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2:40:01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8964 10290 163 0,'0'0'24'15,"3"-9"7"-15,-3 9 1 16,0 0-1-16,7-8 5 0,-7 8-5 0,0 0 0 0,0 0 1 0,7-10-2 0,-7 10 3 0,0 0-3 0,0 0 2 16,0 0 1-16,6-7 2 0,-6 7 8 0,0 0-4 15,0 0 3-15,10-5 3 16,-10 5-8-16,0 0 11 0,0 0 1 0,10-8 3 15,-10 8 3-15,0 0 7 0,0 0 5 0,10-4 2 16,-10 4 2 0,0 0 5-16,0 0 3 0,0 0 2 0,0 0 4 0,0 0-6 0,3-12-1 15,-3 12-3 1,0 0-2-16,0 0-2 0,0-12 0 0,0 12-2 0,0 0-3 16,-9-8-4-16,9 8-3 15,-7-9-2-15,7 9-1 0,-10-8-7 0,6 3-5 0,-5 1-4 16,9 4-2-1,-14-8-2-15,4 3-3 0,0 2-3 16,0-2-3-16,0 1-2 0,0-2 2 16,0 3-3-1,0-1-2-15,0 1 4 0,0 1-6 16,-3-4-4-16,3 5 2 0,-4 1-4 0,14 0 1 31,-23-3-7-31,13 3 0 16,-3 0 2-16,13 0-3 0,-23 4-4 0,9-4 5 0,1 6 0 0,0-1-2 15,2-1-2-15,-5 1 0 0,2 1 1 0,1 1 1 16,-1-2-4-16,1 3 4 0,4-1-3 0,-5-2-3 0,4 3 0 0,-7 0 3 16,7-1-2-16,1-1-1 0,-5 2 1 0,7 0 1 15,-2-3-2-15,-2 3 3 0,1 0-3 0,1 1 6 0,-2-1-6 0,1 0 0 16,4-1-2-16,-5 2 3 0,1 2-1 0,4-4 0 16,-4 4-1-16,0-4 3 0,3 0-4 15,4 1 0-15,-3 1 2 0,-2-1-1 16,2-1 0-16,2 4 0 0,1-1 8 15,-3 0-10-15,3 0 0 0,-1 2 2 0,1-2-1 16,3-1 1-16,-4 5 0 0,1-2 1 16,3 1 0-16,0-1 2 0,-4 0-4 0,4 0 4 15,0-12-2-15,0 24 1 0,0-9-3 16,0-5 10-16,4 2-8 0,-4 1 0 0,0 2 0 16,0-15 0-16,3 25 0 0,1-13 3 15,-4 3 4-15,7-3-6 0,-4 5 1 16,-3-5-2-16,3 2 0 0,0-1 2 0,-3-1-3 15,3 0 2-15,4 1-2 0,-4 0 1 16,1-1-2-16,3 1 4 0,-4-1-1 16,3 0-1-16,1 0 1 0,0 0-2 15,0 0 1-15,-1 0 4 0,1 1-3 0,-1-1 2 16,2 2-2-16,1-5 2 0,1 1-2 16,-3 3 2-16,3-4 2 0,0 5 14 15,0 0-3-15,0-2-1 0,3 1-3 0,-2-3 3 16,2 0-7-16,0 2 2 0,-3-2 1 15,3 0-4-15,-2 0 2 0,2-2-1 0,4 2 3 16,-1 2-2-16,1-2-1 0,-1-1-2 16,-2-1-1-16,2-2 3 0,1 1-4 0,-1-2 3 15,2 1-3-15,-2-2 3 0,4 1-4 16,-3 0 1-16,-1-2 1 0,1 0-2 16,3-1 0-16,-3 0 1 0,0-2 0 15,2 3 0-15,2-3-1 0,-2 0-1 0,1 2-1 16,4-2 1-16,-8 0 0 0,4 0-2 15,1 0 4-15,-2-2-5 0,1-1 7 0,-2 1-2 16,1 0-3-16,-2-4 1 0,-1 1 3 16,1-2 1-16,0 2-5 0,-4 0 0 15,3 1-1-15,-2-2 0 0,-1 0 2 0,1 1-2 16,-1 1 0-16,-2-1 1 0,2-1 0 16,-7 2 0-16,5-3 1 0,-2-1 0 0,-2-2-1 15,3 2-1-15,-6-2 1 0,2 2-2 16,-2-1 1-16,-1-4-1 0,0 4 2 15,0-4-1 1,0 0 1-16,-3-1-2 47,4 1-1-47,-4-2 3 31,0 0-1-31,0 0 1 31,0-2-4-15,0 1 5-16,0-1-2 16,0 2 0-1,-4 0 2-15,4-1 0 0,-3 2-2 0,0-3 1 0,0 1 3 0,0 1 3 0,-4 0-3 16,4-3-2-16,-5 4 1 0,2-3-3 0,-4-1 4 16,0 3-2-16,3-3 2 0,-3-2-1 0,1 4 1 0,-2-5-2 15,-2 1-1-15,4 0 1 0,-5-2-4 0,4 4 1 0,-4-2 2 16,1 0-1-16,-1 3 2 0,1-4-2 0,0 4 5 15,-4-3-8-15,0 3 4 0,-2-7-2 16,2 10 2-16,4-3-2 0,-4 1 1 16,1 0 0-16,-2 3 0 0,2-3 0 15,-1 4 4-15,0-1-3 0,1 0-2 16,-1 1 2-16,1 3 3 0,2-2-7 0,-2 4 5 0,2 0 1 0,-2 2-2 16,2-3-1-16,-2 0-1 0,2 4 1 0,1-5 2 15,0 5 1-15,-1 1-5 0,1-2 10 0,2 2-7 0,-1-1 0 16,2 1 1-16,10 3 0 0,-17-5 0 0,7 0-3 0,10 5 0 0,-11-5-1 0,11 5 1 0,-13-2 0 15,13 2-1-15,-12-2 2 0,12 2-7 0,0 0 2 0,-11-5-5 0,11 5 0 16,-10-3-4-16,10 3 4 0,0 0 3 0,-9-5 1 0,9 5-1 0,0 0 1 0,0 0 1 0,-11-3 1 0,11 3 1 0,0 0-2 0,-13-1-1 16,13 1 6-16,0 0-4 0,0 0 2 15,0 0 2-15,-20 0-4 0,20 0 1 16,0 0 1-16,0 0 0 0,-13 0 2 0,13 0-4 16,0 0 0-16,0 0-5 0,0 0-7 15,0 0-18-15,-17 1-25 0,17-1-32 0,0 0-40 16,0 0-39-16,0 0-36 15,0 0-58-15,0 0-150 0,0 0-228 0,0 0-138 16</inkml:trace>
  <inkml:trace contextRef="#ctx0" brushRef="#br0" timeOffset="1665.9476">9928 10340 1587 0,'0'0'-99'0,"0"0"18"0,0 0 15 16,-7-5 17-16,7 5 10 15,0 0 5-15,0 0 10 0,-3-7 3 0,3 7 10 16,0 0-5-16,0 0 7 0,0 0 5 15,0 0 4-15,0 0 10 0,0 0 7 16,0 0 5-16,0 0 2 0,0 0 11 16,0 0 6-16,0-13 3 0,0 13 10 0,0 0 6 62,0 0 2-62,0 0 2 0,0 0-3 0,-8-7-2 0,8 7-1 0,-6-6-3 0,6 6-1 0,0 0-3 0,-10-8-3 0,10 8-4 0,-9-6-3 0,1 0-3 31,8 6 0-31,-13-4 0 0,7 1-6 32,-5-2-1-17,11 5-2-15,-13-7 0 0,4 4-1 0,9 3-1 0,-17-4-2 0,10-1 0 16,-3 2-4-16,0 0 0 0,10 3-1 0,-16-2-4 0,5-1-2 0,11 3 0 16,-16 0 3-16,16 0-6 0,-17 0-3 0,17 0 2 0,-20 0-5 0,6 3 4 15,14-3-1-15,-20 2-3 0,10 1 2 16,10-3-3-16,-20 5 1 0,10-2-1 0,-3-1-1 15,3 3 1 1,10-5-3 0,-20 5 2-16,7 0 0 15,3 0 0-15,10-5-1 16,-17 7 0-16,7-4 6 0,0 2-6 16,10-5 1-16,-17 7 1 0,8-5-5 15,9-2 4-15,-14 8-2 0,4-3 4 16,4 3-4-16,6-8 0 0,-18 10-1 0,9-5 0 15,2 0 0-15,1 2 0 0,-5-2 3 0,2 3 1 0,9-8-4 16,-18 9 3-16,12 0-3 0,-4-5 1 0,4 4-1 0,-5-3 4 16,11-5-4-16,-13 10-2 0,7-5 4 0,-5 2-2 15,11-7 1-15,-10 10 2 0,4-2-1 0,6-8 0 0,-11 12-2 0,8-6 2 0,-3 2-2 0,6-8 3 16,-7 14-5-16,7-14 4 0,-11 12-1 0,8-4 1 0,3-8-2 0,-3 15 1 16,0-9-1-16,3-6 1 0,-7 20 0 15,4-14 0-15,3 4-1 0,-3 0 1 0,3-10-1 16,-3 20 2-16,3-11-3 15,0 5 1-15,0-4 2 0,0-10-1 0,3 22 0 16,-3-9 4-16,0-1-1 0,3 0-4 16,0 0 5-16,1 0 0 0,-1 2-3 0,3-1 3 15,-3-1 0-15,5 0 1 0,-2 4-1 16,1-4 4-16,-1 1-2 0,2 1 1 0,-2-2-1 16,4 2 2-16,-4 1-4 0,5-3 5 15,2 3-2-15,1 0 0 0,-5-3 5 16,4 1-1-16,1 2-1 0,-1-2 0 0,1-1 2 15,-1-2-1-15,1 0 1 0,-1 0 0 16,4-2 5-16,-1 2-9 0,1 0 2 0,-4-2-2 16,4-6 0-16,-1 5-2 15,1-2-1-15,-4-2 2 0,4 2 1 0,0-4-2 16,0 2-2-16,-1-3 1 0,-16 0 1 16,30-3-3-16,-16 3 0 0,2 0 1 0,1-1 0 15,-4 1 6-15,1-3-10 0,-14 3 0 16,23-5-1-16,-10 2 5 0,0 1-3 15,-2-3 0-15,-1-2-2 0,-1 2 2 0,2-3 0 16,-1-2-1-16,-1 4 1 0,2-6 0 16,-5 4 0-16,4-1 1 0,-4-3 1 0,2 2-1 15,-2 0-3-15,1 0 1 0,-1-2-1 16,-2-1 3-16,3 0-3 0,-4 4 2 16,0-4-2-16,1 0 1 0,-1 1 1 0,0-2-1 15,-3 2 0-15,0 1-1 0,0-2 0 16,0-2 2-16,0 3 0 0,-3-1 0 15,0-2-4-15,-1 2 2 0,1 1 0 0,-3-1 0 16,2 0 0-16,0 1 3 0,-2 0-4 16,-1-1-1-16,1 1 2 0,3-1 3 15,-8 0-4-15,5 1 1 0,-4-3 2 0,2 3-4 16,2 0 2-16,-7-4-1 16,7 3 0-16,-5 1 3 0,5 0-2 0,-4-1-2 0,-1 4 0 15,5-3 1-15,-1 0 1 0,-2 3-2 16,5-2 9-16,-3 2-7 0,0 1-2 31,1-2 4-31,0 3-3 31,6 7 0-31,-8-13 1 0,2 5 2 16,6 8-1 15,-10-9 1-31,10 9 8 0,-6-11-7 0,6 11 1 31,-8-7 2-31,8 7 1 47,-3-7 0-47,3 7 0 0,-7-5 3 0,7 5-1 0,0 0 0 0,0 0 0 0,-9-8 0 0,9 8-2 0,0 0 2 0,0 0-2 0,-7-4 0 0,7 4 1 0,0 0-6 0,0 0 3 0,0 0 1 0,0 0-15 0,-7-8-13 0,7 8-16 0,0 0-24 0,0 0-32 0,0 0-41 0,0 0-44 0,0 0-31 0,0 0-84 0,0 0-137 0,0 0-160 0,0 0-90 0</inkml:trace>
  <inkml:trace contextRef="#ctx0" brushRef="#br0" timeOffset="3849.9709">7643 7890 1489 0,'10'-11'-65'0,"-10"11"20"0,7-9 23 16,-7 9 18-16,10-7 24 0,-10 7 15 15,7-10 21-15,-7 10 14 0,9-8 20 16,-9 8 13-16,7-5 17 0,-7 5 9 0,0 0 6 16,7-8 1-16,-7 8 4 0,0 0-10 15,0 0-10-15,0 0-4 0,0 0-15 0,0 0-14 16,0 0-10-16,-14-15-5 0,14 15-7 15,-13-2-7-15,3-1-7 32,-3 1-3-32,0-1-8 47,-1 3 5-47,-2 0-14 31,-4 3-2-31,-1 2-3 47,-1-3-1-47,-2 5-6 15,-3 1-2-15,-3 0 2 0,0 5-8 0,0-1-1 0,0 1-2 16,7 2-2-16,-1 0 4 0,1 0-8 16,6-1 0-16,-3 5 0 0,7-3-3 0,-1 2 1 15,5 0 1-15,-1-1-1 0,3 3 5 0,3-5-2 0,1 3-5 16,3-6 3-1,0 2 8-15,0 0-14 0,0 1 12 0,0-5-9 0,0-10 5 0,0 19-2 0,0-8 7 16,0-11-9-16,0 17 3 0,0-17 0 16,0 13-1-16,0-13 3 0,0 0-2 0,3 15 5 0,-3-15-5 0,0 0 2 0,-3 10-2 0,3-10-1 15,0 0 1-15,0 0-1 0,0 0-2 0,0 0 2 0,0 0-3 0,-10 5 1 0,10-5-3 16,0 0 5-16,0 0 3 0,0 0-3 0,0 0 2 0,0 0-4 0,0 0 0 0,-6-26-2 0,6 26 2 16,0 0-1-16,0-10-11 0,0 10-14 15,0 0-14-15,0-12-15 0,0 12-22 0,0-12-17 0,0 12-26 0,0-13-30 0,0 13-37 0,3-17-23 0,0 10-42 16,-3 7-120-16,7-18-85 0,-4 10-86 0,0-2-48 0</inkml:trace>
  <inkml:trace contextRef="#ctx0" brushRef="#br0" timeOffset="6334.2641">7850 7625 1389 0,'10'-8'-65'0,"-10"8"16"0,0 0 12 0,7-4 16 15,-7 4 7-15,0 0 12 0,0 0 13 16,0 0-2-16,0 0 11 0,0 0 7 15,0 0 6-15,17-3 7 0,-17 3 6 16,0 0 7-16,0 0 0 0,0 0 4 0,0 0 7 16,0 0 0-16,19 7 5 0,-19-7 3 15,0 0 5-15,0 0-2 0,11 11-4 16,-11-11 0-16,3 10-2 0,-3-10-1 0,3 12-5 16,-3-12 1-16,3 15-4 0,-3-15 0 15,0 18-4-15,0-18-5 0,0 17-2 16,-3-7-3-16,3 2-4 0,-3-2-4 0,0 3-4 15,3-13-2-15,-4 23-3 0,0-13-4 16,1 2-2-16,0 1-1 0,0-1-1 16,-4-3-2-16,4 3-2 0,0 2 1 0,-5-4-6 15,5 2 1-15,-3-2 1 0,-1 3-2 16,1-2 0-16,2-2 0 0,-3-1-5 0,0 2 2 16,1 0-5-16,0-1 2 0,-2 1-2 15,2 0 2-15,-4 0-2 0,4 1 1 16,-1-1 0-16,0 0-3 0,-3 0 1 0,7-2 3 15,-4 1-4-15,0 0 3 0,0 0-4 16,1-2 1-16,0 3-1 0,-1-3-1 0,0 1 2 16,3 2 2-16,-2-3-4 15,-1 1 2-15,7-8-1 0,-13 18 0 0,6-11 2 16,1 1-6-16,-1 0 8 0,-3-2-4 16,0 5 1-16,3-3 0 15,-3-2-3-15,0 2 2 0,0 0 0 16,4 0 1-1,-5-4 1-15,2 4-5 0,9-8 5 0,-18 10-4 0,12-5 3 16,6-5-2-16,-16 7 2 0,5-2-2 16,11-5 1-16,-16 6 1 0,2-5-2 15,5 2 0-15,9-3 1 0,-21 5-3 0,8-2 1 0,4-1 2 16,9-2-2-16,-21 5 1 0,7-3 0 0,14-2-5 0,-19 4 3 0,8-2 0 16,-2 1 2-16,4-3-1 0,9 0-2 15,-17 4 3-15,7-1 0 0,10-3 0 16,-17 1 2-16,17-1-4 0,-10 4 1 0,10-4-3 15,0 0 4-15,-17 0 0 0,17 0 0 16,0 0 0-16,0 0-2 0,-16-4 1 16,16 4 1-16,-11-1-3 0,11 1 2 0,-9-7-1 15,9 7 1-15,-13-5 2 0,13 5-1 16,-11-6-2-16,11 6 2 0,-6-7-2 16,6 7-1-16,-10-3-1 0,10 3 5 0,-7-9-4 15,7 9 0-15,-7-6 0 0,7 6 0 16,-3-7 5-16,3 7-3 94,-4-12 0-94,1 4 2 0,3 8-4 31,0-10 1-31,0 10-1 0,0-14 2 0,0 14 1 0,3-12-1 0,-3 12 1 47,4-12 0-47,-4 12-2 0,6-13 1 0,-2 7 4 0,-4 6-5 0,10-13 0 0,-3 3 4 15,-4 5-2-15,-3 5-1 0,10-13 2 0,-3 8-3 0,-4-2 2 0,-3 7-3 0,10-15 2 0,-7 9 2 0,-3 6 2 0,11-9-3 0,-5 3-1 16,-6 6 0-16,13-9 0 0,-10 3 1 0,-3 6-2 0,14-12 2 0,-14 12-1 0,10-8 0 16,-4 4 0-16,-6 4 0 0,8-8 2 0,-8 8-3 0,9-5 4 0,-9 5 0 0,0 0-3 0,10-7 1 0,-10 7 2 0,0 0-1 0,8-8-2 0,-8 8-1 0,0 0 1 0,0 0 2 15,6-7-2-15,-6 7 0 0,0 0 3 0,6-11-2 16,-6 11 0-16,0 0-1 0,0 0 0 15,10-8 1-15,-10 8 0 0,8-4 2 0,-8 4-3 16,0 0 1-16,12-8-1 0,-12 8 1 16,10-5 2-16,-10 5-5 0,8-7 2 15,-8 7 3-15,0 0-1 0,9-7-2 16,-9 7 1-16,0 0 1 0,10-6-1 0,-10 6-1 16,0 0 1-16,0 0-2 0,11-4 5 0,-11 4 0 15,0 0-5-15,0 0 3 0,0 0-3 16,9-5 1-16,-9 5-2 0,0 0-2 15,0 0 5-15,0 0-1 0,13-3 2 0,-13 3-2 16,0 0 1-16,0 0 1 0,17 0 1 16,-17 0-3-16,0 0-2 0,0 0 0 0,0 0 2 15,21 3 0-15,-21-3 1 0,0 0 2 16,16 3 0-16,-16-3-2 0,0 0 0 16,17 2-1-16,-17-2 2 0,0 0-1 15,13 4-3-15,-13-4 4 0,0 0 2 16,20 3-4-16,-20-3-2 0,10 3 5 0,-10-3-1 15,13 2-1-15,-13-2-1 0,0 0-1 16,17 5 3-16,-17-5-3 0,0 0 1 16,17 6 2-16,-17-6-3 0,13 4 1 0,-13-4 4 15,17 5-3-15,-17-5-3 0,16 2 6 0,-16-2-2 16,14 5-1-16,-14-5-1 0,16 2 3 16,-16-2-1-16,17 6-3 0,-17-6 3 0,20 2-2 15,-20-2 3-15,17 6 1 0,-8-4-5 16,-9-2 5-16,18 5-5 0,-18-5 3 15,19 8-2-15,-8-5 1 0,-2 1-1 16,-9-4 0-16,24 8 1 0,-14-3 2 0,-1-3-1 16,5 4-1-16,-14-6 0 0,24 4 4 15,-15 1-1-15,1 0 1 0,-10-5 1 16,24 7 6-16,-15-7 2 0,-9 0 1 0,21 6 0 16,-21-6 1-16,17 2-2 0,-17-2 3 15,16 1-4-15,-16-1 4 0,17 4-4 16,-4-4 4-16,-13 0-4 0,23 0 1 0,-23 0-1 15,27-4-2-15,-14 4 1 0,1-1-3 16,-1-1 0-16,-13 2-3 0,24-6 1 0,-12 4-4 16,-1 1 5-16,2-3-4 0,-13 4-7 15,17-5-21-15,-17 5-23 0,0 0-34 16,3-8-40-16,-3 8-41 0,0 0-44 0,-14-14-76 16,8 9-154-16,-4 0-18 0,0-3-75 15,0 3-32-15</inkml:trace>
  <inkml:trace contextRef="#ctx0" brushRef="#br0" timeOffset="6827.7689">8437 8085 1376 0,'0'0'-50'0,"0"0"16"0,0 0 14 0,0 0 13 0,0 0 15 0,0 0 20 15,0 0 12-15,0 0 11 0,0 0 3 16,0 0 7-16,13 19 4 0,-10-8-3 0,5 2 4 16,-2-3 7-16,0 5 3 0,4 0 0 15,-2-1-1-15,1 1 1 16,-2 3 1-16,3-2-7 15,0 1-4-15,-3-3-4 16,-1-1-7 0,1 2-7-16,-3-5-3 15,-1 3-6-15,0-4-21 0,-3-9-34 16,7 18-45-16,-7-18-62 0,0 10-72 16,0-10-169-1,0 0-247-15,0 0-111 0</inkml:trace>
  <inkml:trace contextRef="#ctx0" brushRef="#br0" timeOffset="6970.7577">8164 7803 1663 0,'-7'-8'-7'0,"0"3"20"0,0-2 9 16,-2 2 8-16,2 0 0 0,1 0-5 15,-2 0-9-15,8 5-41 0,-10-5-52 16,10 5-85-16,-9-5-230 0,9 5 5 0,-8-6 102 16</inkml:trace>
  <inkml:trace contextRef="#ctx0" brushRef="#br0" timeOffset="7867.9701">10885 7965 1121 0,'0'0'26'0,"-4"-15"15"0,4 8 12 16,0 7 19-16,-3-12 12 0,3 12 3 0,-7-8-2 15,7 8-3-15,0 0-6 0,0 0-4 16,-30 17-2-16,17-5-7 0,-1 3-7 0,2 8-7 16,-2 2-6-16,-2 3-3 0,-5 2-3 47,2 4-4-47,-1 2 0 0,-4 2-5 0,8-8-4 0,-5-1-1 0,1-1-2 0,4-3-3 0,-4-3 0 0,3 0-2 0,4-3 1 0,0-2-3 15,-1-5-5-15,4-4-3 0,-4-6 0 16,14-2-2-16,-22-7 3 0,8 0-4 31,1-6 2 0,-4-5-1-15,1-2 3 0,-2-3 2-1,6-1 2 16,-2-3 4-15,1-1 3 0,2 5 2-1,1-1 3-15,4 1-2 0,3 1 1 0,-4-2-4 16,3 5-1-16,1 1 0 0,3 3-1 0,0 0-1 16,3 2 5-16,1 1 4 0,6 7 1 15,0 0 4-15,7 3 4 0,-1 0-4 0,4 6 9 16,7 4-1-16,3 2 10 0,3 5-4 0,4-2 3 15,7 9 8-15,-1-3 12 0,0 2-4 16,4-1 8-16,-4 2 18 0,1-1 5 0,-1-3-4 16,-7 1-8-16,1-4-7 0,-3 0-5 15,-1-1-5-15,-9-2-7 0,2-3-6 16,-6 2-3-16,0-2-2 0,-1-2-9 0,-1 1 2 16,-6-4-3-16,2-1-8 0,-4 2 1 15,-10-5-6-15,17 5-13 0,-17-5-19 0,0 0-24 0,0 0-34 0,13-7-25 16,-13 7-31-16,0 0-49 0,0-13-60 0,0 13-53 15,0 0-180-15,-10-21-46 0,7 13 43 0,-2 3-146 0,-1-2-111 0</inkml:trace>
  <inkml:trace contextRef="#ctx0" brushRef="#br0" timeOffset="8181.9485">11443 8006 1589 0,'0'0'-48'0,"0"0"17"0,0 0 30 16,0 0 25-16,0 0 17 0,19 19 18 0,-11-9 6 15,-3 4 0-15,5-2 8 0,0 8-4 0,0-4-4 31,3 5-3-31,-2-1-3 0,2 0-10 0,0-1-3 0,-3 1-6 0,3 1-4 16,-2-4-3-16,2 1-4 0,-3-3-15 16,-3 3-21-16,2-6-20 0,-2-3-31 15,0 2-32-15,-7-11-36 0,8 7-35 0,-8-7-101 16,0 0-285-16,0 0-49 0</inkml:trace>
  <inkml:trace contextRef="#ctx0" brushRef="#br0" timeOffset="8700.915">11328 8006 1472 0,'-10'-3'-23'16,"4"-2"16"-16,-5 0 17 0,11 5 15 16,-9-7 1-16,9 7 10 0,-4-14 21 15,4 14 10-15,10-12 6 0,1 8 8 0,-2-4 2 16,8 3 2-16,1-3 2 0,1 4-6 15,0 1-5-15,5 0 0 0,0 3 0 0,-5 3-6 16,8 2-6-16,-4 2-4 0,-2 5-8 16,-4 3-4-16,-3 4-8 0,-6-2 0 15,-1 3-11-15,-4 0-2 0,1 2-2 16,-4-5-3-16,0 1-3 0,0 0 1 0,0-3-4 16,3 0-5-16,-6-3 4 0,6 1-4 15,1-1 7-15,-1-2 7 0,3 0 7 0,4 0 6 16,4 1 5-16,-1-4 8 0,4-2 11 15,-1 0-2 17,4-3 1-32,7 3-4 47,0-5-8-32,-2 0 2 16,4 0-9-15,-3-2-4 15,3-1-3-31,-2 1-4 0,0-1 5 0,-3-2-2 0,0 1-34 16,-1-4-32-16,-7 0-33 0,1 4-42 0,-1-4-58 16,-2 0-63-16,-1 0-90 0,-3 2-189 0,0-5 27 0,-3 6-136 15,-1-2-115-15</inkml:trace>
  <inkml:trace contextRef="#ctx0" brushRef="#br0" timeOffset="9690.4526">9398 7615 1600 0,'0'0'-50'0,"-11"-2"9"0,11 2 21 16,-6-6 20-16,6 6 7 0,0 0 8 15,0 0 5-15,0 0-1 0,0 0 7 0,0 0 14 16,0 0 7-16,0 0 6 0,0 0 7 0,0 0 2 15,0 0 3-15,39 0 5 0,-21 0 10 16,-2 0-9-16,1 0-1 16,3 0-5-16,-1 0-4 31,2 0-4-31,-4 0-5 0,2 0-5 0,2 0-3 0,-5 0-4 0,1 0-7 0,-1 0-2 0,1 0-1 94,-4-2-12-94,-13 2-15 15,27 0-25-15,-16-3-31 0,-11 3-36 0,19-3-33 0,-8-1-34 0,-11 4-28 16,12-5-98-16,-12 5-319 0,10-5-101 0</inkml:trace>
  <inkml:trace contextRef="#ctx0" brushRef="#br0" timeOffset="9995.4358">9507 7890 1566 0,'0'0'-64'0,"0"0"18"0,0 0 39 16,0 0 5-16,7 13 20 0,-7-13 16 0,0 0 16 15,17 3 4-15,-17-3 14 0,20 5 4 16,-20-5 6-16,23 0 3 0,-6 0 3 0,-17 0-1 16,30 0-1-16,-10 0-3 0,-4 0-7 15,2 0-6-15,1 0-5 0,-2 0-8 32,-1 0-4-32,1 0 2 0,0 0-14 0,-1 0-3 0,-2 0-15 0,-14 0-27 0,26-3-41 15,-26 3-46-15,21 0-63 0,-21 0-52 31,17 3-188-31,-17-3-199 0,16 4-96 0</inkml:trace>
  <inkml:trace contextRef="#ctx0" brushRef="#br0" timeOffset="16243.3699">16892 11018 306 0,'0'0'120'16,"-7"-5"-24"-16,7 5-24 0,0 0-9 0,0 0-1 0,0 0-9 0,0 0-2 0,-10-5 0 0,10 5-2 15,0 0-1-15,0 0-9 0,0 0 5 0,0 0 5 16,0 0-11-16,0 0-2 0,0 0 0 0,0 0-6 16,0 0-2-16,0 0-2 0,0 0-1 15,0 0-3-15,0 0 6 0,0 0-1 16,0 0 5-16,0 0-1 0,0 0-3 0,40-3 4 16,-29 1-3-16,5 2 2 0,1 0-5 15,-1-2-4 1,1 2 0-16,0 0 1 15,6-3-3 1,1 0-5 0,-1 3 0-1,0 0-3-15,0-2 5 0,-2-1-7 16,2 3-2-16,-3-1 5 16,0 1-7-16,0-4 1 15,3 4 2 1,-3 0 0-16,-3 0 5 15,3-2-1-15,0 2 4 16,0 0-6-16,0-2 1 0,0 2-2 31,1 0 1-31,-2 0-1 0,1 0-1 16,-4 0-3-16,5 0-2 0,-4 0 5 16,-1 0 0-1,4 0-6-15,-7 0 3 16,-13 0-1-1,33 2-1-15,-15-2 3 0,-2 0-7 16,-16 0 4-16,30 0 2 0,-13 0-1 0,0 0-3 16,-1 0 1-16,1 0 3 0,-17 0-4 0,30 0 3 0,-14 0-3 15,-2-2 1-15,2 2 0 0,-2 0-1 0,2 0 0 16,2 0 0-16,-18 0-1 0,30-4 1 0,-14 4-3 0,-2 0 3 16,-14 0-3-16,30 0 2 0,-17 4 0 15,4-4 0-15,-17 0 1 0,30 0-2 0,-14 2-4 16,1-2 4-16,-1 0-3 15,1 0 4-15,-1 0-3 0,1 0 3 0,-17 0 2 0,30 2-3 0,-13-2 2 0,-4 0 1 16,4 0-4-16,0 0 4 0,-17 0 2 0,30 4 1 0,-10-8 2 16,-4 4-1-1,1 0 0-15,-1 0 2 0,5-2-5 0,-5 0 4 16,1-2-2-16,0 4-1 0,3 0 0 16,-3 0-2-16,-1-2 1 0,1-1-1 15,-1 3 1-15,1 0-2 0,0-3-2 0,-1 2 2 16,2 1-2-16,-6-3 3 0,6 3-1 15,-6-2 2-15,-12 2-6 0,27-3 2 0,-11 3 1 16,-2-3 1-16,2 3-3 0,-16 0 1 16,35 0 3-16,-19-2-3 0,4 0-1 0,-4 2 1 0,1 0 0 0,4-3 0 15,1 3 0-15,-1-2 1 0,-4 2-1 0,2-2 0 0,2-1-1 16,-1 3 3-16,-4-3-3 0,4 3-2 0,0-2 2 16,0 2 2-16,-3-3-1 0,3 1 3 0,0 2-4 15,-4-3-1-15,1 3 6 16,3-2-5-16,-3 2 3 0,0-2-2 15,2 2 0-15,-2-3 0 0,4 3 0 16,-2-3 0-16,1 1 2 0,-4 2-2 0,5-3 0 0,-4 2 0 16,2-3 0-16,-2 2-2 0,-1 0-1 0,2 2 2 0,-1-4 2 0,-4 4-3 15,0-2 6-15,-13 2-3 0,26-3-3 0,-15 3 0 0,-11 0 4 0,23 0 0 0,-10-3-3 16,-13 3 1-16,24-1 0 0,-24 1 1 0,23-3 0 16,-9 3-2-16,2-5 1 0,-2 5 3 0,2-3-2 15,-2 1-3-15,2 0 2 0,1 2-1 0,-4-3 0 0,1 1 1 16,-14 2 0-16,23-2 1 0,-10-1 0 0,0 0 1 47,-13 3 0-47,27-2-1 0,-10-1 3 31,-1 1 5 0,1-3-4-15,4 3 2 15,-2-1-1-15,-2 0 1-1,2 1-1-15,5-1 3 0,-4 2-5 0,1-3 0 0,-2 2 4 16,1 0-2-16,1-2-1 0,-2 4-3 16,1-2 3-16,-3-1 0 0,3 0-2 0,0 3 1 15,-4-1-2-15,1 1 3 0,0 0-4 0,3-3 0 0,-3 3 1 16,2 0-1-16,-5-2 0 0,2 2 2 0,2-3-1 15,-2 3-2-15,1 0-2 0,-1 0 4 0,-2-3 1 16,2 3-4-16,1 0 1 0,-17 0 1 0,27 0-1 0,-14 0-1 16,1 0-4-16,-14 0 4 0,30 3 3 0,-30-3-2 15,22 0-2-15,-8 3 6 0,-14-3-2 0,27 0-4 0,-14 2 2 16,-13-2 4-16,20 0-4 0,-20 0-2 16,21 0 0-16,-21 0 0 0,19 3 1 0,-19-3 1 0,17 0 3 0,-17 0-2 15,19 1 0-15,-19-1-3 0,21 3 4 0,-21-3-3 16,20 5 2-16,-10-1-2 0,4-2 2 0,-14-2 0 0,19 6-2 0,-19-6 3 0,20 1 0 0,-20-1-4 15,21 3 7-15,-21-3-7 0,19 0 3 0,-19 0 0 0,20 0-1 0,-20 0 2 0,17 0-2 0,-17 0-3 16,20 2 4-16,-20-2-3 0,20 0 5 0,-20 0-6 0,20 0 4 0,-20 0 2 0,20 0-4 0,-20 0 2 16,20 0-1-16,-20 0 3 15,27 0-2-15,-14 0-1 0,-13 0 0 0,24 0-2 0,-11-2 1 0,-13 2 0 0,26 0-2 0,-9 0 4 16,0-3-1-16,-4 3 0 16,-13 0-2-16,34 0 2 0,-21 0 0 0,4 0 2 0,-4 0 0 15,-13 0-2-15,30 0 0 0,-16 0 0 0,-2-1-4 0,-12 1 4 16,30 1-2-16,-30-1 4 0,24 0-2 0,-8 0-1 15,-16 0 2-15,27 0-1 0,-27 0 0 0,24 0 3 0,-12 0-1 16,-12 0 0-16,24 0 0 0,-24 0-3 0,24 0 4 0,-24 0-1 16,16 0-2-16,-16 0 2 0,0 0-3 0,20 0 0 0,-20 0 2 0,14-1-4 0,-14 1 6 15,16 0-2-15,-16 0-3 0,17-4 3 0,-17 4-2 16,16 0 1-16,-16 0 0 0,21-4 0 16,-15 0 2-16,-6 4 0 0,17 0-3 15,-17 0 1-15,16-2 1 0,-16 2-5 0,0 0 4 16,18-6 0-16,-18 6 1 0,12 0 1 15,-12 0-2-15,0 0 1 0,14-1 3 0,-14 1-3 16,0 0 3-16,0 0 3 0,13-3 6 16,-13 3 2-16,0 0 1 0,0 0 2 15,0 0 4-15,0 0-6 0,17 0 0 16,-17 0-1-16,0 0 1 0,0 0-3 0,0 0-1 16,0 0 0-16,0 0-3 0,0 0-4 15,0 0-1-15,0 0-10 0,0 0-26 16,10-5-37-16,-10 5-54 15,0 0-89-15,0 0-223 0,0 0-118 0,0 0-55 0</inkml:trace>
  <inkml:trace contextRef="#ctx0" brushRef="#br0" timeOffset="23933.4072">18450 12421 1380 0,'0'0'-80'0,"-14"2"17"16,14-2 16-16,0 0 8 0,-13 3 10 0,13-3 8 15,0 0 5-15,0 0 5 0,-17 0 11 16,17 0-2-16,0 0 11 0,0 0 2 16,0 0 17-16,-16 0-5 0,16 0 4 0,0 0 4 15,0 0 7-15,0 0 3 0,0 0 5 16,0 0 5-16,0 0-3 0,-14 2-4 15,14-2 1-15,0 0-7 0,0 0-3 0,0 0-4 16,0 0-2-16,0 0-9 16,0 0 2-16,0 0-2 0,0 0 0 0,0 0-2 15,0 0 1-15,0 0 0 0,0 0-4 0,0 0 2 16,0 0-4-16,44-5 2 0,-44 5-7 47,27 0 2-47,-11-2-3 31,-2 2-2-31,5 0 7 16,-2-4-3-16,-1 8-4 0,4-4 0 15,-2 0 0-15,1-4 1 0,-2 4-1 0,2 0-5 16,2 0 4-16,-1 0 0 16,4 0-3-16,-5-2 8 0,1 2-7 15,1 0 5-15,-2 0-5 16,1-1-1-16,4 1 1 0,-5 0-3 0,-1 0-1 15,-2 0 2 1,4 0 0-16,-3 0 1 16,-1-4-4-1,1 4 4-15,-4 0-1 0,4 0 1 16,-17 0 3-16,30-2-1 0,-13 2-3 16,0 0 2-16,-17 0 0 15,26 0 0-15,-9-3 3 0,0 3-7 16,-1-3 4-16,1 3 0 15,-1 0-2 1,1 0 2-16,-1 0 0 0,1-2-1 16,1 4 1-16,-2-4 4 15,1 2-3 1,-1 0 1-16,1 0-1 16,-1-3 1-16,5 3 1 0,-4 0 3 15,2 0-1-15,1 0 1 0,4 0-3 16,-5-1 2-16,5 1-3 0,-1-3-2 0,-2 3 0 15,1 0 1-15,-1-3 6 0,2 3-7 16,-3 0-1-16,0 0 0 0,-3 0-2 0,-1-2 1 16,5 2 1-16,-5 0-2 0,1 0 2 0,-4 0 2 0,7 0 3 0,-3 0-4 15,3 0 2-15,0-3-1 0,-1 3-1 0,2-2-2 0,2 2 4 16,1 0-2-16,-5 0 3 0,5 0-6 16,-1-3 2-16,-2 3-1 15,-2 0 1-15,-2 0 2 0,-1 0-7 16,1 0 2-1,0 0 3-15,-4 0 0 0,-13 0 2 0,27 0 1 0,-14-2-4 16,-13 2 2-16,24 0-1 0,-11 2 2 16,-13-2-4-1,23 0 4-15,-9 0-1 0,-1-2 1 0,-13 2-5 16,24 0-1-16,-12 0 5 0,-12 0-2 0,27 0 1 0,-13 0 0 16,-14 0-2-16,23 0-2 0,-9 0 4 15,-1 0-4-15,-13 0 1 0,30 0 2 0,-17 0 0 0,4 0 0 0,0 0 0 16,-1 0-2-16,1-3 5 0,2 3-1 0,-2 0-2 15,4 0 2-15,-5 0-2 0,1 0-3 0,2 0 6 16,-1 0-2-16,-1 0 0 0,-1 0-3 16,1 0 2-16,-1 0 0 0,1 0-2 0,-4 0 4 0,4 0-3 0,-17 0 2 15,30 0 0-15,-17-2 0 0,-13 2-2 0,30 0 2 0,-16 2-2 16,-1-4 1-16,4 2-3 0,-17 0 6 0,30 0-3 0,-17 0-1 0,0-2 0 0,4 2 1 16,0 0-6-16,-17 0 6 0,26 0 2 0,-12 0 1 0,-1 0-1 15,-13 0-4-15,23 2 2 0,-23-2-3 0,24 0 7 0,-24 0-5 16,23 0 3-16,-23 0 0 0,20-2 0 0,-10 2-2 0,-10 0 0 0,23 0-3 0,-9-3 4 15,2 3 0-15,-2-2-2 0,2-1-2 0,-16 3 5 16,24-3-2-16,-7 3 1 0,-17 0 0 0,19-2 0 0,-19 2-4 16,21 0 1-16,-12-3 1 0,-9 3-2 0,17 0 4 0,-17 0 3 0,0 0-4 15,21-2 2-15,-21 2-1 0,16-2-2 0,-16 2 3 0,20-3-3 0,-20 3 3 0,20-2-1 16,-20 2 2-16,20-4-5 0,-20 4 2 0,13-2 0 0,-13 2 2 16,20-1-2-16,-20 1-2 0,17 0 2 0,-7-4 1 0,-10 4-1 0,0 0 1 0,23-2-1 15,-23 2-2-15,17 0 4 0,-17 0-3 16,23-3 2-16,-13 3 1 0,-10 0 0 0,30 0-2 15,-16 0-1 32,-1 0 0-31,-13 0 0 0,30 0 1-1,-13-3-2 1,-4 3 1-16,-13 0-2 47,27 3 1-47,-14-3 4 15,-13 0-2-15,23 0-2 0,-9 0-2 0,-14 0 4 0,23 3 1 0,-23-3-2 16,23 0 3-16,-9 2-2 0,-14-2-2 0,27 0 0 0,-11 0 3 0,1 4-2 0,-17-4 3 16,30 0-4-16,-17 1 3 0,4 1-4 0,-17-2 4 15,27 0-2-15,-14 4 0 0,-13-4-1 0,23 0 2 0,-23 0 0 16,24 2 2-16,-11-2-3 0,0 3 3 0,-13-3 2 15,23 0-6-15,-23 0 4 0,30 0-3 0,-16 0-1 16,-14 0 2-16,30 0 4 0,-17 0-5 0,-13 0 1 0,27 0 0 0,-14 0 0 16,-13 0 0-16,27 0 2 0,-13 0-1 0,-14 0-2 15,19 0-1-15,-19 0-1 0,23 0 2 0,-13 2 0 0,-10-2 0 16,21-2 1-16,-21 2 2 0,26 2-2 0,-13-2 0 0,4 0 1 0,-17 0 0 0,30 0-1 0,-13 0 0 16,-4 0 1-16,-13 0 0 0,30 0-2 0,-17 0 2 15,-13 0-1-15,27 0 0 0,-13 0 0 0,-14 0-2 16,24 0 2-16,-12 2 3 0,-12-2-4 0,24-2 1 0,-14 2 1 15,-10 0-3-15,27 2 5 0,-18-4-3 0,-9 2 1 16,27 0-2-16,-13 2 1 0,-1-4 1 0,-13 2-3 0,30 0 4 0,-17 0-5 0,1 0 0 16,-14 0 3-16,26 0 3 0,-13 0-3 0,1 0-6 15,-14 0 7-15,23-2-1 0,-6 2-1 0,-17 0 2 16,24 2-2-16,-12-4 1 0,6 2 1 16,-18 0-1-16,22 0 2 0,-8 0-6 0,-4-3 3 15,-10 3 3-15,23 3-4 0,-23-3 2 16,17-3 0-16,-17 3-1 0,17 0 1 15,-17 0-2-15,0 0 0 0,23 3 2 0,-23-3-3 16,10-3 3-16,-10 3-1 16,17 0 3-16,-17 0-1 0,0 0 2 0,16-2-3 15,-16 2 1-15,0 0-1 0,20 0 1 0,-20 0-1 16,13-4 0-16,-13 4 0 0,0 0 0 16,24-2-4-16,-24 2 3 0,14 0-1 0,-14 0 3 15,22 0 0-15,-22 0-2 0,24 0 1 16,-10 0-1-16,-1 0 3 0,-13 0-4 15,30 0 1-15,-10 0 2 0,-4 0-3 0,5 0 0 16,-5-1 2-16,1 1 0 0,-17 0 2 16,33 1-5-16,-16-1 3 0,-1 0 1 15,-16 0 0-15,27 0 1 0,-10 0-1 16,-1 0-1-16,-16 0 2 0,27 0 0 16,-10-1-1-16,-4 1-1 0,-13 0 0 0,30 0 3 15,-13 0-4-15,-4-4 1 0,4 4-2 16,-17 0 4-16,30 0-4 0,-17-2 3 15,0 2-1-15,-13 0 0 0,30 0-4 0,-16 0 4 16,-1 0 0-16,-13 0 3 0,27 0 4 0,-13 0-8 31,2 0 1-31,-2 0 1 0,-14 0 0 16,30 0-3-16,-17-3 2 16,-13 3 2-16,26 0-1 0,-13 0-3 0,1 0 6 0,-14 0-5 0,24-3 1 0,-24 3 0 15,19 0 1-15,-19 0-3 0,21 0 5 0,-21 0-1 16,20 0 0-16,-20 0-5 0,19-2 3 0,-5 2-3 15,-14 0 4-15,27-3-4 0,-14 3 3 16,0 0-2-16,-13 0 2 0,27 3 5 0,-10-6-5 16,-17 3-2-16,23 0 0 0,-13 0 1 15,-10 0-3-15,20 0 4 0,-20 0-2 16,16 0-3-16,-16 0-2 0,18 0 6 0,-18 0 0 16,12 0-1-16,-12 0 0 0,0 0-3 15,21 0 5-15,-21 0-3 0,13 0 1 16,-13 0 4-16,0 0-2 0,20 0-1 0,-20 0 3 31,13 0-2-31,-13 0-2 47,0 0 2-47,27 3-1 0,-27-3-2 31,17 0 5-31,-17 0-2 31,13 2-1-31,-13-2 2 0,17 3 2 0,-17-3-3 32,0 0 3-32,24 0-3 0,-24 0 0 15,13 3 1-15,-13-3-2 0,0 0 4 0,20 2-4 0,-20-2-1 0,0 0 2 0,19 4-2 0,-19-4 2 0,0 0 0 0,17 0 3 16,-17 0-1-16,0 0-3 0,0 0-1 0,21 0 3 0,-21 0-3 0,0 0 5 0,0 0 0 0,16 0-5 0,-16 0 2 0,0 0 0 0,0 0 1 0,0 0-2 0,17 0 1 0,-17 0 0 0,0 0-3 16,0 0 3-16,0 0 0 0,0 0 3 0,16 0-6 0,-16 0-2 0,0 0 6 0,0 0 0 0,17-4 0 15,-17 4 0-15,13-2 0 0,-13 2 2 16,14-3-2-16,-14 3 1 0,16-3-4 15,-16 3 2-15,17-2 3 0,-17 2-3 0,13-3 0 16,-13 3 4-16,14-1-4 0,-14 1 0 16,0 0 0-16,17 0 3 0,-17 0-1 0,0 0-1 15,0 0 3-15,13-6 2 0,-13 6-2 16,0 0 3-16,0 0 0 0,10-2 2 16,-10 2 2-16,0 0 4 0,0 0-2 0,0 0 4 15,0 0 0-15,0 0 3 0,0 0 4 16,16 0-5-16,-16 0 2 0,0 0 2 0,0 0-8 15,0 0 3-15,0 0-2 0,0 0-4 16,0 0 1-16,0 0-4 0,0 0-2 16,0 0-6-16,0 0-24 0,0 0-31 0,0 0-46 15,0 0-37-15,0 0-49 0,-30-10-196 16,21 7-134-16,9 3-20 0</inkml:trace>
  <inkml:trace contextRef="#ctx0" brushRef="#br0" timeOffset="32034.4689">16555 14439 670 0,'14'-5'61'0,"-14"5"-27"16,0 0-18-16,0 0 6 0,0 0-3 0,0 0 2 16,0 0 6-16,0 0 9 0,0 0-1 15,0 0 4-15,0 0 3 0,19 8-1 0,-19-8 14 16,0 0 7-16,11 7 2 0,-11-7 5 15,13 8 2-15,-13-8 1 0,10 3 0 16,-10-3-2-16,13 6-9 0,-13-6 0 31,13 2-5-31,-13-2-3 0,0 0-5 0,17 5-5 0,-17-5-1 0,0 0-2 16,13 6 0 15,-13-6-1-15,11 4 3-16,-11-4-3 47,0 0 0-47,0 0-5 0,0 0-2 0,0 0 0 0,0 0-2 0,16 2-3 0,-16-2-4 0,0 0 0 0,0 0-1 0,0 0-6 0,0 0 1 0,0 0-3 0,11 8-3 0,-11-8 0 0,0 0 0 0,0 0-2 0,0 0 0 0,0 0-2 0,16 2 2 0,-16-2-1 0,0 0-1 15,0 0 0-15,17 2-1 0,-17-2-1 16,16 0-1-16,-16 0 2 16,0 0-1-16,27 0 0 0,-16-2-1 15,5 2-1-15,-16 0-1 0,26-2 0 0,-9 2 3 16,-4 0-3-16,4 0-1 0,0 0 1 15,3 0 0 17,-1-3 0-32,-1 3-2 0,5 3 2 15,0-1 0 1,-3-2-2-16,4 0 0 16,-1 2 3-1,4-2-2-15,-1 3 1 16,-3 0-3-16,-2-1 2 15,2-2 1-15,3 3-1 0,1-2 1 16,-3-1-3 0,-1 3 4-1,1-3-3-15,-2 3-3 16,2-3 2-16,-1 0 2 0,-2 2-3 16,1-2 2-16,-1 4-2 0,-1-4 2 15,3 2 0-15,-3 1 2 0,0-3-3 0,0 0 4 16,0 3-4-16,0-3 2 0,4 1-3 0,-5-1 4 0,5 0-4 15,-1 3 2-15,0-3 0 0,4 3 3 16,0-3-5-16,-1 0 1 0,1 0 1 0,0 0 0 16,0 2 0-16,-4-2 3 0,0 0-5 0,1 0 3 15,-1 0-2-15,-4 0 3 0,2 0-2 16,2 0 1-16,-2 3 0 0,-2-3-1 0,-2 0 0 0,3 0 0 16,0 0 1-16,0 0 0 0,0 0-2 0,-3-3 1 15,3 3 0-15,-4 0 3 0,5-2-3 0,-5 2 0 0,-2 0-1 16,2 0 1-16,1 0-1 0,-17 0 1 0,27-3 0 0,-14 6 0 15,0-6-1-15,-13 3 2 0,30-3-2 0,-17 3 3 0,-13 0-4 0,24-1 3 0,-14-2 0 16,-10 3-1-16,26-3-1 0,-12 1 0 0,2-2 0 0,-2 2 1 0,-1-1 3 16,0 0-2-16,4 2-2 0,-4-4 1 0,1 2-1 0,-1 0 2 15,1-1-2-15,-1 1 3 0,1-2-2 0,-1 3 0 0,-13 2 0 0,20-4 3 0,-10 0-3 16,-1 2-2-16,-9 2 1 0,17-5 4 16,-7 3-3-16,1-4 2 0,-11 6-2 0,19-3-2 0,-19 3 2 0,20-3-1 0,-10-1 2 0,4 3 1 15,-1-2-1-15,1-1 2 0,-14 4-5 16,22 0 1-16,-8-1 2 0,-14 1 0 0,24 0-1 15,-11 0 1-15,-13 0-2 0,27 0 0 16,-18 0 3-16,-9 0-4 0,21 0 1 16,-8 0-1-16,-13 0 3 0,17 0-1 0,-17 0-1 15,19 0 2-15,-19 0-2 0,17 0 2 16,-17 0 0-16,17 0-2 0,-17 0 1 0,16 0 0 16,-16 0 1-16,17 0 0 0,-17 0-2 0,17 0 2 15,-17 0-1-15,17 0 0 0,-17 0 2 16,16-2-1-16,-16 2 0 0,17 0-1 15,-17 0-2-15,16-5 0 0,-16 5 3 0,17 0 0 16,-7 0 1-16,-10 0-4 0,20 0 1 16,-10-4 1-16,-10 4-1 0,24-2 3 15,-15-1-2-15,-9 3-2 0,27-3-1 0,-16 3 2 16,2-2 4-16,-13 2-2 0,23 0-5 16,-13-2 6-16,-10 2-2 0,23 0 0 15,-23 0 0-15,17 0 2 0,-17 0-2 16,17 0 0-16,-8-3-1 0,-9 3 0 0,17 0 1 15,-17 0 1 32,21-2 0-47,-21 2-2 32,16-3 2-32,-16 3 1 0,17 0-1 0,-17 0 3 62,16-2-5-62,-16 2 2 31,17-3 1-31,-17 3-5 0,16 0 4 0,-5-2 0 0,-11 2-5 0,16-3 6 0,-16 3-6 16,21 0 7-16,-21 0-2 0,12-5 0 0,-12 5-1 0,18 0 2 0,-18 0-2 16,16-4 2-16,-16 4-1 0,14-3 1 0,-14 3 0 0,13-3-2 0,-13 3 0 15,13 0 1-15,-13 0-1 0,13-5 1 0,-13 5-2 0,10-1 2 0,-10 1-1 0,11-6 0 0,-11 6 2 16,0 0-1-16,16 0 0 0,-16 0 0 0,10-6-2 0,-10 6 3 0,0 0-1 0,17-5-2 0,-17 5-1 0,0 0 6 0,14 0-3 0,-14 0 1 15,12-4-2-15,-12 4 1 0,0 0 0 0,13-3 1 0,-2 2 1 16,-11 1 0-16,0 0 0 0,16-4-1 0,-16 4 1 31,14-3-1-31,-14 3 0 16,16-7 2-16,-16 7-1 0,14-2 1 0,-4-1 2 31,-10 3 2-31,14-2 1 0,-14 2-3 16,16-5 1-16,-16 5 0 0,17-2 1 0,-17 2 0 0,10-3-5 0,-10 3 4 15,0 0-3-15,20-3 0 0,-20 3 1 0,10-2 0 0,-10 2-3 0,0 0-1 0,17-2 4 0,-17 2 0 0,13-3-1 0,-13 3-1 16,0 0-1-16,20-2 1 0,-20 2-3 0,13-3 2 0,-13 3-1 0,17-3 4 0,-17 3-4 16,16-1-1-16,-16 1 1 0,17-3 1 0,-17 3-2 15,13-3 4-15,-13 3-3 0,14 0-1 16,-14 0 1-16,13-2 0 0,-13 2 1 16,0 0-2-16,0 0 6 0,17-3 5 0,-17 3-1 15,0 0 8-15,0 0-6 0,0 0-2 16,16 0-3-16,-16 0 0 0,0 0 0 15,0 0 1-15,0 0-9 0,0 0-14 0,0 0-16 16,0 0-34-16,0 0-47 0,0 0-55 16,0 0-88-16,0 0-189 0,0 0-184 15,0 0-125-15</inkml:trace>
  <inkml:trace contextRef="#ctx0" brushRef="#br0" timeOffset="36300.5979">25173 14526 483 0,'0'0'65'0,"-17"0"-16"0,17 0-1 15,0 0 2-15,0 0 4 16,0 0 3-16,0 0-2 0,0 0 0 0,0 0 8 16,0 0 11-16,0 0 4 0,0 0 2 0,0 0 5 15,0 0 3-15,-13-9 3 0,13 9-1 16,0 0-6-16,0 0-2 0,0 0 1 16,0 0-4-16,0 0-4 0,0 0-7 15,0 0-4-15,0 0-3 0,0 0-7 0,0 0-4 16,0 0-4-16,0 0-4 0,0 0-4 15,0 0-4-15,0 0-3 0,0 0-2 0,0 0-2 16,0 0 2-16,0 0-1 16,0 0 0-16,0 0 3 0,0 0 1 0,0 0-8 0,0 0-2 15,43 0 0-15,-43 0 0 0,18 0-2 16,-18 0-2-16,19-2-2 0,-19 2-1 16,23 0-1-16,-2 0 1 0,-7-3-4 0,-1 3 1 15,3 0-1-15,-3-3-3 0,-13 3 1 16,27-1-3-16,-13 1-1 0,-2 0 2 15,-12 0 0-15,27 0-3 0,-17-3-2 0,-10 3 1 16,23 0 5-16,-23 0-6 0,25-2-2 16,-16 2 1-16,-9 0 3 15,20 0-5-15,-20 0 2 0,25 0 0 0,-17-3 0 0,-8 3 1 16,24-3-2-16,-24 3 3 0,19 0-3 16,-19 0 2-16,20 0-1 0,-20 0-2 0,21 0-1 15,-21 0 4-15,19 0-2 0,-19 0 1 16,21 0-3-16,-21 0 1 0,23 0 3 0,-12-2-1 62,-11 2 0-62,22-2-1 0,-22 2 1 32,20 2-2-32,-20-2 1 15,23 0 0 1,-9 0 0-1,-14 0 0 1,24 0 0-16,-24 0 0 16,20 0 1-1,-20 0-1-15,19-2 3 0,-6 2-4 47,-13 0 1-47,24-3 2 0,-24 3-3 0,23 3 0 0,-10-6 2 16,-13 3 1-16,25 0-2 0,-12-2 0 15,1 2 0-15,-1-3 1 0,-13 3-2 0,23 0-2 0,-10-2 3 0,-13 2 0 16,27-3 4-16,-17 3-2 0,3-1-2 0,0-3 0 0,1 2 2 16,-1 0-1-16,1-1 0 0,-1 1 0 0,3 0 0 15,0-2 0-15,2 2 0 0,-1 1 2 16,-1-2-3-16,5-2 0 0,-6 5 0 0,2 0-2 16,-4-3-1-16,5-1 3 0,-5 3-1 0,1-1 3 0,-1-3-4 0,1 5 2 15,-14 0-2-15,26-4 6 0,-12 4-6 16,-3 0 2-16,-11 0 2 0,21-2-2 0,-8 2-2 15,-13 0 4-15,18 0-2 0,-18 0 0 0,23-3 1 0,-23 3 0 0,13 0 4 0,-13 0-2 0,16-3 0 0,-16 3 2 16,0 0-2-16,20 3 4 0,-20-3-3 0,0 0-1 0,20 0 0 0,-20 0 1 0,13-3 2 0,-13 3-1 16,0 0 2-16,0 0-3 0,21 3 0 0,-21-3 2 0,0 0-1 0,0 0-2 0,14-3 1 0,-14 3 1 15,0 0-3-15,0 0 2 0,0 0 0 0,0 0-1 0,19 3 1 0,-19-3-1 0,0 0 3 0,0 0-1 0,0 0-3 0,17 3-1 16,-17-3 4-16,0 0-1 0,0 0-2 0,0 0-3 0,13-3 2 16,-13 3 0-16,0 0-1 0,0 0 3 0,0 0-2 15,0 0-2-15,24 3 3 0,-24-3 1 16,0 0-2-16,23 0-1 0,-23 0 1 15,16 0 3-15,-16 0-3 16,24 0-1-16,-24 0 0 0,17 0 2 0,-17 0-2 0,19 0-1 16,-19 0 3-16,21 2-2 0,-21-2 2 0,0 0-2 15,20 0 0-15,-20 0 0 0,13-2-2 16,-13 2 3-16,0 0-3 0,17 0 5 16,-17 0-1-16,0 0-1 0,0 0-1 0,17 0 2 15,-17 0-1-15,0 0-1 0,0 0 1 16,0 0-1-16,20 2 1 0,-20-2 0 15,0 0-1-15,0 0 2 0,0 0 1 0,0 0 6 16,16 0-1-16,-16 0 4 0,0 0 3 16,0 0 1-16,0 0 4 0,0 0-1 15,0 0 2-15,0 0 1 0,0 0 2 0,0 0-4 16,14-2 5-16,-14 2-5 16,0 0 4-16,0 0-8 0,0 0 4 0,0 0-9 0,0 0 0 15,0 0 1-15,0 0 0 0,0 0-3 16,0 0 3-16,0 0-4 0,0 0-1 0,0 0 2 15,0 0-5-15,0 0-6 0,0 0-9 16,0 0-20-16,0 0-24 0,0 0-37 16,0 0-48-16,0 0-44 0,0 0-50 15,0 0-126-15,0 0-124 0,-27-13-176 0,27 13-155 16</inkml:trace>
  <inkml:trace contextRef="#ctx0" brushRef="#br0" timeOffset="39433.7017">21935 14579 1671 0,'0'0'-95'15,"-11"-4"15"-15,11 4 24 0,0 0 4 0,-16-2 13 16,16 2 17-16,0 0 14 0,-14 0 16 16,14 0 1-16,0 0 13 0,0 0 3 0,-13-3 6 15,13 3 11-15,0 0 3 0,0 0 6 16,0 0 4-16,0 0 6 0,0 0 2 16,0 0 0-16,0 0 4 0,0 0 3 15,0 0-3-15,0 0-2 0,0 0-2 0,0 0-5 16,0 0-1-16,0 0-3 0,47-2-2 15,-47 2-6-15,26-2-3 0,-12 2-5 16,2 0-3-16,1-3-4 0,0 3-1 16,3-2-4-1,0 2 0-15,-4 0-4 0,5-3-1 0,-1 3-2 0,3 0-4 0,-3-3 2 16,0 3-1-16,0-2-4 16,3 0 1-16,1 2-3 0,-5 0 0 15,5-3-2-15,-4 3 0 0,1-3-1 0,-2 3 0 16,1 0 0-16,1 0-2 0,-5-2-2 15,4 2 3-15,-1-2-3 0,-1 2 1 0,-2 0 1 0,4-3 0 16,-3 3-2-16,-1 0 1 0,5-2-3 16,-5 2-1-16,4 0-1 0,-3 0 2 0,3 0 0 15,-3-3 2-15,3 3 2 0,-4 0-5 0,1-3 0 16,-1 3-1-16,2 0 2 0,-6-1-1 16,6 1 6-16,-6-3-5 0,-12 3-3 15,27 3 5-15,-14-3-1 0,4 0-1 16,-17 0 6-16,24-3-9 0,-11 3 3 0,1 0-3 15,-14 0 4-15,30-3-1 0,-14 3-2 16,-2 0-1-16,5 0 2 0,-5 0 5 0,2-2-6 16,4 2 2-1,-2 0-1-15,1 0 0 0,-2 0 0 0,-1 0 2 0,5 0-5 16,-1-4 4-16,-7 4-4 0,4 0 2 0,-1 0 1 16,-16 0 1-16,30 0 0 0,-16 0 1 15,-1 0 0-15,-13 0-2 0,23 0-2 0,-10 0 3 16,-13 0-2-16,24 0 1 0,-11 0 1 47,-13 0-1-47,27 0 0 0,-13 0 1 31,2 0-3 16,-2 0 0-47,-14 0 1 47,22 0 1-47,-22 0-1 15,27 4 0-15,-27-4-1 0,23 0 4 0,-23 0-4 0,24 0 6 0,-24 0 0 0,20 0-3 0,-20 0-1 16,20-4-1-16,-10 4 2 0,-10 0-2 0,20-2 0 0,-20 2 2 0,17 0 0 0,-17 0-2 16,16-3 0-16,-16 3 1 0,17-4-1 0,-7 1-1 0,-10 3 2 0,20-2 0 0,-10-1-1 15,4 0 1-15,-5 1-1 0,4 0 0 0,-13 2 1 16,27-8 3-16,-13 8-2 0,-1-5-2 0,1 4-1 15,-4-3 3-15,2 0-2 0,-12 4 1 0,24-5-1 0,-10-1 2 16,-1 4-1-16,-4-2 0 0,5 0 0 0,-1 3 0 0,1-2 0 0,-1-1 5 0,1 3-6 16,-4-6-1-16,-10 7 2 0,26-4-1 0,-9 2 0 0,-4-1 0 15,0 0 1-15,1-1 0 0,2 1-1 0,-2 1 2 0,-1-1-3 0,0-2 2 16,1 3 1-16,2-1-2 0,-2 1 1 0,-1-3 0 0,1 3 0 16,-1 2 3-16,-13 0-3 0,23-6-1 15,-13 4 4-15,1-1-2 0,-11 3-2 0,16-1 1 0,-16 1-3 0,17-4 2 0,-17 4 2 16,19-2 5-16,-19 2-6 0,14-2 0 0,-4-2-1 0,-10 4 2 15,0 0 1-15,20-2-2 0,-20 2 0 16,13-3-5-16,-13 3 4 0,14-3 0 0,-14 3 7 16,10-1-7-16,-10 1 1 0,13-3-3 15,-13 3 1-15,0 0 2 0,20-1 0 16,-20 1 0-16,17 0 0 0,-17 0 1 16,19-4-1-16,-8 1-1 0,-11 3 0 15,20-2 1-15,-6 2-1 0,-14 0 0 0,19-5 1 16,-9 5-1-16,-10 0 2 0,20-2 0 15,-10-1 0-15,-10 3-1 0,20 0-1 0,-10-2 1 16,-10 2 0-16,24 2-1 0,-24-2 3 16,19-2-2-16,-5 2-1 0,-14 0 4 0,23-3-2 15,-23 3-3-15,27 0 1 0,-16 0 0 16,-11 0 1-16,19 0 0 0,-19 0-2 16,21 0 2-16,-21 0 0 0,15 0 2 0,-15 0-3 15,17 3 1-15,-17-3 0 0,17 0 1 16,-17 0-1-16,0 0 5 0,20-3-7 15,-20 3 2-15,17 0-1 0,-17 0-1 0,0 0 8 16,17 3-7-16,-17-3 5 0,14 2-8 16,-14-2 3-16,0 0 1 0,18-2 0 0,-18 2 0 15,14 0 0-15,-14 0-2 16,0 0 1-16,24 0 0 0,-24 0 1 31,13 0-2-31,-13 0 2 0,0 0 7 0,17-3-10 0,-17 3 3 31,0 0 1-31,19 3-2 0,-19-3 0 16,0 0 0-16,17-3-1 0,-17 3 4 0,13 0-3 0,-13 0 3 16,0 0-2-16,20 0-1 0,-20 0-1 0,13 0 4 0,-13 0-5 0,17 0 2 0,-17 0 3 0,17-2 0 0,-17 2-4 15,0 0 3-15,23-2-2 0,-23 2 0 16,14 0 0-16,-14 0 0 0,0 0 1 16,23 0 1-16,-23 0-2 0,14 0 0 15,-14 0 0-15,0 0 2 0,0 0-1 0,21 0 1 16,-21 0 2-16,0 0-4 0,13-3 2 15,-13 3-1-15,0 0-1 0,0 0 4 0,0 0-1 16,13-3 0-16,-13 3 0 0,0 0 1 16,0 0-5-16,0 0-24 0,0 0-39 0,0 0-64 15,0 0-67-15,0 0-183 0,-44 6-60 16,31-4-122-16,-4-2-62 0</inkml:trace>
  <inkml:trace contextRef="#ctx0" brushRef="#br0" timeOffset="45669.9804">31490 14830 1404 0,'0'0'-72'0,"0"0"10"0,0 0 10 0,0 0 9 16,0 0 9-16,0 0 4 0,0 0 13 0,0 0 12 16,0 0 4-16,0 0 9 0,0 0 10 15,0 0 14-15,0 0 9 0,0 0 6 16,0 0 2-16,0 0 3 0,0 0 9 15,0 0-1-15,0 0 0 0,0 0 5 0,0 0 1 16,0 0-5-16,0 0 0 0,0 0-3 16,0 0-5-16,0 0 4 0,0 0-3 0,0 0-1 15,0 0 1-15,0 0 1 0,0 0-4 16,0 0 2-16,0 0-6 0,0 0-1 16,0 0-3-16,0 0-1 0,0 0-3 15,0 0-2-15,0 0-2 0,0 0-1 0,0 0-2 16,0 0-3-16,0 0-3 0,0 0 1 15,0 0-4-15,0 0 0 0,0 0-1 0,0 0 0 16,0 0-2-16,14-1 2 0,-14 1-3 16,0 0-2-16,0 0-1 0,0 0 3 0,0 0-5 15,0 0 5-15,0 0-1 0,6-8 4 16,-6 8 1-16,0 0 4 0,0 0-10 16,13-7-4-16,-5 1 3 0,-8 6-3 0,9-10-1 15,1 3-1-15,-3-1-2 0,3 1-2 16,-3-1-1-16,2-2 1 0,2 0-3 15,-1-4 2 17,3 5-2-17,-6-1 0 1,6 0 1 62,-7 1-2-78,5 2 0 16,-5 0-1-16,4 1 2 0,-3-2-1 15,-7 8-2-15,13-13-1 0,-9 8 2 0,-4 5-2 16,14-7 0-16,-14 7-2 0,9-5 2 0,-9 5 0 16,0 0-3-16,10-2 3 0,-10 2 0 0,0 0 1 0,0 0 0 0,0 0 1 0,14 14 2 0,-14-14-1 0,9 11 1 0,-5-4 9 0,-4-7-9 0,6 15 9 0,-6-15-11 15,3 17 0-15,2-9-1 16,1 2 4-1,-6-10-6-15,6 15 3 0,1-8 1 16,-7-7 0-16,10 15 1 0,-6-7-1 0,-4-8-1 0,6 10 1 0,-6-10-3 16,7 10 0-16,-7-10 4 0,0 0 1 0,6 12 2 0,-6-12 2 15,0 0-2-15,0 0-5 0,11 5 0 0,-11-5 2 16,0 0 0-16,0 0 0 0,0 0-3 0,22-9 2 0,-22 9 0 16,14-5 2-16,-7-1-1 0,-7 6-3 0,13-10-1 0,-6 6 0 15,0-4 2 1,-7 8 0-16,12-12-2 0,-1 3 2 15,-4 2 0-15,-4-1-1 0,6 1-1 0,-1-3-1 16,2 3 1-16,-4 2 2 0,4-3-3 16,-3 2-3-16,0-2 6 0,-1-1 0 15,4 5-4-15,-10 4 2 0,10-11-2 0,-10 11 3 16,7-7-2-16,-1 3 2 0,-6 4-2 0,7-8 0 0,-7 8-4 0,0 0 3 0,10-5 1 0,-10 5 0 0,0 0 1 0,10-7 0 0,-10 7-2 16,0 0-1-16,0 0-1 0,0 0 2 0,0 0-2 0,10-6 6 0,-10 6-1 15,0 0-2-15,0 0 3 0,0 0-4 0,0 0 2 0,0 0 1 0,0 0-2 0,27 10 3 0,-27-10 0 16,6 8-2-16,-6-8-1 15,0 0-2-15,11 10 5 0,-11-10 2 0,6 7-1 0,-6-7-3 16,7 10 2-16,-7-10-2 16,6 13 2-16,-6-13 0 0,4 14-1 0,-4-14 4 15,7 9 0-15,-7-9-4 16,3 14 2-16,3-6-2 0,-6-8-3 0,4 12 6 0,-4-12-3 16,10 15 1-16,-6-7-1 0,-4-8-1 0,6 13 3 15,-6-13-1-15,10 9-2 0,-4-1 3 16,-6-8-1-16,11 8-2 0,-11-8 2 0,6 9-2 15,-6-9 2-15,7 9 2 0,-7-9 1 16,0 0-3-16,14 2-2 0,-14-2 6 16,16 0-3-16,-16 0 0 0,17-8 6 15,-17 8-8-15,16-7-2 0,-5 2-5 0,-2-5 6 16,4 2 0-16,-2 1-4 0,2 0 4 16,1-1 0-16,-1-1-4 15,-4 0 4 1,5 1 0-16,-4 1-5 15,0-1 12-15,0 1-9 0,-3 5-3 16,2-3 1-16,-9 5-2 0,17-9 2 0,-10 6 4 0,-7 3-4 0,0 0 2 0,24 0-1 0,-24 0 5 16,20 3-1-16,-20-3-4 0,19 7 5 0,-5-3 8 15,-4 3-9-15,3-2 2 0,-3 3-3 0,0-3 1 16,4 2-1-16,-8 1 2 0,-6-8 0 16,24 9 1-16,-18-1-6 0,-6-8 5 15,13 11 0-15,-13-11-1 0,10 5 1 0,-10-5-4 16,14 7 4-16,-14-7 5 0,13 3-8 15,-13-3 6-15,0 0-4 0,30-6 1 0,-16 2-1 16,-5-1 1-16,5-2-2 0,-1 1-2 16,0-2 4-16,1 1 0 15,-4-1-3-15,7 1 3 0,-4 2-3 0,-3-3 2 0,0 3-3 16,-4 1 4-16,4-1-2 0,-10 5 6 16,14-8-8-16,-7 4 2 0,-7 4-2 15,17-5 9-15,-8 2-7 0,-9 3 0 0,16-5 3 16,-2 5 0-16,-14 0-1 0,21 0 1 15,-21 0 0-15,19 5 4 0,-19-5-3 79,20 5 4-79,-20-5-6 31,21 6 5-31,-8-5-7 31,-13-1 2-31,17 10 5 0,-8-7-4 16,-9-3 2-16,17 8-4 0,-10-4 2 0,-7-4 0 0,10 5 1 0,-10-5-2 15,13 5-1-15,-13-5-2 0,10 4-14 0,-10-4-6 0,0 0-18 0,10 6-31 0,-10-6-45 0,0 0-56 16,0 0-49-16,0 0-113 0,0 0-134 0,0 0 53 0,0 0-128 0,0 0-45 0</inkml:trace>
  <inkml:trace contextRef="#ctx0" brushRef="#br0" timeOffset="46885.3038">31947 12310 1300 0,'0'0'-108'0,"-13"3"20"0,13-3 22 16,0 0 10-16,-17 2 6 0,17-2 0 0,-13 0 0 15,13 0 7-15,-13-2 6 0,13 2 4 16,-14 0 4-16,4-3 4 0,10 3 1 15,0 0 8-15,-20-2 8 0,20 2 3 16,0 0 5-16,-16 0 7 0,16 0-3 0,-11-3 3 16,11 3 7-16,-13-2-3 0,13 2 1 15,0 0 3-15,-17-5 12 0,17 5-5 0,-10-2 17 16,10 2-3-16,0 0-1 0,-12-5 12 16,12 5 7-16,0 0-4 0,-14-3 5 15,14 3 8-15,0 0-3 0,-10-3 0 0,10 3 4 16,-11-2-9-16,11 2-3 47,0 0-6-47,0 0 0 0,0 0-10 0,0 0 0 0,0 0 2 0,0 0 1 0,0 0 3 0,0 0 1 0,0 0 0 0,0 0-2 15,0 0 1-15,47 8-3 0,-30-6-3 16,6 1 0 15,4-1-3-15,6 0-4-1,8 1 2 1,2 2-1 0,4-3-2-1,6 3-4-15,10 1-1 0,4-2-2 0,3 1-3 16,3 4 0-16,-2-6-2 0,2 3-3 16,-7-1-3-16,5 2 3 0,-5-1-3 15,-5-1 0-15,-1-1-1 0,-11 1-3 16,1 0 1-16,-7-2 2 0,-2-1-3 15,-8 4 1-15,-3-5 2 0,0 2 0 0,-6-1 0 16,-2 1 2-16,-1 0 8 0,-4-1 2 0,-1-2 0 0,-2 4 2 16,2-3-2-16,-16-1-5 0,27 2 0 0,-14-2-2 0,-13 0-3 0,20 4-2 0,-20-4 2 15,17 2-6-15,-17-2 3 0,0 0 3 0,20 3-4 0,-20-3-2 16,13 2 1-16,-13-2-1 0,0 0 2 0,0 0 1 0,0 0-3 0,23 0 1 0,-23 0 0 0,0 0 2 0,0 0 1 0,14 5-4 0,-14-5-1 16,0 0 3-16,0 0-4 0,0 0 2 0,0 0 0 0,0 0-3 0,0 0 1 0,0 0 3 0,0 0-9 15,0 0 3-15,0 0-11 0,0 0-15 16,13 2-19-16,-13-2-26 0,0 0-30 15,0 0-35-15,0 0-33 0,0 0-97 0,0 0-368 16,0 0-131-16</inkml:trace>
  <inkml:trace contextRef="#ctx0" brushRef="#br0" timeOffset="49234.6706">31493 13873 1620 0,'0'0'-84'0,"0"0"9"0,0 0 15 0,27-5 16 15,-27 5 16-15,0 0 11 0,0 0 10 16,0 0 7-16,0 0 10 0,0 0 7 0,0 0 4 16,0 0 7-16,0 0 3 0,0 0 0 15,0 0 2-15,0 0 7 0,0 0 4 0,0 0 3 16,0 0 3-16,0 0 4 0,0 0 2 15,0 0 2-15,27 7-1 0,-27-7-3 16,0 0-3-16,10 5 2 0,-10-5 2 16,10 5-4-16,-10-5 3 0,0 0-3 0,0 0-4 15,16 11-2-15,-16-11 3 0,14 4-7 16,-14-4 3-16,10 8-3 0,0-4 4 16,-10-4-6-1,17 11 3-15,-8-5-1 0,2-2-3 16,-1 1-3-16,-1 0 0 0,-1 3-7 15,5-4 5-15,1 4-1 0,-2 0 0 0,1-1-2 16,1-2 2-16,-1 4-4 0,1-1 9 0,2 0-8 0,-2-3 5 16,-1 3-9-16,1-4-5 15,-1 4 5-15,0-1 1 0,1 0-3 0,-2-1-1 0,6 2 0 0,-6-1-6 16,2-2 1-16,2 2 3 0,-2 1-5 16,3-3 0-16,-4 2 5 0,0-2-7 0,1 3 4 15,2-3 4 1,-2-1-6-16,-1 4 8 0,-3-4-5 0,4 4-6 15,-14-8 2-15,19 8-4 0,-8-3 1 0,2 0-4 16,-13-5 0-16,17 8 4 0,-8-3 0 16,1 0-1-16,-10-5 1 0,17 7 1 0,-7-2-3 15,-10-5-2-15,17 10-4 0,-7-4 2 0,0-3 3 16,0 4 0-16,3 1-1 0,-2-3-4 16,-11-5 2-16,19 6 0 0,-8 0 0 15,-11-6-2 1,13 4 1-16,-4 1 0 0,-9-5-1 0,11 8-1 0,-11-8 4 15,0 0-6-15,16 5 7 0,-16-5-5 16,11 5-1-16,-11-5-6 0,13 4 7 0,-13-4-3 0,0 0 4 16,13 8 2-16,-13-8-3 0,13 6 6 0,-13-6-7 15,10 4 9-15,-10-4 2 0,14 6-6 16,-14-6 2-16,10 5 4 0,-10-5-7 16,13 4 4-16,-13-4-1 0,0 0-4 0,17 3 6 15,-17-3 1-15,9 8-4 0,-9-8-1 16,11 4 1-16,-11-4-4 0,0 0 3 0,16 6-7 15,-16-6 8 17,11 2-4-32,-11-2 0 31,0 0 0-31,13 7-1 0,-13-7 3 31,9 8-5-31,-9-8 4 0,11 7-1 0,-11-7-1 0,10 8-3 0,-10-8 2 47,13 4-2-47,-13-4 0 0,14 9 5 0,-14-9-2 31,9 4 1-31,-9-4-1 0,11 8 2 0,-11-8-3 0,10 5 2 16,-10-5 1-16,0 0-3 0,9 7-3 0,-9-7 0 0,11 5 2 0,-11-5-2 16,0 0 3-16,10 5 9 0,-10-5-3 0,0 0-7 0,9 8 1 0,-9-8-1 15,0 0-2-15,0 0 3 0,14 5 2 0,-14-5-2 0,0 0-1 0,0 0 4 0,13 4-4 0,-13-4 2 16,0 0-4-16,0 0 4 0,13 6 1 0,-13-6-6 15,0 0 3-15,11 6 3 0,-11-6-6 16,0 0-1-16,9 5 13 0,-9-5-11 0,10 3 2 0,-10-3 2 0,0 0-2 0,14 7 4 0,-14-7-4 16,0 0 0-16,13 1-4 0,-13-1 7 0,0 0 0 0,0 0-3 0,0 0 3 0,11 8-1 15,-11-8 2-15,0 0 0 0,0 0-1 0,0 0-3 16,0 0 5-16,0 0 4 0,12 2 5 16,-12-2-4-16,0 0 1 0,0 0-3 15,0 0-1-15,0 0-3 0,0 0 7 0,0 0-3 16,0 0-2-16,0 0 1 0,0 0 0 15,0 0 0-15,0 0-2 0,0 0 3 0,0 0-2 16,0 0-1-16,0 0-3 0,0 0 2 16,0 0 3-16,0 0-2 0,14 6-4 0,-14-6 3 15,0 0-5-15,0 0 3 0,0 0-4 16,0 0 13-16,0 0-10 0,10 7-5 16,-10-7 2-16,0 0 0 0,0 0 5 15,0 0-2-15,0 0 2 0,13 2-1 0,-13-2-3 16,0 0 2-16,0 0-5 0,0 0 5 15,0 0-5-15,0 0 4 0,0 0 3 16,0 0-1-16,0 0-4 0,0 0 1 0,0 0 0 16,0 0 5-16,0 0 2 0,0 0-4 15,0 0-1-15,0 0 6 0,0 0-7 0,0 0 4 16,0 0 5-16,11 8-12 0,-11-8 6 16,0 0 8-16,0 0-12 0,0 0 1 0,0 0 1 15,0 0 1-15,0 0 3 0,0 0-2 16,0 0 3-16,0 0-6 0,0 0 6 15,0 0-2-15,0 0 1 0,0 0-3 0,0 0-1 16,0 0-2-16,0 0 5 0,0 0-2 16,0 0-1-16,0 0 1 0,0 0-6 15,0 0-11-15,0 0-10 0,0 0-20 16,0 0-19-16,0 0-33 0,-30-19-41 0,30 19-55 16,-11-6-59-16,11 6-51 0,-10-8-140 15,10 8-39 1,-6-8 50-16,6 8-144 15,-11-3-78-15</inkml:trace>
  <inkml:trace contextRef="#ctx0" brushRef="#br0" timeOffset="50083.8108">32534 14388 1488 0,'0'0'-66'16,"0"0"12"-16,0 0 11 0,0 0 13 0,0 0 16 0,0 0 12 0,0 0 13 0,0 0 9 0,0 0 8 0,0 0 14 15,0 0 3-15,0 0 4 0,0 0 8 0,40 3 4 16,-40-3 4-16,0 0 2 0,0 0 3 15,20 0 1-15,-20 0-3 0,17 4-3 16,-17-4 5 31,13 5-3-47,-13-5-5 0,17 5-2 0,-17-5-3 0,20 5-3 0,-10-2-5 16,-10-3-2-16,20 5-3 0,-10-3-5 0,-10-2-2 0,17 5-1 0,-17-5-6 15,19 3-4-15,-8-1-1 0,-11-2-1 0,19 4-5 0,-19-4 1 16,17 7-1-16,-10-2-1 15,-7-5-4-15,17 4 6 0,-17-4-10 16,9 7 2-16,-9-7 0 0,0 0 4 0,14 3 2 0,-14-3 7 0,0 0 2 0,13 6-1 0,-13-6 0 16,0 0 0-16,0 0-7 0,0 0 2 15,0 0 5-15,0 0-4 0,17 2 1 16,-17-2 1-16,0 0-5 0,0 0 0 0,0 0 1 16,0 0-5-16,0 0-2 0,0 0-1 15,7-11 0-15,-7 11-3 0,0 0-1 0,3-15-2 16,0 7 1-16,-3 8 0 0,4-12-3 15,-1 5 9 1,-3 7-10-16,3-17 1 0,0 4 0 0,5 7-2 0,-8-6 1 16,6 3 1-1,-3 1-6-15,-3 8 4 0,4-15 2 0,2 8-4 0,-6 7 1 0,3-12 1 16,-3 12-1-16,8-8 5 0,-8 8-2 0,3-10 3 16,-3 10-2-1,6-8-2-15,-6 8 4 0,0 0 3 0,7-7-3 0,-7 7 2 16,0 0-3-16,0 0 0 0,0 0 5 0,6-11 0 15,-6 11-4-15,0 0 2 0,0 0-2 16,0 0-1-16,0 0 0 0,3-9-7 0,-3 9 0 16,0 0-6-16,0 0-8 0,0 0-14 15,0 0-19-15,0 0-18 0,0 0-23 0,0 0-31 16,0 0-31-16,0 0-32 0,0 0-34 16,0 0-71-16,0 0-102 0,0 0-250 15,-33 17-138-15</inkml:trace>
  <inkml:trace contextRef="#ctx0" brushRef="#br0" timeOffset="51608.2345">32568 14604 1616 0,'3'-12'-96'0,"-3"12"19"15,0 0 10-15,0 0 11 0,0 0 13 0,9-3 6 16,-9 3 8-16,0 0 16 0,0 0-2 16,0 0 11-16,0 0 6 0,0 0 4 0,0 0 21 15,8-8 2-15,-8 8 7 0,0 0 7 16,0 0 0-16,0 0 0 0,0 0 1 16,0 0 0-16,0 0-4 0,0 0 2 15,0 0-2-15,0 0-4 0,10-6 6 0,-10 6 0 16,0 0 1-16,0 0 2 0,16-7 0 15,-16 7-4-15,0 0-2 0,17 0 3 16,-17 0-4-16,0 0 0 0,13 0-3 0,-13 0-1 16,0 0-2-16,17-2-4 0,-17 2-1 15,0 0-1-15,20 0 2 0,-10-3-3 0,-10 3-2 16,16 0-6-16,-16 0 5 0,17 0-8 16,-17 0-1-16,17-5 0 0,-17 5 1 0,13 0-1 15,-13 0 3-15,13-3 1 0,-13 3-1 16,0 0 2-16,20-2-3 0,-20 2 1 15,0 0-3-15,0 0 2 0,14 0-6 16,-14 0 3-16,0 0-4 0,0 0-1 0,13-2 1 16,-13 2 0-16,0 0-2 15,0 0 5-15,0 0-5 0,0 0-1 0,17 0-2 0,-17 0 2 16,0 0-3-16,0 0 1 0,0 0 0 16,0 0-3-16,13-3 2 0,-13 3 3 15,0 0-5-15,0 0 2 0,0 0-2 0,0 0 0 16,0 0 6-16,0 0-5 0,0 0 0 15,17 0 2-15,-17 0-3 0,0 0 2 16,0 0-1-16,0 0 1 0,0 0-4 16,0 0 4-16,0 0-3 0,17 0 2 0,-17 0 1 15,0 0 2-15,0 0 2 0,0 0 3 16,0 0 1-16,0 0-2 0,0 0 0 16,0 0 4-16,0 0-3 0,0 0-1 0,0 0 3 15,0 0-1-15,0 0-3 0,0 0 0 16,0 0-1-16,0 0-4 0,0 0 3 0,0 0-1 15,0 0-4-15,0 0 3 0,0 0 1 16,0 0-3-16,0 0 1 0,0 0 2 0,0 0-2 16,0 0 1-16,0 0-4 0,0 0 0 15,0 0 2-15,0 0 1 0,0 0 0 16,0 0-1-16,0 0-2 0,0 0 6 16,0 0-4-16,0 0 5 0,0 0-4 0,0 0 0 15,0 0 0-15,0 0 0 0,0 0 0 16,0 0-2-16,0 0 2 0,0 0-3 15,0 0 7-15,0 0-6 0,0 0 0 16,0 0 1-16,0 0-2 0,0 0 0 0,0 0 8 16,0 0-6-16,0 0 5 0,0 0-6 15,0 0-1-15,0 0 3 0,0 0-5 0,0 0 1 16,0 0-2-16,0 0 4 0,0 0-9 16,0 0-6-16,0 0-14 0,0 0-17 15,0 0-26-15,0 0-46 0,0 0-26 16,0 0-49-16,0 0-118 0,0 0-345 0,0 0-151 15</inkml:trace>
  <inkml:trace contextRef="#ctx0" brushRef="#br0" timeOffset="53203.178">32827 14725 1634 0,'0'0'-87'0,"0"0"20"15,0 0 8-15,0 0 21 0,0 0 13 0,0 0 13 16,0 0 11-16,0 0 19 0,0 0-2 15,0 0 9-15,4-12 0 0,-4 12 3 0,0 0 0 16,0 0 5-16,0 0-6 0,0 0 7 16,0 0 5-16,0 0 0 0,0 0-3 15,0 0 5-15,0 0 1 0,0 0-1 16,0 0-2-16,7-9 3 0,-7 9 0 0,0 0 0 16,6-8 1-16,-6 8 0 0,7-7 3 0,-7 7-4 15,6-7-3-15,-6 7-3 0,0 0-2 16,11-14-4-16,-5 12-3 0,-6 2-1 15,10-11-3-15,-4 6-5 0,-6 5-2 16,14-10 1-16,-14 10 0 0,10-7-5 16,-4 2-1-16,-6 5 2 0,0 0-4 0,14-8 0 15,-14 8 0-15,7-4-4 0,-7 4 3 16,0 0-3-16,0 0-1 0,9-6-2 0,-9 6 4 16,0 0-3-16,0 0 2 0,0 0-1 15,18 0 2-15,-18 0-3 0,0 0 0 16,0 0 1-16,0 0 2 0,30 10 2 0,-24-7-1 31,-6-3 0-31,17 7 2 0,-10-1-3 31,-7-6-1-31,13 7 0 0,-13-7 1 16,10 10 1-16,-10-10 0 31,10 8-5-31,-10-8 3 16,10 5-1-16,-10-5 0 0,10 8 1 0,-10-8-3 47,10 5 0-47,-10-5 5 0,0 0-3 0,0 0 1 0,17 3-1 0,-17-3 0 31,0 0-2-31,16-6 2 0,-16 6 1 0,17-8-1 0,-17 8-1 16,13-7-2-16,-6 1 2 0,3 4 0 15,-10 2-3-15,13-8 2 0,-13 8-1 0,14-7 1 0,-4 5 2 0,-10 2-4 16,13-8 0-16,-3 5 0 0,-10 3-1 15,13-5 2-15,-13 5-2 16,17-2-2-16,-7 0 5 0,-10 2 1 0,0 0-4 0,27 2 3 0,-27-2-1 16,20 0 1-16,-20 0 1 0,16 2 3 0,-16-2 1 0,17 5 4 0,-17-5-1 15,17 5-1-15,-11 1 2 16,-6-6-2-16,14 7-1 0,-14-7-3 0,13 7 4 0,-13-7-3 0,14 8 1 0,-14-8 0 16,13 8-5-16,-13-8 4 0,10 8 2 0,-10-8-3 0,13 5-1 0,-13-5 2 15,0 0 1-15,17 3 0 0,-17-3-1 0,0 0 5 0,0 0-5 0,16-6-1 0,-16 6-1 16,13-5-1-16,-13 5 2 0,8-9-3 0,-8 9 1 15,6-4-2-15,-6 4 0 0,10-8 1 0,-10 8-1 0,0 0-1 0,11-5 0 0,-11 5 0 16,0 0-1-16,13-2 2 0,-13 2 1 16,0 0-1-16,0 0 1 0,20 2-1 15,-20-2-2-15,0 0 1 0,13 10 0 0,-13-10 0 16,9 6 0-16,-9-6 2 0,0 0-1 16,18 7 1-16,-18-7-1 0,9 6 1 15,-9-6 4-15,0 0-4 0,11 5-1 0,-11-5 0 16,0 0-1-16,0 0 4 0,0 0-4 15,0 0 4-15,16-13-3 0,-9 5 0 16,0 3-3-16,-7 5 3 0,6-10-2 0,-6 10 0 16,7-7 7-16,-7 7-12 0,6-6 3 15,-6 6 1-15,0 0 0 0,14-5 1 0,-14 5 2 16,0 0 8-16,0 0-5 0,0 0 3 16,0 0 5-16,0 0-5 0,16 13 3 0,-16-13-8 15,8 9 2-15,-8-9 0 0,6 11 1 16,-6-11-3-16,10 13 1 0,0-10 1 15,-10-3-2-15,13 9 1 0,-6-3 7 16,-7-6-6-16,10 7-3 0,-10-7 4 0,17 2-4 16,-17-2 4-16,0 0-5 0,27 0 0 15,-27 0-13-15,0 0-21 0,12-2-31 16,-12 2-47-16,0 0-38 0,14-3-36 0,-14 3-89 16,0 0-143-16,0 0-193 0,0 0-111 15</inkml:trace>
  <inkml:trace contextRef="#ctx0" brushRef="#br0" timeOffset="55849.0085">32941 13222 1556 0,'0'0'-76'0,"0"0"13"0,0 0 16 0,0 0 9 0,6-7 20 0,-6 7 11 0,0 0 10 0,0 0 7 0,0 0 10 15,0 0 3-15,0 0 6 0,0 0 9 16,0 0 4-16,0 0 4 0,0 0 1 16,0 0-1-16,0 0 8 0,0 0 6 0,0 0-2 15,0 0 1-15,0 0-5 0,0 0 1 16,0 0-3-16,3 31-4 0,-3-31-6 15,-3 17-4-15,3-17-2 16,3 17-5-16,-6-7-1 0,3 0-5 0,0-10 0 0,-3 21-4 16,3-12-2-16,-3-1-1 0,3-8-2 15,0 17-6-15,-3-7-4 0,3-10-12 16,0 13-27-16,0-13-23 0,0 14-26 0,0-14-22 16,-4 12-30-16,4-12-17 0,0 17-67 15,0-17-321-15,0 17-42 0</inkml:trace>
  <inkml:trace contextRef="#ctx0" brushRef="#br0" timeOffset="56214.9864">32911 13798 1390 0,'0'0'-60'16,"0"0"16"-16,0 0 14 0,3 10 15 0,-3-10 4 16,0 0 6-16,0 0 9 0,0 0 14 0,0 14 7 15,0-14-1-15,0 0-3 0,3 14 10 16,-3-14 2-16,8 12-4 0,-8-12 13 15,3 10-18-15,-3-10 6 0,0 15 4 0,0-15-7 16,3 12 2-16,-3-12-9 0,0 15 0 16,0-15-2-16,0 12-1 0,0-12-11 15,0 14 2-15,0-14-10 0,3 9-12 0,-3-9-22 16,-3 16-5-16,3-16-29 16,0 9-12-16,0-9-22 15,-3 15-42-15,3-15-259 0,-3 14 84 0</inkml:trace>
  <inkml:trace contextRef="#ctx0" brushRef="#br0" timeOffset="56444.9742">32931 14195 1071 0,'0'0'-25'0,"3"19"8"0,1-12 9 0,-4-7 15 15,3 17 13-15,-3-17-1 0,3 17 8 16,-3-17 1-16,0 15 4 0,3-5 4 0,0 3-9 15,2-2-3-15,-5-11-2 0,3 16-2 16,-3-16 0-16,3 13-3 0,-3-13-5 0,3 14-13 16,-3-14-13-16,4 11-9 0,-4-11-4 15,0 0-11-15,3 13-14 0,-3-13-15 16,3 12-7-16,-3-12-15 0,0 0-19 0,0 20-178 16,-3-10 197-16</inkml:trace>
  <inkml:trace contextRef="#ctx0" brushRef="#br0" timeOffset="56663.9579">32971 14517 772 0,'3'16'-6'31,"-6"-4"5"-31,3 4 12 0,-3-4 10 0,3-1-4 16,0 5 8-16,-4 0 8 0,4-2-2 31,-3 3 16-31,6-2 6 0,-6 5-8 0,6-6 14 0,-3 8 10 0,4-3-1 0,-4-1 3 0,0 0-1 0,0 0 0 0,0 0-6 16,0-2-5 46,0 2-9-62,0-3-3 0,0 2-4 16,-4-5-12-16,4 2-15 0,0 1-25 15,0-6-39-15,0-9-53 0,-3 15-93 0,0-8-287 0,3-7 13 0</inkml:trace>
  <inkml:trace contextRef="#ctx0" brushRef="#br0" timeOffset="58002.8733">33078 14630 1201 0,'0'0'-58'16,"0"0"14"-16,0 0 8 0,0 0 5 0,0 0 7 0,0 0 6 0,0 0 6 0,0 0-2 0,27-20 9 0,-27 20 5 15,0 0 4-15,13-6 0 16,-13 6-2-16,6-8 5 0,-6 8-7 0,11-6 12 16,-11 6 3-16,0 0-2 0,10-7 8 0,-10 7-3 15,0 0-5-15,9-8 0 0,-9 8 6 16,0 0-5-16,7-7-3 0,-7 7 4 31,0 0 4-31,10-10 1 0,-10 10 0 0,7-10-1 0,-1 5 0 31,-6 5 1-31,14-13 1 0,-7 9 4 0,-1-5 4 0,0 1-2 0,5 2-3 0,-4-2-2 0,2-2 2 16,1 4-4-16,1-5 4 0,-2 3-8 16,5 2 1-16,-4-7-4 0,3 6 1 15,1-5-6-15,-1 0 0 31,0 0 5-31,4-1-8 16,0 1 6 0,-1-3-2-16,1 0 1 0,-1 0 0 15,4-2-3 1,-2-1 6-16,1-5-6 16,-5 6 4-16,2-1 0 15,-2 0 2-15,2 1 1 16,1 0 0-1,-4 2-6 1,1-3-1-16,-1 5-1 16,1-2 1-16,-1 3 2 15,0-2-1-15,0 1-5 0,0 1 2 0,-2-1 0 16,-1 2-2-16,-1 2-1 0,-1-1 3 16,1 3-4-16,-2-1 8 0,3-1-6 0,-10 9-3 0,13-14 2 0,-9 8-6 15,2 3 5-15,5-5-2 0,-11 8 2 0,13-10 2 0,-7 5-3 0,-6 5-3 0,14-10 4 16,-11 5 1-16,-3 5-4 0,10-8 3 0,-10 8-3 0,10-6 5 0,-10 6-1 15,10-6-2-15,-10 6 3 0,7-8 1 0,-7 8-4 0,6-7 1 0,-6 7-3 16,10-11 1-16,-3 7-1 0,-7 4 0 0,13-13 4 0</inkml:trace>
  <inkml:trace contextRef="#ctx0" brushRef="#br0" timeOffset="58677.8334">33805 13658 1101 0,'0'0'-38'0,"7"-10"5"0,-7 10 15 16,0 0 11-16,0 0 3 0,0 0 13 0,0 0 7 15,0 0 1-15,0 0 15 0,0 0-5 16,9-5 5-16,-9 5-1 0,0 0 15 0,0 0-3 15,0 0 1-15,0 0 4 16,0 0-2-16,0 0-2 0,0 0 5 0,0 0-2 16,0 0-1 31,0 0-1-47,0 0-3 0,0 0-7 0,0 0 2 0,0 0-3 0,0 0 3 0,0 0-3 0,0 0-2 0,0 0-3 0,0 0 1 0,0 0-7 15,0 0 1-15,0 0-1 0,0 0-2 0,0 0-1 16,0 0 0-16,0 0 0 0,17 0-5 0,-17 0 4 47,0 0-6-47,0 0-1 0,0 0 0 0,20 10-3 0,-20-10 0 15,0 0 0-15,14 5 0 0,-14-5-2 16,9 5 1-16</inkml:trace>
  <inkml:trace contextRef="#ctx0" brushRef="#br0" timeOffset="64081.4865">32618 13698 420 0,'0'0'201'0,"0"0"-72"0,3-11-46 15,-3 11-6-15,0 0 3 0,0 0-2 0,0 0-7 16,0-12-5-16,0 12 3 16,0 0 0-16,0 0 0 0,0 0-4 0,0 0-4 0,-3-10-2 15,3 10 2-15,0 0 3 0,0 0 1 16,0 0 2-16,0 0 2 0,0 0-2 16,0 0-3-16,-24 25-1 0,18-17-2 15,-2-1-5-15,-1 1-5 31,-1 2-5-15,-4-3-5-16,1 1-4 31,-1 0-2-31,2 1-5 0,-2-5-2 0,-2 4-3 0,2-2-3 16,1 0 0-16,-4-5-4 16,4 4-3-1,-4-2-3-15,4-3-1 16,-4 0-6-16,0-3 0 15,0 1-4-15,1-2-2 0,2-2 1 16,1-2-3 0,-4 1 0-16,4-5-3 0,4 1 3 15,-2 2-3 1,5-6 7-16,-1 2-6 0,1-1 4 16,-2 2-1-16,5 3 2 15,0-6-3-15,0 5 4 16,-4 1-7-16,4-3 8 15,3 3-1-15,0-2-3 0,0 11-1 16,3-17 0-16,-3 17 1 16,3-9 2-16,-3 9 0 0,10-11 3 0,-10 11 4 15,17 0 6-15,-17 0 0 0,24 11 8 0,-11-2 2 0,4 4 3 16,-1 2 0-16,1 1 5 16,2 6 14-16,5-3 6 0,-1 3-7 0,-2 2 1 15,1-2-1-15,2 0 1 16,-4-4-5-16,0 0-1 15,-6-4 0-15,-2-1-5 16,2-1-3 15,2-2-2-31,-5 1 2 16,2-2-1-16,-7-1 8 0,5-1-2 0,-11-7-1 0,13 10 4 0,-6-5-12 16,-7-5 9-16,0 0-11 0,10 7-14 0,-10-7-12 0,0 0-17 0,0 0-21 0,0 0-30 0,0 0-40 0,0 0-49 0,0 0-41 0,0 0-54 0,0 0-132 0,0 0-61 0,-27-14-192 0,27 14-134 15</inkml:trace>
  <inkml:trace contextRef="#ctx0" brushRef="#br0" timeOffset="82063.4481">25130 3814 243 0,'0'0'82'0,"0"0"-26"16,7-4-14-16,-7 4-7 16,0 0-16-16,0 0 1 0,0 0 0 0,0 0-3 0,0 0 2 15,0 0 0-15,0 0-2 0,0 0 2 0,0 0-4 16,0 0 5-16,9-5 2 0,-9 5 1 15,0 0-1-15,0 0-2 0,0 0-3 16,10-5 2-16,-10 5 9 0,13-5 0 16,1 5 0-16,-1-6-8 0,4 5 9 0,6-4-11 15,8-3 14-15,1 3-7 0,6-1 3 16,4-3-2-16,6 4 2 0,1-3-7 16,11 1 5-16,1-1-6 0,5 1 2 15,1-3-4-15,3 2-1 0,13-2-4 0,0 2 9 16,-9 4-4-16,16-4 1 0,-6 0 3 0,6 4-9 15,-1-1 7-15,-2 0-9 0,-7 2 7 16,11-5-7-16,-1 4 1 0,0 2-5 16,3-1-1-16,-2 0 3 15,2 1-5-15,-3-3 3 0,0 2-3 0,0-2 1 0,4 2-3 16,-15 3-1-16,15-4-3 16,-4 1 14-16,4-2 0 0,2 3 0 0,-3-4-2 0,1 2 15 15,-4-1-6 1,3 0 3-16,-6 0-2 62,3-5-2-46,-6 2-5 15,-2 1 0-15,-8-1-6-1,-4-2 6 1,0 3 0 0,-7-1-4-1,1-2-3-15,-4 3 2 0,-4-5 6 0,-9 4-2 16,4 0 16-16,-5 0-7 16,-2 1-5-16,-4 2 8 0,-1-5-3 0,2 5-6 0,-8 0 4 15,0-2-1-15,1 1-3 16,-4 2-7-16,0-1 1 0,-3 0-3 15,-1 1 6-15,-3 3-6 0,1-2-1 0,-4 0 1 16,-1-2 1-16,-2 5 2 0,4 0 1 16,-5-2-2-16,1 0 0 0,2 2-3 0,2 0 4 15,-4-3-2-15,-1 3 8 0,4-2 4 16,-4-1 0-16,2 1 7 0,-6 2-6 0,-12 0 3 16,27-3-1-16,-13 3 1 0,-1-3 0 0,-13 3 0 15,20 3 3-15,-20-3-5 0,20-3 3 0,-20 3-6 0,23 0 5 0,-9-2 0 16,-1 0 1-16,4-1-5 0,3 1 4 0,0-1-5 0,0 1-2 15,0-1 0-15,0 1 1 0,4-1-2 0,-1-1-2 16,0 4-3-16,0 0 5 0,1-3-7 0,-1 3 0 16,-3-2 3-16,3-1-4 15,1-2-3-15,-5 5 0 0,8-4 1 0,0 4-1 0,0-1 6 16,-4 1-8-16,4-3 4 16,6 3-2-16,1-3-4 0,-1 1 2 0,3-1-2 0,-2 1 3 15,-1 0 0-15,4 2 0 0,-7-3 0 16,0 3-3-16,0 0 0 0,-4 3 2 0,1-3-2 15,-7-3 2-15,1 3-2 0,-5 0 6 0,4 0-7 0,-4 0 1 16,-2-2 1-16,-14 2 1 0,27 0 1 0,-17 0 2 0,-10 0-5 0,20-3 0 0,-20 3 2 16,16-3 0-16,-16 3-1 0,14-2 1 0,-14 2-2 0,0 0 2 0,19 0-2 0,-19 0 2 15,0 0-6-15,14 0 4 0,-14 0 0 0,0 0 0 0,0 0 0 0,16-3 2 0,-16 3-7 0,0 0 6 0,0 0 0 16,0 0 1-16,14-2-2 0,-14 2 1 0,0 0 0 0,0 0-9 0,0 0-25 0,16 0-36 0,-16 0-69 0,0 0-117 0,0 0-178 0,0 0-134 0,-25-24-69 0</inkml:trace>
  <inkml:trace contextRef="#ctx0" brushRef="#br0" timeOffset="84072.2222">27788 952 1430 0,'-4'-8'-87'0,"4"8"9"15,0 0 12-15,-9-7 19 16,9 7 11-16,0 0 3 0,0 0 9 0,-6-5 4 0,6 5 3 15,0 0 3-15,0 0 2 0,0 0 4 0,0 0 7 16,0 0 6-16,0 0 1 0,0 0 1 16,0 0-7-16,-7-6 12 0,7 6 1 15,0 0-2-15,0 0 18 0,0 0-13 16,0 0 10-16,0 0-13 0,7 31 1 0,-7-31-5 16,2 15 0-16,5-6 9 0,-3 5-12 15,-2-2 11-15,6 1-3 16,-5-2-2-16,4 4 3 0,-1 3 1 15,-3-2-4 1,4 4 7 0,0-3-12-16,-3 5 3 0,1 2-6 15,-1-3 10 1,0 1-7 0,1 2 6-16,-5 1-2 15,9-5-2-15,-9 3 3 16,3 1 4-1,-1 1-6-15,2-2 5 16,-4 4-3-16,3-5-2 16,1 4 1-16,-2-4-4 0,-2 5 0 0,4-1 7 15,-1-1-7-15,2-1 5 0,-3 2-5 0,2-1 0 16,-1-1-1-16,0 0 1 0,0 0-3 0,1 1 1 16,2 1 4-16,-2-5-3 0,0 4-2 15,2 0-4-15,-3-1 8 0,1 0-2 0,2-2 0 0,-3 2-3 16,2-2-1-16,-2 0 3 0,0 2-2 15,0 0 3-15,1-2-5 0,-1 1 8 16,-3-1-2-16,2 3 2 0,2-3 7 0,-1 2-1 0,2-2-2 16,-5 0-1-16,6 1 4 0,-6-1-6 15,7 1 5-15,-5-2-6 0,2 0 4 0,-1 1 2 16,4 1-11-16,-3-2 4 16,-1 1 5-16,0-2-8 0,0 1 0 0,4 3 3 15,-4-2-1-15,0-2-7 0,2 1 7 0,-2 1-4 16,-3 0 3-16,6-3 0 0,-6-1-7 0,4 5 3 0,-1-5-1 47,0 3 5-32,-3-8 0 1,3 5-4-16,-3-3 2 31,2 2 1-15,4-1-5-16,-3 1 3 31,0-4 3-15,-3 4-3-1,2-1 1-15,3 1-1 0,-5 0-3 0,0 0 5 16,2 1-3-16,2 0 5 0,-4-1-3 0,3-2-2 16,-3 0 3-16,0 3-1 0,4 0 3 0,-4-4-3 0,0 3-1 15,0-2 2-15,0 3 0 0,0-3-1 0,3 3 3 16,-3-1-1-16,0-1 0 15,0 1-1-15,-3-2-1 0,6-1 2 0,-3 2-1 0,0-1 5 16,0 3-3-16,0-6 0 0,0 2 2 0,0 4-4 16,0-5 2-16,0 2-5 0,-3 0 1 0,3-3 4 0,0 1-2 15,0 1 4-15,0-1-5 0,0-1 0 0,0 4 1 16,0-1-2-16,0-1 0 0,-4 2 2 0,4-2 0 16,-3 2 0-16,3-1 0 0,0-1 1 0,0-2-2 0,0 2-2 15,0-2 0-15,-4 1 2 0,8-1-1 0,-8 0-2 0,4-1 3 16,0 2-1-16,0-13 0 0,4 19 2 0,-4-19-7 0,-4 18 7 0,4-8-1 0,0-10-3 15,4 16-1-15,-4-16 4 0,0 18-1 0,0-18 0 16,0 16 1-16,0-7-4 0,0-9 2 0,3 20 1 0,-3-9-1 0,4-1-3 0,-4-10 5 0,0 17-2 0,0-17 1 16,3 20-1-16,-3-20-4 0,0 15 4 0,4-8 2 0,-4-7-3 15,0 16 0-15,0-16 0 0,3 12-2 0,-3-12-2 0,3 15 1 0,-3-15 4 0,3 15-3 0,1-5 0 16,-4-10 1-16,3 13 4 0,-3-13-3 16,0 18 1-16,0-18 0 0,3 12 0 0,-3-12-3 0,3 12 1 0,-3-12 2 0,0 0 1 0,5 15 2 0,-5-15 1 15,0 0 14-15,0 0 8 0,3 13 10 0,-3-13 1 0,0 0 1 0,0 0-5 0,0 0 0 0,0 0-6 0,0 0-2 0,0 0 0 0,0 0-3 0,0 0 1 0,0 0-2 16,0 0 1-16,0 0-4 0,0 0-2 15,0 0-3-15,0 0-2 0,0 0 0 0,0 0-2 16,0 0-2-16,0 0 1 0,0 0-2 16,0 0-4-16,0 0 2 0,0 0-10 15,0 0-11-15,0 0-19 0,0 0-33 0,0 0-47 16,0 0-55-16,0 0-107 0,0 0-170 16,0 0-95-16,0 0-43 0</inkml:trace>
  <inkml:trace contextRef="#ctx0" brushRef="#br0" timeOffset="85727.6489">28092 3687 1387 0,'0'0'-66'15,"7"-12"13"-15,-7 12 2 0,0 0 14 0,0 0 7 0,0 0 4 0,0 0 12 16,0 0 10-16,0 0 3 0,0 0 16 0,0 0-6 0,0 0 15 0,0 0 1 16,0 0 4-16,0 0 9 0,0 0-5 15,0 0 6-15,0 0-4 0,0 0-6 0,0 0 5 16,0 0-6-16,0 0-4 16,0 0-1-16,0 0-7 0,0 0 1 0,0 0 3 15,0 0-2-15,0 0-4 0,0 0-1 16,0 0-7-16,0 0 7 0,0 0 6 15,0 0-12-15,0 0 7 0,0 0-1 0,0 0-1 16,0 0 5-16,0 0-3 0,0 0-8 16,0 0 8-16,0 0 0 0,-11-5 3 0,11 5-4 15,-3-13-1-15,-1 8 2 0,4 5 0 16,-2-7 0-16,2 7 1 0,-7-7 2 16,7 7 2-16,-6-8-2 0,6 8-2 0,-11-10-2 15,11 10-3-15,-6-6 3 0,6 6-5 16,-7-5-1-16,7 5 4 0,0 0-8 0,0 0 1 15,-14 0-4-15,14 0 6 0,0 0-3 16,0 0-4-16,0 0 1 0,-16 8-2 16,16-8 8-16,0 0-4 0,0 0-4 0,0 0 4 15,0 0 2-15,0 16 1 0,0-16-7 16,0 0 6-16,0 0-2 0,0 0 3 16,0 0 3-16,0 0-1 0,0 0-2 0,37-13-1 15,-37 13 0-15,6-13 3 0,-6 13-3 16,3-15 3-16,-3 8 2 0,0 7 1 15,-3-18 1-15,0 9 1 0,3 9 1 16,-3-16 0-16,-1 8-1 0,1 1-2 0,3 7-1 16,-11-10-1-16,5 5-4 0,6 5-1 15,-13-7 3-15,13 7-4 0,-11-3 3 0,11 3-3 16,-12-2 1-16,12 2-1 0,0 0-2 16,-18 7-1-16,18-7 5 0,-7 10-2 15,7-10-3-15,-5 10 1 0,5-10-2 0,0 15 0 16,0-15 6-16,5 16-3 0,2-10 0 15,0 2 1-15,-7-8-2 0,13 15 5 0,-3-10-3 16,1 0 0-16,-11-5 2 0,19 10 1 16,-5-10-1-16,-14 0 0 0,24 0 1 0,-24 0-1 15,23-7 2-15,-10-1-2 16,0 1-2 0,-2-3 2-16,-1-1-2 15,-4-1 0-15,1-1 4 16,0-4 2-16,-4 5 1 15,-1-1 0-15,3 1 5 0,-5 2 2 0,3-1 7 0,-3 11-8 0,-3-17-3 16,-2 7 3-16,3 3-4 0,2 7-3 16,-6-10-1-16,6 10-1 0,-17-6 2 0,17 6-6 0,-18 0 1 0,18 0-2 0,-13 3 3 0,13-3-3 15,-13 5 2-15,13-5-1 0,-16 10-3 0,11-3 2 16,5-7-1-16,-8 13-2 0,2-6 3 16,6-7-1-16,0 21-3 0,0-12 4 15,0-9 1-15,9 18-6 0,-4-8 8 16,2 0-4-16,0-3 1 0,-7-7-1 0,14 16 0 15,-4-11 3-15,-1 0-1 0,-9-5-1 16,0 0 3-16,24-2-1 0,-24 2 2 0,17-8-4 16,-10 3 0-16,-4-6-1 0,-3 11 3 15,3-14-3-15,-3 4-5 0,-3-3 3 16,0 4-3-16,-4-2 3 0,1 1 0 0,-2 2 1 16,-1-1-5-16,-1 1 3 0,2 1 2 15,-1 2-4-15,2 0-2 0,-3 2 3 0,10 3-1 16,-14-2 0-16,14 2-2 0,0 0 4 15,0 0-2-15,-9 12 1 16,9-12 0-16,0 0-2 0,7 18 2 0,-7-18 2 31,0 0 6-31,13 14-4 0,-6-8 3 47,-7-6-2-31,9 7 0-16,-9-7 0 0,0 0 5 0,13 6 0 0,-13-6-4 31,0 0 1-31,0 0 0 0,11-16 2 0,-11 16-2 0,0-15-2 0,0 15 0 31,-6-13-1-31,1 6 3 0,5 7-3 0,-6-12 2 0,3 5 0 16,3 7 2-16,-4-8-4 0,4 8 1 0,-6-5 1 0,6 5 1 0,0 0-5 0,0 0 5 0,0 0-1 0,0 0-2 0,0 0 1 0,0 0 1 0,0 0-1 0,0 0 0 0,0 0-5 0,-23 10-9 0,23-10-4 16,0 0-16-16,0 0-26 0,0 0-19 0,0 0-22 0,0 0-14 15,0 0-14-15,-10 4-20 0,10-4-82 16,0 0-283-16,0 0-17 0</inkml:trace>
  <inkml:trace contextRef="#ctx0" brushRef="#br0" timeOffset="87994.503">27568 2844 1283 0,'0'0'-62'0,"0"0"17"16,0 0 18-16,0 0 10 0,0 0 10 0,0 0 18 16,0 0 18-16,0 0 7 0,-6-7 9 0,6 7 12 15,0 0 4-15,0 0 4 0,0 0 6 16,0 0-7-16,0 0-2 0,0 0-4 16,0 0-8-16,0 0 1 0,0 0-11 15,0 0-3-15,0 0-3 0,0 0 3 16,0 0-4-16,0 0-6 0,15 31 2 0,-3-22-2 15,-3 6 0-15,1 0 4 0,7 5-5 16,-1 3 6-16,4 7 13 0,7 2-1 16,0 1 1-16,0 2-2 0,0-1-5 0,6 2-2 15,-3-1-1-15,-3-3-5 16,0-3 0-16,-5-3 0 0,2-4-2 16,-4-2 3-16,-8 1-5 0,6-6 4 0,-5-1 9 15,1-1 8-15,-5-1 7 0,1-1 3 0,-2-1 0 16,1 0-1-16,-2-3-4 0,1 3 3 0,1-2-7 15,-9-8-3-15,10 10-5 0,-10-10-4 16,13 12-6-16,-10-8 0 0,-3-4-4 0,10 9-4 16,-10-9-2-16,0 0-2 0,10 9 0 15,-10-9-1-15,0 0 0 0,6 11-9 16,-6-11-2-16,0 0 2 0,0 0 11 0,0 0-13 16,11 5-1-16,-11-5 4 0,0 0-3 15,0 0 1-15,0 0 3 0,0 0-6 0,7 9-1 16,-7-9-4 15,0 0 5-31,0 0-5 0,0 0 1 0,0 0-2 0,0 0 1 0,0 0 3 0,0 0-1 0,6 8-2 0,-6-8 1 31,0 0 0-31,0 0-4 0,0 0 6 0,0 0 4 0,0 0-8 16,0 0 8-16,0 0-3 0,0 0-3 0,0 0-2 0,0 0 4 16,0 0-1-16,0 0 5 0,0 0-6 15,0 0 1-15,0 0 0 0,0 0 0 16,0 0-4-16,0 0 3 0,0 0 2 0,0 0-4 15,0 0 4-15,0 0-4 0,0 0 4 16,0 0-2-16,0 0 3 0,0 0 2 0,0 0-4 16,27-17-1-16,-22 9 7 15,4-1-6-15,-3-4-1 0,4-3 3 0,-1-6-1 16,5-2 1-16,-4-5 1 16,4 2-4-16,2-5 7 0,0-8-9 15,1-3-3 1,4 3 3-1,2 0-2-15,-3 3 3 16,2-4-5 0,3 4 0-16,-5-1 6 0,-4 9-3 15,0 1 1 1,5 3 1-16,-7 0-5 16,-1 3 0-1,-4 4 8-15,5 0-6 16,-4 4 2-16,-4-2 0 15,2 7 2 1,-2-3-2-16,1-1 1 0,-1 5 0 16,2-2 0-1,-5 3-4-15,2-1 5 16,-5 8-3-16,8-12 1 0,-3 4 2 16,-5 8 2-16,4-9-6 0,-4 9 6 0,11-9-2 0,-11 9-2 15,3-7 4-15,-3 7-6 0,0 0 4 0,7-8 2 0,-7 8-6 0,0 0 5 0,0 0 3 0,6-7-9 0,-6 7 2 0,0 0-5 0,0 0-24 0,0 0-23 16,0 0-38-16,-9-10-56 0,9 10-58 0,-22 3-81 0,22-3-225 0,-27 5 79 0,14-3-156 15,13-2-91-15</inkml:trace>
  <inkml:trace contextRef="#ctx0" brushRef="#br0" timeOffset="88980.4364">26817 1238 1465 0,'-4'-12'-86'16,"4"12"15"-16,-6-8 12 0,6 8 8 0,0 0 14 0,-3-12 12 0,3 12 5 0,-6-4 11 0,6 4 4 16,0 0 13-16,0 0 3 0,0 0-6 15,0 0-1-15,-4-10-1 0,4 10-4 16,0 0 5-16,0 0 5 0,0 0 4 0,0 0 7 15,0 0 2-15,13 46 9 0,-9-24-9 32,2 11 10-32,4 13-6 0,1 20 0 0,3 1 4 0,-8 8 1 15,14 25-2 1,0 5 5 0,-3-2 0-16,-2 1-2 0,3 1-3 0,-2 0 8 46,-5-4-10-30,2-19-6-16,-8-14 1 16,7 1 2-16,-6-11-2 15,-2-5-3-15,-1-1 2 16,-1 1 8 0,-2-13 9-16,4-1-5 15,0-3-2 1,-4-6-4-16,3-3 6 15,-3-4 7-15,0-1 6 16,0 1 5-16,3-5 3 16,-3-4 3-16,0-2 2 0,0 4-5 0,0-3-4 0,0-13-5 15,0 20 0-15,0-11-5 0,0-9-6 0,4 17-3 0,-4-17-2 0,0 16-3 0,0-16-1 0,0 13-4 0,0-13-5 32,-4 9 0-32,4-9-3 0,0 0-2 0,-3 11-6 0,3-11-6 0,0 0-6 0,-16 4-18 0,16-4-26 0,-13 0-30 0,13 0-47 15,-20-3-32-15,20 3-68 0,-21-4-172 0,8 2-154 16,-1-1-55-1</inkml:trace>
  <inkml:trace contextRef="#ctx0" brushRef="#br0" timeOffset="89469.4067">26521 3095 1494 0,'0'0'-46'0,"0"0"7"0,0 0 4 0,0 0 6 15,0 0 5-15,0 0 8 0,0 0 13 16,0 0 15-16,0 0 10 0,0 0 11 0,0 0 2 16,36 19 13-16,-15-6 2 0,1 4 6 15,9 1 3-15,-2 5 2 31,5 4 5-31,3 3-1 0,0 0-1 0,-5 3-6 0,6 0-4 0,-5 1-1 0,-3-1-2 0,-1-1-4 16,2 1-3-16,-8-6-3 0,0-2 3 16,1-2 5-16,-4-4 0 15,-3-1 1-15,-4 0 9 16,1-4 6 0,-4 2 11-16,-1-7 9 15,-2 2 5-15,4-9-6 0,-11-2-6 0,0 0-6 0,26-10-15 0,-16-5-4 0,-1-5-4 16,3 0-5-16,-3-9-1 0,1-4-12 0,4 0 1 15,-5 0 0-15,0-1 2 0,5 4-14 0,-3-3-2 16,-2 6 1-16,2-1-2 0,-2 6-5 16,-2 0 0-16,0 1-2 0,0 1-1 0,3 3-1 15,-5 0 1-15,4 4-6 0,-6 0 1 0,3 1-3 16,-2 1-9-16,-1 2-9 0,-1 1-18 16,-2 8-36-16,4-17-54 0,-8 5-77 0,8-1-110 0,-8 0-208 15,-1 3 56-15,-3-5-143 0,-2 6-107 16</inkml:trace>
  <inkml:trace contextRef="#ctx0" brushRef="#br0" timeOffset="90393.3523">25584 1152 1496 0,'0'0'-107'0,"2"-9"16"16,-2 9 21-16,0 0 15 0,0 0 6 0,0 0 15 15,0 0 7-15,0 0 1 0,0 0 14 16,11 27 6-16,-11-15 12 0,0 3-1 0,0 8 8 15,0 2 13-15,0 5-10 0,0 8 10 16,2 13-5-16,-2 4 3 0,5 15-7 16,-2 3 6-16,1 4 8 0,1 1-9 15,-1 2 2-15,2 24 1 0,5-3-10 0,-1-16 10 16,-7-12-6-16,3-1 5 16,-2-2 6-16,3-2 6 0,0 0 5 0,-7-11 1 0,0-5 6 15,0 1 1 1,-4-10-2-16,4-1-3 15,0-2-2 1,-3-3-4 0,3-3-4-16,-4-5-6 15,4-4-1-15,4 0 1 0,-8-5-5 0,4-3 4 16,-3 1-7-16,3-3-2 0,0 0 1 0,0 2-1 0,0-2 0 16,-4 0 4-16,4 3 2 0,0-4-1 0,0 2-3 15,0-2 2-15,0 1-2 0,-3 1-2 0,3-2-5 0,0-1 1 16,0-3-3-16,0 3-1 0,0-13 2 0,0 18-1 0,0-18-2 15,-3 15-7-15,3-15-12 0,0 0-21 0,0 0-22 0,0 0-38 0,0 0-44 0,0 0-47 16,0 0-178-16,0 0-126 0,-7-39 9 16</inkml:trace>
  <inkml:trace contextRef="#ctx0" brushRef="#br0" timeOffset="91012.3099">25216 3108 1316 0,'0'0'-31'15,"7"-8"8"-15,-7 8 0 0,10-7 14 16,-10 7 12-16,0 0 2 0,10-9 6 0,-10 9 6 16,11-2 5-16,-11 2 11 0,19 0-7 15,-19 0 3-15,23 5 9 0,-6 1 5 16,3 1 8-16,-3 6-3 0,6-4 6 0,-4 4 6 15,8 2-5 17,0-1-1-32,1 5 1 0,1 0 1 0,-2-2 5 0,3 3-5 0,-4 1-1 0,1-1-4 15,0 0-1-15,0-3 10 16,0 4-1-16,-5-4-2 16,-1-5-5-1,-2 3-3-15,-2-5 2 0,1 3-1 16,-5-4 11-1,0-1 5 1,-3 0 10 0,3-1 5-16,-7-2 3 15,-6-5-3-15,0 0-12 0,27-10-5 0,-19 0-7 0,1-10-6 0,-3-2-3 0,5-6-6 16,-1-3-6-16,-1-1-1 16,1-2-6-16,2 4-2 0,-3 0-4 15,-3-3 5-15,6 6-12 0,-3 5-3 0,-2-2 1 16,-1 4 1-16,-4 3-4 0,6 3-4 15,-4 1-10-15,1-3-24 0,-1 4-37 0,0 2-51 0,-2 0-59 16,1 3-50-16,6 0-78 0,-9 7-211 0,15-13 71 0,-8 8-140 0,0-1-83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3:01:09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15012 10573 289 0,'-8'-8'42'0,"8"8"-14"0,0 0-2 0,-6-5-1 16,6 5 4-16,0 0-2 0,0 0 4 16,0 0-2-16,0 0 0 0,-7-7-1 0,7 7 1 15,0 0-2-15,0 0-5 0,-6-8 4 16,6 8-5-16,0 0 5 0,0 0 3 16,0 0-4-16,0 0-1 0,0 0-4 15,0 0 1-15,-8-10 0 0,8 10-3 0,0 0-5 16,0 0 0-16,0 0-3 0,0 0-2 15,0 0 2-15,0 0 4 0,0 0-11 0,30-4 3 16,-16 0 0 31,7 4 1-31,-2 0-4-16,5 0 6 15,8-2-9 16,2 2 2-15,6 0 8 0,7-3-8-1,10 3 2 1,3 0-1-16,10-3-1 16,7 3 1-16,2-1-2 0,14-2 6 0,1 1-5 0,0-1 4 31,-15 3-6-16,2 0 9-15,-5-3-7 16,-2 3-2-16,-4 0-2 0,-13 0 3 16,3-2 4-16,-7 2-6 15,-3 2 3-15,-3-2-2 0,-8 0 1 0,-2 0 0 16,-4 0 0-16,1 0-1 0,-11 3 4 16,4-3-1-16,0 0 14 15,-7 0-5-15,-1 0 6 0,-2 0 7 16,1 3-5-16,-18-3 5 0,25-3-1 0,-25 3 0 15,24 0 5-15,-10 0-4 0,-14 0 1 0,16 0-7 0,-16 0-1 16,17 0 0-16,-17 0 3 0,16 0-8 0,-16 0 1 0,0 0 0 0,14-3-1 0,-14 3-6 0,0 0 4 0,0 0 0 0,19 3-3 0,-19-3-4 16,0 0-2-16,0 0 5 0,18 0-10 0,-18 0-8 0,0 0-3 0,0 0-17 0,0 0-14 0,0 0-11 0,0 0-10 0,16-3-8 0,-16 3-12 15,0 0-25-15,14 0-226 0,-14 0 148 0</inkml:trace>
  <inkml:trace contextRef="#ctx0" brushRef="#br0" timeOffset="1023.9332">18006 10590 859 0,'0'0'-38'0,"0"0"9"0,-10-5 7 0,10 5 2 0,0 0 8 0,0 0 0 15,0 0 6-15,-11-3 5 0,11 3-4 0,0 0 5 0,0 0 1 16,0 0-2-16,0 0 6 0,0 0-3 15,0 0-4-15,0 0 6 0,0 0-3 0,0 0-1 16,38-9 0-16,-25 9 2 0,4-3-4 16,2 3 3 15,2-2 2-31,2-1-3 0,7 1-2 0,0 2 4 0,4-3-2 0,2 1 2 0,0 2 3 31,8-3-1-15,6 1 0-16,0 0-2 0,4 2 0 15,-1-3-1-15,3 0 5 0,1 1-1 0,-3-1-1 16,2 2 1-16,1-3-1 0,-3 2-6 0,-5 0 4 16,5-2 0-16,-8 2-4 15,-2 2 5-15,-4-3-4 0,-4 0-1 0,-3 3 1 16,2-1 9-16,-2-2-2 0,-6 3-8 16,3-2 4-16,-8 2 1 0,-1 0-2 0,-1-3 7 0,-4 3-4 15,1 0 9-15,-1 0 0 16,-2-3 2-16,-14 3-6 0,27 0 5 0,-17 0-4 15,-10 0 7-15,20 0-6 0,-20 0 4 0,16-2-7 0,-16 2 5 16,14 0-2-16,-14 0-5 0,0 0 0 0,16 0 1 0,-16 0 1 0,0 0-1 0,14-2-6 0,-14 2 4 16,0 0-7-16,0 0-1 0,16 0-1 0,-16 0-14 15,0 0-24-15,0 0-34 0,0 0-120 16,0 0-25-16,0 0 75 0</inkml:trace>
  <inkml:trace contextRef="#ctx0" brushRef="#br0" timeOffset="3404.7817">13169 12777 244 0,'-12'0'80'0,"12"0"-35"0,-20 0-12 16,6 3 2-16,14-3-1 0,-19 0-3 15,19 0-2-15,-21 0 2 0,21 0 5 0,-18 0 2 16,18 0 3-16,-11 0 2 0,11 0-4 16,0 0-7-16,-18 0-4 0,18 0-1 0,0 0-7 15,0 0-3-15,0 0 5 0,-16 0-4 16,16 0-3-16,0 0-4 15,0 0 3-15,0 0-3 0,0 0 0 0,57-5 1 16,-38 5-4-16,11 0 6 0,4-3 0 0,6 2-3 16,3-2 2-16,7 0-4 15,1 1 11-15,-2 2-13 0,8-3 1 16,-3 3 3-16,2-2 2 0,2 4-3 16,-4-2-3-16,4-2 7 0,-4 2-7 0,3 2-5 15,-5-2 7-15,6-2-1 0,-5-1 0 16,-3 1 14-16,4-1-10 0,-9 1 0 0,5-3-1 15,-6 3 4-15,0-1-4 0,-11 0-4 0,1 1 5 0,-1-1-5 16,-6 1 4 0,-4 0-3-16,-1 2-4 0,-1-3 0 0,-4 3 8 15,-1 0-2-15,-2-2 0 0,-14 2 0 16,23 0-1-16,-23 0 5 0,17 0-2 0,-17 0-1 0,16 0 2 16,-16 0 1-16,0 0-1 0,17 0-5 0,-17 0 2 15,0 0-2-15,0 0-1 0,17 2 1 16,-17-2 0-16,0 0 6 0,0 0-9 15,0 0 1-15,0 0 0 0,15 0-6 16,-15 0 7-16,0 0-5 0,0 0-4 0,0 0 9 16,0 0-9-16,0 0-4 0,0 0-2 15,19 0-14-15,-19 0-27 0,0 0-34 0,0 0-34 16,0 0-104-16,0 0-133 0,0 0 132 16</inkml:trace>
  <inkml:trace contextRef="#ctx0" brushRef="#br0" timeOffset="4346.721">16341 12980 885 0,'-6'-2'-46'16,"6"2"9"-16,-13-7 5 0,6 4 11 15,7 3 5-15,-13-10 8 0,3 5 7 0,3 0 4 16,-3-1 7-16,4 3 5 0,-4-3 0 0,10 6 2 16,-14-8-4-16,8 4 4 0,6 4 0 15,-10-6-7-15,2 1 1 0,8 5-4 16,-6-7 0-16,6 7-1 0,0 0 6 0,0 0-4 16,0 0 1-16,0 0 11 0,0 0-7 15,24-7-2-15,-8 4 3 0,4 1 0 16,4 2-1-16,6 0 11 0,3-3 1 0,7 3-2 15,10-3 2-15,0 3-1 0,6 0-6 16,1 0 4-16,14 0-2 0,-5 3-2 16,1-3-4-16,-1 0-6 0,5 3 0 15,-5-1 2-15,-6-2 3 0,-3 3-6 16,-1-3 2-16,1 0-3 16,0 0 1-16,0 0 0 0,-7-3 5 15,3 1-6-15,-6 2 9 0,-4-3 2 16,-6 3-2-16,0-3-11 15,-7 3 16-15,-4 0 12 16,-3 0-4-16,1 0 7 16,-4 0-1-16,-4 0 0 0,1-2-3 0,0 2 1 0,-1 0-3 15,-2 0-3-15,-14 0 1 0,20 0-1 0,-6-3-7 16,-14 3 3-16,19-2-5 0,-19 2 0 16,17 0 5-16,-17 0 4 0,13 0-6 0,-13 0 1 0,0 0-1 0,14-5-5 0,-14 5-2 15,0 0-2-15,0 0 0 0,3-8-7 0,-3 8 0 0,0 0-10 16,0 0-16-16,0 0-24 0,0 0-23 0,0-13-30 15,0 13-34-15,0 0-57 0,0 0-278 16,0 0 26-16</inkml:trace>
  <inkml:trace contextRef="#ctx0" brushRef="#br0" timeOffset="19271.6449">31243 7420 378 0,'0'0'51'16,"0"0"-17"-16,0 0-1 0,7-13-7 0,-7 13 2 15,0 0 8-15,0 0-7 0,4-15 7 16,-4 15-6-16,0 0 10 0,0 0 0 0,0-10 0 15,0 10 6-15,0 0-10 0,0 0 4 16,0 0-14-16,0 0 14 0,0 0-1 16,0 0-14-16,0 0 3 0,0 0-6 0,0-12 0 31,0 12-4-31,0 0-10 0,0 0 6 0,0 0 2 0,0 0-1 0,-20 28-9 16,10-19 8-16,2 4-13 0,-4 4 6 15,2-2-5-15,-4 3 9 0,1-1-12 0,-4 0 20 16,1 1-8-16,-1 5-11 15,-4-1 4-15,5 1 8 0,-4 0 2 16,0-1-9-16,3-3 8 0,-3 5-6 16,4-7-9-16,2 0 1 0,-2 0-3 0,-1 1 10 15,4-2-9-15,-1-1 9 0,1-3-8 16,3 1 9-16,0-6 3 0,0 3-11 0,-4 1-7 0,8-6 19 16,-1 7-10-16,1-7-1 0,-1 2 7 15,7-7 1-15,-10 12-6 0,10-12 0 0,-7 10-10 16,7-10 14-16,-9 8-6 0,9-8 5 15,-7 5 6-15,7-5-14 0,-7 11 17 0,7-11-12 16,-7 5 11-16,7-5-12 0,0 0-2 16,0 0-3-16,-6 7-18 0,6-7-14 0,0 0-14 15,0 0-28-15,0 0-54 0,0 0-235 16,0 0 120-16</inkml:trace>
  <inkml:trace contextRef="#ctx0" brushRef="#br0" timeOffset="20020.5992">30639 7737 923 0,'4'-8'-40'0,"-4"8"9"15,0 0 4-15,14-4 10 0,-14 4-1 0,13-3 11 0,-13 3 10 16,0 0 2-16,17-2-8 0,-17 2 4 16,13 0 0-16,-13 0 5 0,0 0-5 15,0 0 7-15,17 5 2 0,-17-5-6 0,0 0 5 16,0 0 6-16,3 15-6 0,-3-15 2 16,0 0 7 62,-7 23-8-78,1-13 2 0,-1 0 1 0,3 0-4 0,-5-3 5 0,2 3-1 0,0 0 2 0,4 1-8 0,-4 0 1 0,1 0 5 0,-1-1-8 0,0-1 7 0,3 1-10 0,1 1 5 0,0-1 0 0,0-2 2 0,0 4 4 0,3-12-13 47,-4 14 1-47,4-14 9 15,7 15 1-15,-7-15-4 16,6 15 3-16,1-10 5 0,-7-5 3 0,14 14-6 0,-8-7 12 15,-6-7-14-15,20 10 3 0,-3-5 5 16,-4 0-5-16,4 0-2 0,0 0-7 16,3-3 10-16,-4 5-5 0,1-7-2 15,-4 3 10-15,4-3-7 0,-1 2-2 16,2 1 10-16,-18-3-1 16,26 5 3-16,-13-5 8 31,-13 0 0-31,21 5-1 0,-21-5 10 15,16 2-9-15,-6 2 9 0,-10-4-4 16,0 0-4-16,20 4-16 0,-20-4 7 0,0 0-2 0,0 0-14 0,20-2-6 0,-20 2-18 31,0 0-25-31,13 2-21 0,-13-2-28 16,0 0-28-16,14-4-104 0,-14 4-140 0,13-4 122 0</inkml:trace>
  <inkml:trace contextRef="#ctx0" brushRef="#br0" timeOffset="21080.5845">31921 6754 964 0,'0'0'-19'0,"3"-17"-1"0,-3 8 12 0,0 9-1 0,3-15 4 0,-3 5 2 0,0 10 11 16,-3-16 8-16,3 16 15 0,-3-10-4 0,-5 5-15 0,8 5 26 0,-19 0-10 0,19 0 0 0,-27 12-6 0,10-1 2 0,1-1-9 15,-1 3 6-15,-3 2 1 0,7 2 7 0,-3 0-11 79,2 1 1-79,4 2 1 0,-1 0-13 0,5 0 9 0,-4 0-9 0,4 0 10 0,-5-5-11 0,11 2 3 0,0-1 3 0,-3-4-8 0,3 1-4 0,0-4 14 0,0-9-6 0,11 15-8 0,1-10 9 0,-12-5-9 31,24-3-4-31,-24 3-14 0,30-5 23 0,-17 1-2 15,4-1-10-15,-7 0-3 0,3 0 1 0,-3 3 12 16,0-3-8 0,-10 5 1-16,17-3 2 0,-17 3-2 0,13 0 2 0,-13 0-10 15,17 8 8-15,-10-1 3 0,5 3-2 16,-4 2 8-16,5 0 9 16,0 4-20-16,1-3 16 15,-1-1-6-15,4 2-5 16,-1 0 9-16,1-3-5 31,-1 0-16-31,-2-1 24 0,-1 0-9 0,1-5 11 16,-1 0-13-16,1-3 9 0,-14-2-16 0,26-7 9 0,-10 2-13 0,-9-7 9 15,4-3-11-15,-5-3-3 0,-3-2 8 16,0 0 3-16,-6-3-2 0,0 0-7 0,0 2 25 16,0-2-15-16,-8 5 7 0,4 5 2 15,1 1-6-15,-8-2 12 0,4 6 1 0,1-1-9 0,-5 6 4 0,4 3-2 16,10 0-7-16,-17 2-17 0,7 5-23 0,10-7-22 15,-13 12-25-15,6-1-63 0,4-1-180 0,-4-3 153 0</inkml:trace>
  <inkml:trace contextRef="#ctx0" brushRef="#br0" timeOffset="21939.5772">32417 6873 885 0,'-23'12'-41'0,"13"-5"12"0,7 1-5 0,-4 4 13 16,0 0-3-16,1 2 17 0,-1-2-4 0,1 0 11 15,3 1-10 16,-2-4 5-31,-1 6-4 0,6-6 7 0,-3 0-4 0,3-9 11 0,-7 18 5 0,4-11 5 16,0 1 12-16,3-8 2 0,0 0 3 0,0 0-14 0,0 0 9 16,0 0-7-16,0 0 6 0,-17-18 1 15,13 11-5 1,4-7-6-16,0 5 3 0,0 9 5 16,7-23-8-16,-7 14 0 0,6-1 1 0,2 0-11 15,-2 0 6-15,4 5-8 0,1 0 5 0,-11 5-5 16,22-3-6-16,-22 3 4 0,24 6 2 0,-11-1-4 15,0 2 4-15,0 1 2 0,-2 1-4 0,2 2 14 16,1-2-13-16,-4 0 3 0,-1-1 3 0,-2-3 21 63,3 2 21-63,-10-7 23 46,13 12-1-46,-13-12-9 47,0 0-4-47,0 0-4 0,0 0-5 0,11-19-6 0,-11 19-7 32,0-25-1-32,-4 11 3 15,0-6-4-15,4 2-12 0,-6-2-4 16,6 0-5-1,0 0 3-15,0-2 1 16,0 2-7-16,-3 2-19 16,6 3-30-1,-3-3-39-15,3 6-25 16,4 2-30-16,0 3-115 16,6-1-197-16,-3 4 48 15</inkml:trace>
  <inkml:trace contextRef="#ctx0" brushRef="#br0" timeOffset="22240.0789">32887 6653 1123 0,'0'0'-53'0,"8"-8"6"0,-8 8-6 0,3-9 14 0,-3 9 11 0,0 0-1 0,0 0 20 0,0 0 9 0,0 0-4 0,0 0 9 0,0 0 10 0,-11 34 1 0,5-25-1 0,-1 4 5 0,4 3 3 0,-3-4 2 0,-2 5-13 0,5-2 18 0,-7 3-16 0,7-3 4 0,-3 5 3 0,2-3-13 0,0-4 2 0,1 2 2 0,3-4-14 0,-3 3 15 47,3-14-10-47,6 22 1 0,-2-12 0 0,-4-10-1 0,7 17 10 0,-4-8-2 0,-3-9 2 0,13 7-2 0,-13-7-6 0,24-2 13 0,-4-6-11 0,-7 0 14 0,4-2-12 0,-1 0 5 0,4-2-12 15,-4 1 19-15,-2 2 16 16,-1 0-7 0,1-2-7-16,-1 1-1 15,-2 5 12 1,2-1-9-16,-7-1-6 16,8 2 11-16,-8 1-9 0,-6 4 3 15,13-6-15-15,-2 4-1 0,-11 2-1 16,0 0-5-16,16 10 8 0,-5-5-3 0,-5 4 5 0,4-1 10 0,-4 4-14 15,2-3-7 1,-5 3 2-16,4-3-12 0,-1 2-24 0,-6 1-16 0,0-12-15 0,6 18-19 0,-2-11-22 16,-4-7-69-16,7 13-205 0,-7-13 110 0</inkml:trace>
  <inkml:trace contextRef="#ctx0" brushRef="#br0" timeOffset="22435.0669">32898 6867 1043 0,'-14'0'-15'0,"1"0"0"0,3-2 7 0,10 2-11 15,0 0 3-15,0 0 9 0,0 0 9 0,0 0-1 16,0 0-4-16,0 0-2 0,43 8 2 16,-27-6 9-16,2 1-11 0,5-3-6 15,-7 1-12-15,5 2-22 0,-1-6-25 0,-1 3-120 16,2-1-20-16,-1 1 71 0</inkml:trace>
  <inkml:trace contextRef="#ctx0" brushRef="#br0" timeOffset="22911.3063">33205 6765 570 0,'0'0'8'0,"6"-8"0"0,-6 8 3 16,0 0-8-16,0 0 5 0,0 0 10 0,0 0-11 16,0 0 8-16,0 0 7 15,0 0-4-15,30 20 16 0,-27-12-22 0,1 5 5 16,-1-1 0-16,0 3-1 0,-3 0 18 0,7 3-4 94,0-3 4-94,-1 2-15 0,1 0-3 0,0 3 0 0,-4-4 18 0,4-1-20 0,-7 0 9 0,3-6 0 0,-3 4 35 0,3-4 6 0,-3-9 5 0,7 13-4 0,-7-13-10 0,0 0-1 0,0 0-7 0,0 0 1 0,0 0-11 47,17-33-11-47,-14 19 1 15,-3-2 2 1,7-3-1-1,-4-1-2-15,0 0-5 0,4 4-9 16,0 2 0 0,-4-1-6-1,0 0-2 1,1 2-16-16,-4-2-47 0,3 6-36 0,0-3-27 0,5 5-121 0,-8 7-160 16,6-9 86-16</inkml:trace>
  <inkml:trace contextRef="#ctx0" brushRef="#br0" timeOffset="23245.9747">33378 6879 990 0,'-4'13'-65'0,"4"-13"7"0,0 0 18 0,0 0 9 0,11 15 3 0,-11-15 3 0,9 13 10 0,-5-9 4 0,2 10-2 0,-6-14 13 0,4 20-1 0,3-8 10 16,-4 0-11 15,3 5 1-31,1-5-1 0,4 2 10 0,-5-1-4 0,-3-1-3 0,4-2 18 0,3 2-9 16,0-5 0-16,0 4 19 31,-10-11 0-16,20 10-5-15,-7-7 9 16,1-3-11-16,2 0 10 0,4-8 9 0,-7-1-9 16,4 1-15-1,-7-10-3 1,7 0 16-16,-7 1-12 0,10-4-13 16,-10 1 29-16,-7 3-5 0,8 0 6 0,-5 2 4 15,1 0-13-15,-4-1-5 0,-3 4 4 16,0 12 8-16,-7-14-4 0,1 6-11 0,-5 5 2 0,2 1 5 15,-12 4-30-15,2 1 2 0,-1 2-24 16,-4-1-20-16,0 4-14 0,5-3-10 16,-4 3-40-16,2-4-111 0,2 1-75 15,5 3 186-15</inkml:trace>
  <inkml:trace contextRef="#ctx0" brushRef="#br0" timeOffset="55085.9922">31747 9106 884 0,'0'0'104'0,"0"0"-24"16,0 0-9-16,0 0 0 0,-9 5 2 0,9-5-2 15,0 0 0-15,0 0-6 0,0 0-4 16,0 0-3-16,0 0-7 0,0 0 3 0,0 0 0 15,0 0 0-15,0 0 4 0,0 0 0 16,0 0 1-16,0 0 1 0,0 0-1 0,0 0-1 16,0 0 4-16,0 0 3 15,0 0-3-15,0 0-5 0,0 0 3 0,0 0-5 16,0 0-2-16,0 0-6 0,0 0 4 16,0 0-6-16,0 0-5 0,0 0 0 0,0 0-5 15,0 0 1-15,0 0-4 0,0 0-2 16,0 0 2-16,0 0-3 0,0 0 6 15,0 0-3-15,0 0 4 0,0 0-3 0,0 0 0 16,0 0-1-16,0 0-8 16,0 0 1-16,0 0-3 0,0 0 0 0,16-26-2 0,-16 26-5 47,9-7 1-47,-9 7 1 0,8-10 3 0,-8 10-1 15,6-8-10-15,-6 8 5 16,7-9 3-16,-7 9-4 0,6-11-2 0,1 7 0 15,-7 4 6-15,10-12-4 0,-10 12-5 0,10-12 3 0,-10 12 3 32,6-9-6-32,2 4 7 0,-8 5-10 0,6-10 5 0,-6 10-7 0,7-7-1 0,-1 2-1 15,-6 5-1-15,7-8 9 0,-7 8-3 32,14-10-3-32,-11 4-4 15,-3 6-1-15,9-8 5 0,-9 8-1 0,11-7 1 0,-11 7-8 0,10-12 7 0,-10 12-2 0,6-7-2 16,1 2 3-1,-7 5 5 1,10-10-5-16,-3 5-6 0,-7 5 1 0,9-8 3 0,-9 8 4 16,11-7-5-16,-11 7 0 0,10-9-4 15,-10 9-1-15,13-9 7 0,-6 6-5 16,-7 3 5-16,16-6 3 0,-5 3 1 31,-1-2 1-31,3 2-8 16,-13 3 6-16,23-5-8 0,-13 3 7 15,4-1-2 1,-1 1-6-16,-3 0 5 16,-10 2-3-16,23-3 9 0,-9 3-6 15,-14 0 1 1,27 0-4-16,-15 0 0 16,6 0-3-16,-5 0 5 15,-13 0 1-15,30 3 0 0,-13-1-4 16,-4 0-2-16,4 1-2 15,-1-1 3 1,-16-2 1-16,30 5 1 0,-13-5 5 31,-4 3-3-31,-13-3 0 16,27 8-1-16,-14-7 4 0,0 2 2 0,-13-3-8 16,24 8 4-16,-14-7-5 15,3 5 1 1,-13-6-1-16,20 8 2 0,-10-6-6 0,4 5 5 31,-2-1-5-31,-1 2 0 16,2-1 1-16,-3 0 0 15,4 1 0-15,-2 1 3 16,-4-2-7-16,5 1 3 0,0 1-3 0,-3-2 2 16,3 3 1-16,-3-3 0 0,1 3 3 0,2-5 3 0,-3 5-1 15,3-5-4-15,-6 4 3 0,3-2 3 16,0 0 1-16,-10-7-2 0,16 18-3 0,-5-11 5 31,-2 3-2-31,-2-2 2 0,4-2-3 16,-2 6 1-16,-2-5 1 0,3 0 0 0,-3 0 5 15,-1 4-7-15,1-4 2 0,-1 0 12 0,-6-7-11 16,11 15-2-16,-5-7-1 0,-6-8 7 0,7 13-1 0,-4-6 0 0,-3-7-2 0,7 15 2 0,-7-15-2 16,4 12 3-16,-4-12-5 0,6 16 5 0,-6-16-3 0,0 12 1 0,0-12-1 15,3 13-2-15,-3-13 3 0,4 12 0 0,-4-12 0 16,0 15 1-16,0-15 0 0,3 12 1 0,-3-12 0 0,3 11-2 0,-3-11 1 0,-3 12-1 0,3-12-1 15,0 15 3-15,-3-8-4 0,3-7 6 0,-4 16-4 0,4-16 2 0,-3 17-7 0,3-9 7 16,0-8-3-16,-6 13-1 0,2-5 2 16,0 1 2-16,4-9 1 0,-3 17-1 0,0-10-3 31,3-7-3-31,-10 13 0 0,7-5 3 47,3-8 1-47,-7 16-2 0,3-7 1 62,1-2 0-62,-4 0 2 0,1 1-5 32,3 2 8-32,3-10-1 0,-11 12-2 0,8-5 0 0,-4 1-1 0,7-8-5 15,-9 16 1-15,2-8 2 0,7-8-2 0,-7 9-2 0,0-1-1 0,4 1-3 16,3-9 2-16,-13 13 0 0,6-9 0 0,0 4-1 0,1-4 1 15,-1 4 1-15,0 1-2 0,7-9 4 16,-10 12 1-16,4-7 0 0,6-5-3 0,-14 10 3 0,4-5-3 16,4 0 0-16,-4 3-2 0,10-8 3 0,-14 9-3 0,5-5 1 0,-1 4 0 15,-1 1 2-15,2-5 1 0,-1 4 2 0,-1-3-2 0,-2 2-3 16,3 1 0-16,0 2 1 0,0-3 1 0,0-2-1 16,0 2-5-16,0 2 6 0,0-1-1 0,-3-4 1 15,6 4-2-15,-3-3 3 0,0 2-1 0,10-7 3 16,-16 10 0-16,8-5-1 0,-1-1 3 0,9-4 3 0,-13 11-6 0,5-7 5 0,8-4-4 0,-13 9 0 0,7-4 6 0,6-5-5 15,-11 4-1-15,11-4 0 16,0 0 3-16,-9 11-1 0,9-11-1 0,-10 2 3 0,10-2-4 16,0 0 4-16,0 0 1 0,-6 7-4 0,6-7 3 0,0 0-1 0,0 0 6 0,0 0-2 0,0 0-5 0,-11 5 3 0,11-5-2 15,0 0-2-15,0 0 0 0,0 0 4 0,-10 5-6 0,10-5 4 0,0 0 2 0,0 0 1 0,-11 5-2 0,11-5 2 0,0 0-1 0,0 0-1 0,-9 6 1 0,9-6 3 16,0 0-3-16,0 0 3 0,0 0 2 0,0 0-2 0,0 0-3 0,0 0 4 0,-13 4-1 0,13-4 0 0,0 0-3 0,0 0 0 0,0 0 1 0,0 0 0 0,0 0 0 0,0 0 1 0,0 0 0 0,0 0-3 0,0 0-1 16,0 0-6-16,-14-10-7 0,14 10-6 0,0 0-15 0,0 0-19 15,-3-12-25-15,3 12-28 0,3-12-32 16,-3 12-24-16,0-12-34 0,0 12-80 15,7-12-402-15,-7 12-172 0</inkml:trace>
  <inkml:trace contextRef="#ctx0" brushRef="#br0" timeOffset="59207.3255">31823 9198 1709 0,'0'0'-100'0,"0"0"25"15,0 0 7-15,0 0 13 0,14-3 5 0,-14 3 14 16,0 0 9-16,0 0 10 0,0 0 1 16,0 0-4-16,0 0 7 0,0 0 11 0,0 0 4 15,0 0 2-15,20 3 5 0,-20-3-4 16,0 0 6-16,0 0-5 0,0 0-2 0,0 0 11 16,23 3-4-16,-23-3 1 15,0 0-3-15,0 0 11 0,17 2 0 0,-17-2 1 16,0 0-2-16,13-2 2 0,-13 2-2 15,0 0 7-15,17 0-5 0,-17 0 1 16,0 0-4-16,16-3 0 0,-16 3-3 0,21-3-1 16,-11 1-1-16,-10 2-2 0,20-5-1 0,-10 3 4 15,3-1-4-15,-3-3-2 0,-10 6-2 16,27-2-2-16,-14 1 1 0,1-4 2 0,-1 1-7 16,4 1 7-16,-4 1-8 0,1-1 4 15,-2 2-5-15,2-2 4 0,2 3-1 16,-2-3 0-16,3 1-1 15,-4-1 1-15,-13 3 1 0,23-2 1 0,-12-1-8 16,2 1 5 0,-13 2 0-1,20 0 3-15,-20 0 0 16,16-5 1-16,-16 5 0 0,11-2 5 0,-11 2 4 16,0 0-3-16,0 0 1 0,0 0-9 0,0 0 6 0,0 0-7 0,0 0 8 0,0 0-5 0,-27-11-1 0,27 11 2 15,-20-2-2-15,7 2 0 0,13 0-3 0,-27-3 6 16,13 3-3-16,-2 0-3 0,-1 0 0 15,1 0-1-15,-2 0 3 0,2 0 4 16,-1 0-2 0,0 0 0-16,4 0-2 0,-4 0 0 0,4 0 5 0,13 0-6 15,-20 3-2-15,7-6 4 0,13 3 2 0,-17 0-2 0,17 0-2 16,-20 0 0-16,20 0-1 0,-17 3 0 0,17-3 6 16,0 0-4-16,-13-3 1 15,13 3-1-15,0 0 4 0,-3-7-4 0,3 7-7 0,0 0 3 16,0 0-7-16,27-15 6 0,-17 9-1 31,3 1 2-31,0 4 2 0,-3-5 1 16,0 1-4-16,-10 5 4 0,17-5-1 0,-17 5 1 15,16-5-5-15,-16 5 1 0,0 0-3 0,0 0 4 0,0 0-3 16,0 0 3-16,0 0 0 0,0 0-5 0,-33 22 5 0,20-17 0 16,0 1 6-16,-1 0 1 15,-2 1 6-15,-1-2 2 16,4 2 5-16,-1-2 3 15,1-2-1 17,2 2-7-32,11-5-1 47,-19 7 3-47,8-5-2 0,11-2-7 46,0 0-4-46,0 0 1 0,0 0-6 0,0 0-8 0,0 0 2 0,0 0 6 0,0 0-5 0,27-22-2 0,-20 17-1 63,-7 5 5-47,20-11 0-16,-14 8-2 0,5-2-2 15,-11 5 6-15,13-7-5 0,-13 7 4 16,0 0-2-16,0 0 1 0,10-2 0 0,-10 2 4 0,0 0 0 0,0 0-4 0,0 0 12 0,0 0-3 0,0 0 6 0,-20 23-2 0,20-23 8 31,0 0 0-31,-10 5-2 0,10-5 1 0,0 0 0 0,0 0-3 0,0 0-7 0,0 0-2 0,0 0-2 0,-4-23-6 0,4 23-4 16,14-17 2-16,-4 7-1 0,0 0 0 31,0 0 3-31,-3 3 0 0,3-2-6 16,0 6 5-16,-10 3-1 0,20-6 5 0,-20 6 3 0,0 0 4 0,23 7-3 0,-16 1 12 31,-7-8-15-16,10 15 12-15,-3-7 1 16,-1 1 3-16,1-1 1 0,-4 1-3 16,-3-9 2-16,11 17 6 0,-5-14 1 15,-6-3 2 1,0 0-4-16,10 11-1 0,-10-11-5 0,0 0-6 0,0 0-5 0,26-13 5 0,-19 6-7 16,4 1 0-1,1-3-2 1,-2-1-4-16,7-2 2 0,-7 4-6 15,1-2 6 1,-2 3-3 0,4 1 2-16,-2 5 5 0,-11 1 0 0,19 0 3 0,-19 0 7 31,14 9 2-31,-7-2 3 0,-4 6 1 0,0-3-2 16,-3-10-1-16,3 22-1 0,0-8 2 0,-3-5-3 0,0-9-1 0,5 18 0 0,-5-18 3 15,3 14-5-15,-3-14 2 0,0 0-2 0,0 0-3 0,24-5 5 0,-24 5-8 0,22-17-2 0,-5 7-1 16,-4-4 2-16,1 2-5 0,2-2 2 0,1 2 2 0,-1-1-1 15,-2 1-3-15,-1 5-3 0,-2-2 3 16,2 6 2-16,-13 3 1 0,13 0-1 0,-13 0-5 0,0 0 3 0,0 0 0 0,-4 28 6 0,4-28-1 16,-3 20 1-16,0-10 4 0,0 1 6 0,3-11 2 0,-3 18 4 0,-1-11 0 0,4-7 0 15,-6 12 3-15,6-12 1 0,0 0-1 16,0 0-3-16,0 0-4 0,19 5-1 0,-19-5-3 0,0 0-7 0,33-15-1 0,-22 7-3 16,2 1-5-16,1-1-7 0,2 1 2 15,-2-1-5-15,-1 3 1 0,0 0-5 0,1 1 8 16,-5-1-2-16,-9 5 4 0,14 0-3 0,-14 0 4 0,0 0-5 0,0 0 10 0,0 0 0 0,0 0 9 15,-7 27 1-15,7-27 5 0,-13 12-2 0,10-3 4 0,3-9 1 0,-11 9 3 0,8-2-3 0,3-7-1 0,-3 11-2 0,3-11 2 16,0 0 1-16,0 0-5 0,0 0-10 0,0 0-6 0,0 0-8 0,0 0-8 0,0 0 0 0,0 0 1 0,36-6-9 0,-36 6 3 16,20-7-4-16,-10 5 3 15,1-1 1-15,-11 3 2 0,13-2 1 0,-13 2 5 0,0 0 5 0,0 0 3 16,17 12 4-16,-17-12 8 0,0 0 4 0,-7 22 2 16,7-22 2-16,-10 16 5 0,3-10 3 15,4 1 0-15,-4 5 6 0,7-12-1 16,-10 12 3-16,7-7-5 0,3-5 1 15,-7 10 2-15,7-10-3 0,-10 5-10 0,10-5-8 16,0 0-1-16,0 0-6 0,0 0-7 16,0 0-5-16,0 0 2 0,0 0-4 0,0 0 2 15,0 0-6-15,34-12 6 0,-34 12-2 16,0 0-1-16,0 0 7 0,0 0 1 16,0 0 1-16,0 0 4 0,0 0 6 0,-21 22 8 15,21-22-2-15,-9 12 1 0,-2-7 6 16,11-5 0-16,-10 12 1 0,4-6 0 15,6-6 4-15,-10 5-3 0,10-5-1 0,-10 7 1 16,10-7-7-16,0 0-6 0,0 0-9 16,0 0-8-16,0 0-6 0,0 0-1 15,0 0-9-15,0 0 4 0,0 0-2 0,0 0-1 16,0 0 4-16,0 0-1 16,0 0 10-16,0 0 2 0,0 0-1 0,20 13 12 0,-20-13-5 78,-7 15 9-78,7-15 2 31,-10 17 6-31,0-7 2 16,4 1 9-16,-1-4 0 0,-7 3 3 15,11 0 4-15,-7-3-3 0,0 1-1 0,3-1-2 0,7-7 0 16,-16 8 1-16,9-2-5 0,7-6-8 0,-10 3-4 0,10-3 1 0,0 0-8 0,0 0-5 15,0 0 1-15,0 0 2 0,0 0-7 0,0 0 0 0,0 0 6 0,0 0 3 0,0 0-5 0,0 0 1 0,0 0 2 0,0 0 3 0,3 16-5 0,-3-16 3 0,-3 13 2 0,-3-6 3 0,6-7 1 0,-10 15-3 0,2-11 10 16,-1 4 2-16,2-1-1 0,1-2 3 16,6-5-1-16,-11 11-5 0,11-11-1 0,-9 5-9 15,9-5 1-15,0 0-6 0,0 0-3 0,0 0 0 16,0 0 0-16,0 0-7 0,0 0 0 0,0 0 9 16,0 0-2-16,0 0-1 0,-18-10 3 15,18 10 0-15,0 0-2 0,0 0 4 16,0 0 3-16,-9 10-3 0,9-10 10 0,-10 8-2 15,3-3 7-15,7-5 3 16,-10 9 2-16,10-9-2 16,-13 5 0-16,13-5-3 0,-11 8 6 0,11-8 1 0,-6 4-5 0,6-4 2 15,-10 6-8-15,10-6-2 0,0 0-7 16,0 0-1-16,0 0-1 0,0 0 1 0,0 0 4 16,0 0-4-16,0 0-1 0,0 0 0 15,0 0 0-15,0 0 6 0,27 9-3 0,-27-9 4 16,0 14 1-16,0-14 2 0,0 15 5 15,-3-6-1-15,3-9 4 0,-4 15 1 16,0-8-1-16,4-7 0 0,-6 15-7 0,3-6 3 16,3-9 0-16,-7 8 0 15,7-8 3-15,-6 12-4 0,6-12-8 0,0 0-5 0,0 0 1 16,0 0-1-16,0 0 4 0,0 0 1 16,0 0 1-16,0 0-9 0,0 0 5 15,13 9 4-15,-13-9-3 0,0 0 3 0,9 10-4 16,-9-10 1-16,0 0 3 0,4 12 6 15,-4-12-3-15,0 0 3 0,-4 15 3 0,4-15-2 16,-3 14 0-16,0-7 2 0,3-7 0 16,-7 10-8-16,7-10 7 0,-9 5 0 0,9-5-5 15,0 0 2-15,0 0-4 0,-11 2-9 16,11-2 7-16,0 0-5 0,0 0 4 16,0 0-4-16,0 0 2 0,-19-9 4 15,19 9-8-15,0 0 8 0,-8-6 1 0,8 6-6 16,0 0 2-16,0 0 3 0,0 0 3 15,0 0-3-15,0 0 1 0,0 0 0 16,0 0 4-16,0 0 2 0,0 0-3 0,0 0 1 16,0 0 6-16,0 0-3 0,0 0-1 15,0 0 5-15,0 0-5 0,0 0 0 0,0 0-2 16,0 0 1-16,0 0-2 0,0 0 1 16,0 0-7-16,0 0 9 0,41-2-3 15,-41 2-1-15,19 0-3 0,-19 0 5 0,21-4 4 16,-8 1-11-1,0 0 8-15,0 1-4 0,5-4 4 16,-6 6 1-16,2-3-2 0,2-1-6 0,-2 4 1 16,-14 0 7-16,24-3 1 0,-14 1 2 0,-10 2-3 0,23-3 4 0,-13 0 0 15,-10 3-5-15,20-1 7 0,-10-2-10 16,-10 3-1-16,16-5 4 0,-16 5 1 16,14-5 1-16,-4 0-3 15,-10 5 1-15,17-10-5 0,-11 5 8 0,4-3-6 0,0 4 7 16,-3-1-7-16,-7 5 3 0,13-12-2 0,-6 11-4 15,-7 1 2-15,13-3 2 0,-13 3 9 16,0 0-6-16,0 0 8 0,21 7-4 16,-21-7-1 31,0 0-1-47,6 14-1 0,-6-14 5 0,0 0-2 0,3 12-6 0,-3-12 5 46,0 0-5-46,0 0-2 0,0 0-1 0,17 0-12 0,-17 0 7 0,16-12-1 0,-9 7 7 47,0-4-6-47,3 0 2 0,3 2-4 32,-2-4 5-32,-2 1 1 15,1 1-2-15,-4 1-2 0,8-2 4 0,-7 4-3 0,-1-2-1 16,5 4 3-16,-11 4 3 0,10-8 1 0,-10 8-3 0,9-4-3 0,-9 4 11 0,0 0-8 0,0 0 4 0,0 0 2 0,0 0-3 0,0 0 0 0,0 0 5 0,0 0-3 0,0 0 2 0,0 0 2 0,0 0 2 0,0 0-6 0,0 0 0 0,-16-15 1 0,10 10-2 15,6 5 1-15,-5-13-1 0,-1 8-1 0,6 5-1 0,-3-15 5 0,0 5-3 32,3 2-5-32,0 8 7 0,-4-9-2 0,4 9-4 15,-3-13 2-15,3 13 0 0,0 0 2 0,-3-12-1 0,3 12-4 0,-8-8 8 0,8 8-7 16,-9-4 6-16,9 4 1 0,-10-5-1 0,4-1 2 16,6 6 7-16,-11-7-4 0,11 7-2 15,-10-3 5-15,10 3-1 0,0 0-5 16,-13-8 3-16,13 8-2 0,-7-4-5 0,7 4-6 15,-3-10 2-15,3 10-9 0,-4-10 3 16,4 10 4-16,0-13-1 0,0 13 0 0,0-14 5 16,-6 8-1-1,6 6-3 1,0 0-1-16,3-15 5 0,-3 15-3 16,-3-7 0-16,3 7 6 0,0 0 3 0,0 0-4 0,0 0 4 0,0 0 0 0,-6-8-3 0,6 8 1 15,0 0 0-15,0 0 1 0,0 0 2 16,0 0 3-16,0 0-2 0,-18 17 1 0,18-17 2 15,-9 6-7-15,9-6 1 0,-11 6 4 16,11-6-1-16,-13 7-1 0,4-2 1 16,9-5-6-16,-14 7 4 0,14-7 1 15,-17 8-5-15,10-3 4 0,7-5-3 0,-13 7-1 16,7-2-6-16,6-5-6 0,-14 10-3 0,7-6-8 16,7-4-11-16,-13 5-3 0,13-5-19 15,-7 6-13-15,7-6-7 0,0 0-16 16,-16 0-22-16,16 0-41 0,0 0-55 0,0 0-213 15,-13 1 70-15</inkml:trace>
  <inkml:trace contextRef="#ctx0" brushRef="#br0" timeOffset="63295.0657">20667 8233 1157 0,'0'0'-29'0,"-20"5"4"0,7 2 3 0,3 1 7 16,-3 4 7-16,0 4 11 0,-1 1 4 0,4 3 1 78,-1-1 5-78,5 2 10 0,0 4-3 0,-1-2-1 0,4 2 16 0,3-3-4 0,3 3 6 0,-3-3 0 0,3-3 2 0,4 5-4 0,-1-7 5 0,5 0-4 0,-5-1 1 0,4-6-5 0,1 0-2 0,2-5-2 0,0 0-1 15,4-5-1-15,-17 0-3 0,30-5-1 0,-17-3-1 16,0 1 3-16,-3-1-2 0,0-1 4 16,0 0 1-16,3 0-1 0,-6-2 0 15,4 7-2-15,-5-4 1 0,4 3 1 16,4 3 3-16,-14 2 0 0,23 0 1 0,-23 0-5 15,30 7-1-15,-14-2 0 0,5 2 2 16,2-2 1-16,0 3 2 0,0-1-4 16,1-1 1-16,-1-1-5 0,3 0 3 15,1-3 1-15,-7 1-2 0,1-6 2 0,1 1 3 16,-1-1 3-16,-1-1 4 0,-4-5-8 16,-2 0 2-16,-1-2-3 0,-2-1-1 0,-5 0-1 15,1-3-6-15,-7-3 2 0,0 3 1 0,-4-5-2 16,-2 3 0-16,-2 1-4 0,-4 1 0 15,5 4 3-15,-7-2-8 0,-2 3-1 16,2 3-1-16,-2 1-4 0,-4 4-4 16,4 2-7-16,-5 0-7 15,-2 2-14-15,2 1-12 16,-1 5-22-16,1-4-16 0,8-1-17 0,-4 2-23 0,4 0-8 16,13-5-16-16,-17 4-32 0,17-4-83 15,0 0-282-15,0 0-43 0</inkml:trace>
  <inkml:trace contextRef="#ctx0" brushRef="#br0" timeOffset="63944.0244">21488 8124 1449 0,'-7'-6'-28'0,"7"6"9"0,-3-11-2 16,3 11 11-16,-7-4 10 0,7 4 8 0,0 0 0 15,0 0 8-15,0 0-2 0,0 0 1 16,0 0 2-16,-4 33 5 0,8-21 2 15,-1 2 5-15,1 6 2 0,3 1 6 0,-4-1 0 297,0 0 0-297,0-1 0 0,4 5 4 0,0-7 0 0,-4 2 2 0,4-1-3 0,-4-2 1 0,0-4 2 0,1 1 7 0,-1-1 4 0,0-3 6 0,-3-9 0 0,4 18-1 0,-4-18-6 0,0 0-5 0,0 0-2 0,0 0-6 0,0 0-4 0,0 0-7 0,0 0-1 0,-7-35-2 0,7 18-5 0,3-1-3 0,1-2-1 0,-1 0-3 0,7 0-1 0,0 0-4 0,0 0 0 0,7 1-1 0,-4 1 0 0,4 4-3 0,3 2-3 0,-4 2 1 0,8 3 0 0,-4 2-1 0,4 0 0 0,-2 5 1 0,2 0-1 0,6 2-1 0,-3 1-1 0,-1 2 1 0,1 0 1 0,-4 1 0 0,0-2 3 0,-2 1 6 0,-5-3 16 0,1 3 6 0,0 1 11 0,-4-4 5 0,0 0 9 0,-13-2 1 0,14 4-10 0,-14-4 3 0,0 0-10 0,0 0-2 0,6-14-7 0,-6 14-1 0,0 0-2 0,-23-24 2 0,13 11-11 16,-3-4-7-16,-1 2-7 0,-6-9-12 0,4 2-12 0,2 5-13 0,4-3-20 0,0 3-34 16,4-3-39-16,2 5-28 0,4-4-22 15,0 7-13-15,4 0-20 0,-1-1-80 0,4 7-108 0,-1-2-157 16,-6 8-53-16</inkml:trace>
  <inkml:trace contextRef="#ctx0" brushRef="#br0" timeOffset="64275.0056">22204 7928 1428 0,'0'0'-60'0,"0"0"13"0,0 0 14 16,17 3 10-16,-17-3 8 0,0 0 7 0,4 19 0 16,-4-9 3-16,0 2 2 0,3 2-1 15,-3-14 0-15,3 27-1 0,0-12 6 16,1 0-5-16,0-2 4 0,-1 0 3 15,7 6 0-15,-4-7-1 0,1 0-2 16,3 1 0-16,0-2-1 16,1-2-2-16,1-1-8 0,-2-1-16 0,1-2-17 15,-2 0-16-15,-9-5-27 16,21 5-50-16,-21-5-152 0,0 0 194 0</inkml:trace>
  <inkml:trace contextRef="#ctx0" brushRef="#br0" timeOffset="64438.9934">22234 8112 759 0,'-9'-2'0'16,"9"2"4"-16,-13-6 5 0,13 6 15 0,-11-1 4 16,11 1 13-16,0 0 1 0,0 0 5 0,0 0-13 15,0 0 4-15,33-6-7 0,-33 6 4 0,30 0-6 16,-13-2-5-16,4 2-2 0,-2-2-13 16,-2-3-23-16,4 2-21 0,-5 0-16 15,1 3-24-15,-4-1-55 0,1-2-167 16,-14 3 187-16</inkml:trace>
  <inkml:trace contextRef="#ctx0" brushRef="#br0" timeOffset="64788.9718">22198 8003 819 0,'0'0'-7'0,"-10"-8"9"0,10 8 2 15,0-7 7-15,0 7 0 16,0 0 4-16,13-16 4 0,-13 16-5 0,17-7-3 15,-7 2-1-15,0 1 0 0,0-2 3 16,3 1-5-16,-2 0-5 0,2 0-3 0,1 1-15 16,-5-2-13-16,4 0-21 15,-2 2-54-15,-2 0-152 78,4-1 226-78</inkml:trace>
  <inkml:trace contextRef="#ctx0" brushRef="#br0" timeOffset="65686.9135">22118 7948 754 0,'0'0'31'0,"-7"-8"14"0,0 3 5 0,7 5 15 0,-6-7 11 15,6 7 5-15,0 0 0 0,-10-5 2 0,10 5-2 16,0 0-3-16,-7-5-5 0,7 5-3 16,0 0-6-16,0 0-2 0,0 0-2 0,0 0-3 15,0 0 2-15,0 0 2 0,0 0 2 16,11 34-1-16,-5-24 0 62,0 6-2-62,5-1 2 0,-1 2-4 0,3 4-1 0,-3-3-1 0,3 2-5 0,0 1 3 0,1-4-5 0,2 9-1 0,-2-8 1 0,-1 1-3 0,-2 1-5 0,2-5 2 0,0 3-5 0,-3-6-2 16,0 3 0-16,1-3-7 0,-2 0 3 16,-2-3-6-16,2 1 2 0,-1-3-1 15,-8-7 2-15,13 10-2 0,-13-10-3 0,14 3 1 16,-14-3-3-16,0 0 1 0,0 0-1 15,19-13-1-15,-16 3-3 16,0-3 2 0,-3-2-5-16,5-2 5 0,-5 0-7 15,0-4-1-15,3-1 1 0,-3-1-2 16,0 4 0-16,3-4-2 0,-3 0-2 0,0 4 2 0,3 1-2 0,-3 1-2 16,0 2-2-1,3 0 2-15,-3 2-1 0,4 1-2 0,-4 2-2 16,0 10 0-16,0-21-1 0,3 14 1 0,-3 7-6 0,0-17 3 0,0 17-11 0,0-14-4 15,0 14-9-15,0-11-9 0,0 11-10 0,0-9-14 16,0 9-13-16,0 0-18 0,0-14-20 16,0 14-20-16,0 0-24 0,0-13-19 15,0 13-14 48,0 0-24-63,3-9-63 0,-3 9-337 0,0 0-112 0</inkml:trace>
  <inkml:trace contextRef="#ctx0" brushRef="#br0" timeOffset="65986.8955">22495 7986 1579 0,'0'0'-73'0,"0"0"14"0,0 0 6 0,0 0 10 15,0 0 5-15,0 0 17 0,0 0 10 16,-13 4 6-16,13-4 7 0,0 0 0 0,0 0 5 16,0 0 7-16,13 23 3 0,-7-13 0 15,1-2 13-15,0 1 3 0,3 1-2 0,-4 0-4 16,8-1-2 15,-4 3-1-31,7-3-3 0,-7 1 2 0,3-3-8 0,0 4 3 0,0-4-5 0,1-1 0 0,-1 1-5 0,-3-2-18 16,-10-5-17-16,20 5-18 0,-20-5-21 15,14 0-19-15,-14 0-28 16,0 0-65 0,0 0-194-16,10-10 116 0</inkml:trace>
  <inkml:trace contextRef="#ctx0" brushRef="#br0" timeOffset="66175.8833">22552 8031 992 0,'0'0'-22'0,"0"0"13"0,-7-8 11 0,7 8 3 0,0 0 14 0,0 0 9 0,0 0 1 0,20-10 0 0,-20 10 2 0,17-5 0 0,-17 5-9 16,16-5-3-16,-6 0 1 15,0 2-4-15,-10 3-9 0,17-5-14 0,-7 1-18 0,-10 4-17 16,17-8-24-16,-11 4-39 0,-6 4-103 16,13-7-53-16,-13 7 220 0</inkml:trace>
  <inkml:trace contextRef="#ctx0" brushRef="#br0" timeOffset="66378.8705">22422 7923 719 0,'-21'2'3'16,"21"-2"5"-16,-9-6 8 16,9 6 12-16,-8-4 6 0,8 4 3 0,0 0 2 0,0 0 0 15,0 0-6-15,0 0-2 0,30-15 3 16,-19 10-3-16,-11 5 0 0,19-5-7 15,-5 2-5-15,-1-2-1 0,1 2-3 0,2 2-6 16,-2-2-1-16,-1 0-23 0,4 1-17 16,-1 0-16-16,1-1-35 0,0 1-86 15,0-1-113-15,-1 3 199 0</inkml:trace>
  <inkml:trace contextRef="#ctx0" brushRef="#br0" timeOffset="66657.8526">23045 7788 773 0,'0'0'13'0,"0"0"14"0,0 0 6 0,0 0 18 0,0 0 11 0,0 0 0 15,0 0 3-15,0 0 1 0,0 0-7 16,0 0 2-16,0 0-6 0,-40 24-4 0,31-9-2 16,-5-2-8-16,1 3 0 0,-1 0-6 46,1-1-2-46,-1 4-5 0,4-6-2 0,-3 3-3 0,0-1-6 0,3-3 2 0,-4 4-15 0,8-6-17 0,-1 0-25 16,-3-2-32-16,3-1-41 0,1 0-66 0,6-7-260 16,-4 8 53-16</inkml:trace>
  <inkml:trace contextRef="#ctx0" brushRef="#br0" timeOffset="66892.8383">22745 7842 1165 0,'0'0'-33'16,"0"0"8"-16,0 0 17 0,0 0 8 0,0 0 16 0,20-6 12 0,-20 6 9 16,0 0 3-16,30 12 9 0,-17-7 6 0,1-1 12 0,2 4 4 0,1 2 5 0,-1 0 1 0,1 0 0 0,4 1-1 15,-5-2-4 1,4 1-3-16,-4 0-5 0,1 0-4 0,1-3-6 0,-2 1-4 15,-7-1-7-15,5 0-1 0,-4 1-3 16,1-2-10-16,-2 1-10 0,1-2-23 16,-10-5-30-16,17 8-35 0,-17-8-35 15,0 0-37-15,13 0-46 0,-13 0-108 0,0 0-207 0,14-10-7 16</inkml:trace>
  <inkml:trace contextRef="#ctx0" brushRef="#br0" timeOffset="67355.8088">23138 7872 1280 0,'0'0'-53'16,"0"-9"9"-16,0 9 8 0,0 0 10 15,0 0 10-15,0 0 16 0,0 0 3 0,0 0 9 0,0 0 8 16,0 0 5-16,0 0 7 0,0 0 5 16,0 0 3-16,21 24 4 0,-21-24 3 15,9 12-1-15,-9-12 0 0,14 9 2 16,-7-6-6-16,-7-3-2 0,13 17-2 0,-6-10-1 15,3-2-6-15,-1 5 2 0,2-4-8 16,-11-6 0-16,23 9-2 0,-10-7-5 16,0 1-2-16,1-1-2 0,-1 0 0 15,4 2-2-15,-17-4-3 0,26 0 4 0,-12 0-2 0,-14 0 1 16,27 0-5-16,-14 2 1 0,-13-2-3 16,20-6 2-16,-10 4-1 0,-10 2-2 15,14-10 4-15,-8 4-2 0,-6 6-4 0,10-16 2 16,-10 7 1-16,3-3 0 0,-3 1 5 15,0 11 3-15,-6-21 2 0,6 9 7 16,-7 2 3-16,1 1 1 0,-2-2-4 0,2 2 0 16,-7 4-4-16,2-2-1 0,-2 0-3 15,0 5 0-15,3-1-1 0,-3 1 2 16,-1 2-2-16,-2 0-2 0,16 0 0 0,-27 7-4 16,14 0-1-16,-1-4 0 15,1 5 0-15,3-3 0 0,-3 3-3 0,3-3-10 16,3 2-24-16,-3 1-29 0,10-8-34 0,-13 10-36 15,6-3-30-15,7-7-80 16,-7 14-297-16,4-7-40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3:03:46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15791 7372 463 0,'0'0'43'0,"0"0"-20"0,0 0 13 16,0 0-4-16,0 0-5 0,-3-12 10 16,3 12-8-16,0 0 2 0,0 0-2 0,0 0 3 15,0 0 6-15,0 0-1 0,0 0 0 16,0 0-6-16,0 0 1 0,0 0 6 0,0 0-8 15,0 0 1-15,0 0 2 0,-20 22-3 16,20-22-8-16,-4 8 1 0,4-8 1 16,0 0-5-16,0 0-1 0,-6 8 7 15,6-8 0-15,0 0 13 0,0 0-4 0,-7 8 6 16,7-8 5-16,0 0 10 0,0 0 1 16,0 0 5-16,0 0-5 0,0 0-5 15,-14 1-7-15,14-1-2 0,0 0-4 0,0 0-6 16,0 0-1-16,0 0-7 0,0 0 0 15,-19-4-4-15,19 4-7 0,0 0-2 0,0 0-1 16,0 0 0-16,0 0 2 0,0 0-1 16,0 0-7-16,0 17 5 0,0-17-2 15,0 0-2-15,7 15-1 0,-7-15 0 0,0 0 0 16,10 15 2-16,-10-15-2 0,2 8 0 16,-2-8 0-16,0 0 0 0,8 9-2 15,-8-9 2 1,0 0 2-16,6 8-3 0,-6-8 5 0,0 0-3 0,0 0 4 0,0 0-1 15,0 0-5-15,0 0 4 0,0 0-5 16,0 0 1-16,0 0-4 0,0 0 3 0,0 0 1 16,0 0-2-16,-20-23 1 0,20 23-3 15,0 0 3-15,-6-3-4 0,6 3 3 0,0 0-2 16,-13 0 1-16,13 0-5 16,0 0 3-16,0 0 1 0,-20 3-4 0,20-3 1 15,0 0 2-15,-10 9-1 0,10-9 1 16,0 0-1-16,-8 12 3 0,8-12-4 0,0 0 2 15,0 9 4-15,0-9-5 0,0 0 3 16,0 0-2-16,0 0 3 0,11 15 0 0,-11-15 1 16,0 0-1-16,0 0 1 0,0 0 3 15,10 7-3-15,-10-7 4 0,0 0 0 0,0 0-2 16,0 0 2-16,0 0-4 0,0 0-2 16,0 0 4-16,0 0-3 0,0 0 3 15,-10-29 1-15,10 29-6 0,-7-8-3 0,7 8 4 16,-10-6 0-16,10 6 0 0,-10-3-2 15,10 3 1-15,0 0-1 0,-11-4 0 16,11 4 0-16,0 0-4 0,0 0 3 0,0 0-1 16,0 0-1-16,0 0 1 15,0 0 0-15,0 0 1 0,0 0 6 0,0 0-7 16,0 0 3-16,0 0-1 0,8 28 2 16,-8-28-3 46,0 0 3-62,16 10-1 0,-16-10 0 31,11 5 0-31,-11-5-3 0,13 5 4 0,-13-5 1 16,0 0 3-16,17 5 0 0,-17-5 1 16,0 0 0-16,0 0-1 0,0 0 1 0,0 0 3 0,0 0-6 0,0 0 1 0,0 0-3 0,0 0 3 0,0 0-6 0,0 0 3 0,0 0-5 0,-20-25 2 0,20 25 3 15,0 0-3-15,-10-4 1 0,10 4-3 0,0 0 4 0,0 0 0 0,0 0 4 0,0 0-8 0,0 0 2 0,0 0-1 0,0 0-5 16,0 0 9-16,-11 19-2 0,11-19-1 15,0 0 1-15,0 0 2 0,0 0 0 16,17 15 0-16,-17-15 0 0,0 0-1 0,10 8 3 16,-10-8 1-16,0 0-1 0,10 5-1 0,-10-5 4 15,0 0 0-15,0 0-2 0,0 0 1 16,0 0-1-16,0 0-1 16,0 0 0-16,0 0 0 0,0 0-1 0,4-25-1 0,-4 25 5 15,0 0-4-15,-8-18 0 0,8 18 0 16,0-7-1-16,0 7-2 0,0 0 0 15,-6-8 0-15,6 8-3 0,0 0 4 0,0 0-4 16,0 0 1-16,0 0-1 0,0 0 4 16,0 0-3-16,-16 20 4 0,16-20-2 15,-4 13 2-15,0-6-1 0,4-7-1 0,0 15 0 16,0-15-1-16,4 21 4 0,0-14-2 16,-4-7 3-16,6 12-5 0,-6-12 4 15,10 15 2-15,-4-10-3 0,-6-5 4 16,14 10-4-16,-14-10 6 0,13 3-1 0,-13-3 0 0,0 0 0 15,20-10 1-15,-20 10 0 16,13-12-2-16,-9 4-1 0,0-3 2 0,-1 2-1 16,-3 9-3-16,0-23 2 0,0 13-2 15,0 0 2-15,-3 0-4 0,3 0 3 0,-8 1 1 16,5 1-1-16,0 1-4 16,3 7-2-16,-10-9 4 0,10 9-3 0,-13 0 1 15,13 0-2-15,-13 0 2 0,13 0-4 0,0 0 5 16,-18 5-2-16,12 1-6 0,6-6 10 15,-6 7-3-15,6-7-3 0,-4 11 4 0,4-11 0 16,0 0-1-16,0 14 2 0,0-14-2 16,0 0 0-16,7 15 2 0,-7-15-1 0,6 11 2 15,-6-11 1-15,11 4 1 0,-11-4-1 16,0 0 3-16,13 6-3 0,-13-6 3 16,0 0-3-16,0 0-1 0,12-13 2 15,-12 13-2-15,5-15 1 0,-5 15 2 16,-5-15-5-16,5 15 2 0,-2-18 0 0,-5 12 1 15,1-1 0-15,-1 2-3 0,-4-1-2 16,2 0 2-16,-4 1-1 0,-1 2-1 0,1 3 2 16,13 0-1-16,-27 0-1 0,13 3 0 15,2 0-1-15,12-3 4 0,-24 8-4 0,14-2 2 16,1-3-2-16,9-3-2 16,-15 13 3-16,12-8 1 0,3-5-2 0,-6 12 2 15,6-12 3-15,0 0 1 0,6 15-2 0,-6-15 0 16,7 13 0-16,-7-13 2 0,14 8-1 15,-14-8-3-15,9 7 2 0,-9-7-1 16,13 5 8-16,-13-5-9 0,14 6 2 0,-14-6 4 16,0 0-1-16,16 0-4 0,-16 0 4 15,0 0-2-15,14-11 2 0,-14 11-1 0,10-7 1 16,-10 7-1-16,3-11 0 0,-3 11 3 16,3-10-3-16,-3 10 0 0,0 0 2 15,0-15-3-15,0 15-2 0,-3-9 5 0,3 9-3 16,-3-8-5-16,3 8 5 0,-6-7-1 15,6 7-2-15,-7-6-1 0,7 6-1 16,-14-2 7-16,14 2-8 0,0 0 3 0,0 0-2 16,-22 8 2-1,22-8 0 1,-8 9 1-16,8-9-3 0,-3 11 2 0,0-4 0 0,3-7 2 31,0 0 0-31,3 19-3 0,-3-19 1 47,6 16 0-47,-6-16 1 0,11 13 2 0,-1-8-3 47,-10-5 3-47,16 7-1 0,-5-2 1 16,-11-5 3-16,15 4-1 0,-15-4-2 0,21 4 2 15,-21-4-2-15,17-5 1 0,-17 5 2 0,13-8-3 0,-7 3 2 0,-6 5 0 0,4-15-2 0,-4 15 4 16,0-15-5-1,0 5 2-15,0 10-2 0,-7-15 2 0,4 8-2 0,0-1-1 0,-4-1 1 0,1 6-4 16,6 3 2-16,-11-8-1 0,11 8 0 0,-13-1-1 0,13 1 3 16,0 0-1-16,-17 9-2 0,10-6 2 0,7-3-2 15,-6 14 3-15,3-7-2 0,3-7 4 0,0 15-2 0,0-15 1 0,0 15-2 0,0-15 0 0,0 10 1 16,0-10 5-16,0 0-6 0,7 18 0 0,-7-18 8 0,0 0-7 0,6 8 5 0,-6-8-2 0,0 0 0 0,0 0-2 16,0 0 4-16,0 0 1 0,0 0-4 0,17-20 0 15,-17 20 3-15,3-13-2 0,-3 13 2 16,4-8-7-16,-4 8 7 0,0 0-4 0,0-12 0 15,0 12-2-15,0 0 1 0,0 0-1 16,0 0 1-16,-4-13 0 0,4 13-6 16,0 0 1-16,0 0-10 0,0 0-20 0,0 0-36 15,0 0-42-15,-14 0-38 0,14 0-103 16,0 0-254-16,0 0-13 0</inkml:trace>
  <inkml:trace contextRef="#ctx0" brushRef="#br0" timeOffset="1920.883">19016 7573 1276 0,'0'0'-63'0,"0"0"17"0,0 0 6 0,0 0 10 15,0 0 7-15,0 0 18 0,0 0 1 16,0 0 5-16,0 0 1 0,0 0-2 16,0 0 4-16,0 0 5 0,0 0 1 0,0 0-1 15,-13 26 11-15,13-26 0 0,-3 8-4 16,3-8 9-16,0 0-10 0,0 16 18 0,0-16-4 16,0 0 3-16,3 15-4 0,-3-15 3 15,3 9-2-15,-3-9 2 0,4 13-7 16,-4-13-3-16,0 0 5 0,10 14-5 15,-10-14-1-15,7 7 0 0,-7-7-2 16,0 0 15-16,13 5-2 0,-13-5 15 0,0 0-4 16,0 0 2-16,0 0-4 0,23-11-3 0,-23 11-2 15,3-13 1-15,-3 13-1 16,4-17-4-16,-4 17-2 31,0-17-3-31,0 17 1 16,-7-18-5-16,4 7 0 0,0 4 1 15,-1 0 1-15,4 7-4 0,-10-12-4 0,3 4-1 0,7 8 0 16,-9-11-3-16,2 7-1 0,0-1-3 0,7 5 0 0,-13-2-4 0,13 2 1 16,-14 0-3-16,14 0 1 0,0 0-2 0,-13 7 0 0,13-7 0 0,-10 10-2 15,10-10 2-15,-3 7-1 0,3-7 3 0,-4 12-3 16,4-12 0-16,0 0-1 0,7 20 2 16,-7-20-1-16,13 8-1 0,-6-2 2 15,-7-6 1-15,14 10-1 0,-5-8 0 16,-9-2 0-16,21 6 2 0,-21-6 2 15,16 1-2-15,-16-1 4 16,0 0-3-16,20-1 3 0,-20 1-1 0,13-8 1 0,-13 8 1 16,4-10-1-16,-4 10-1 0,4-11 2 0,-4 11-2 15,0 0 2-15,-8-17-5 0,8 17 1 0,-6-8-2 16,-1 4 1-16,7 4 1 0,-6-8-4 16,-1 3 2-16,7 5-2 0,-14-2-4 0,14 2 4 15,0 0 0-15,0 0-3 0,0 0 0 16,0 0-2-16,0 0 0 0,-23 7 3 0,23-7 0 15,0 0 0-15,0 14-1 0,0-14 5 79,0 0-3-79,0 0 1 0,17 20-2 0,-17-20 3 78,10 8-2-78,-10-8 2 31,17 6 2-31,-17-6-1 0,13 4-1 0,-13-4-1 16,17 0 7-16,-17 0-2 0,0 0-2 0,19-7 1 0,-11 2-2 15,-2-1 4-15,-6 6-4 16,10-12-1-16,-7 2 3 15,-3 10-1-15,0-15-3 16,0 15 0-16,-3-14 0 0,-1 6 1 0,1 1-3 0,3 7-1 0,-6-8 0 0,-1 3 1 16,7 5-2-1,-14-2 4-15,14 2-3 0,0 0-1 0,-23 2-1 0,23-2 0 16,-16 5 4-16,16-5-3 0,-11 8 3 0,11-8-2 16,-10 7-1-16,10-7 2 15,-3 8 0-15,3-8-2 0,0 0 6 0,0 0-2 0,0 0 1 0,0 0 1 0,0 0-1 0,13 17-1 0,-13-17-13 16,0 0-21-16,0 0-31 0,0 0-51 0,0 0-51 0,0 0-158 0,0 0-228 0,0 0-54 0</inkml:trace>
  <inkml:trace contextRef="#ctx0" brushRef="#br0" timeOffset="4453.7188">23682 7235 1389 0,'0'0'-71'0,"0"0"13"0,-10-6 7 0,10 6 14 16,-6-5 9-16,6 5 11 0,-8-4 13 15,8 4 2-15,0 0 4 0,-9-4 9 16,9 4-6-16,-7-6 8 0,7 6 6 0,0 0 0 15,-6-6-2-15,6 6 1 0,-11-1 2 16,11 1-2-16,0 0-3 0,-16-3 3 0,16 3-2 16,-17 0-7-16,17 0 6 0,-16 0-2 15,2 0 1-15,14 0 1 0,-20 3 2 16,7-2-1-16,0 2-4 0,13-3 0 16,-24 5-3-16,7-5 2 0,4 4-2 0,-1 0 2 15,-2 0-1-15,2-4-4 0,1 5 3 16,-4-2 0-16,1 0-2 0,2 2-6 15,-2-3 9-15,3 4 0 0,-1-1-7 0,1-4 2 16,-4 5 5-16,4-4-11 0,3 3 8 16,-3 0 1-16,-1-2-6 0,1 1 2 0,0 2 4 15,-1 2-6-15,14-8 0 0,-20 10 0 16,10-5 1-16,0 2-6 0,4-2 6 0,-5 3 0 16,2-1 5-16,-1 0 0 0,2 1 2 15,2-1-3-15,0 1 1 16,-1-1 0-16,0 3-1 0,3-2-4 15,-2 0 3-15,6-8 1 0,-6 15-4 0,2-5 4 16,1-4-3 0,0 6 1 46,3-12 3-62,-8 13-5 0,5-2 1 47,0-1-2-47,0-3 0 0,-1 3 3 47,1 0-2-47,-3 0 0 0,3 0 2 16,3-10 3-16,-5 18-8 0,5-8 4 15,-3 0 3-15,3-10-1 0,-3 19 2 0,3-8-8 31,-3-2 2-31,3-9 4 0,0 18-1 0,0-4-3 0,0-14 2 16,0 16-1-16,0-16 2 0,3 18-6 0,0-8 4 0,-3-10-3 16,3 20 2-16,2-12 2 15,-5-8 3-15,6 17 2 0,-3-8 4 0,-3-9-3 16,10 18 0-16,-7-10-1 0,5 2 0 0,-8-10-3 0,9 16 5 0,-5-12 0 16,2 6-4-16,-6-10-1 0,14 11 2 0,-4-7-2 15,-10-4-1-15,12 10 3 0,-4-6-6 16,-8-4 4-16,16 8-5 0,-6-4 4 31,-10-4-3-31,20 6-2 0,-14 0 2 0,-6-6-2 0,21 5 6 0,-8-2-3 16,-13-3 1-16,20 4-1 0,-20-4-1 31,20 3-2-31,-7-3 1 0,-13 0 0 16,24 0 1-16,-24 0 1 0,27 0-5 0,-14-3 6 15,-13 3-2-15,23 0 0 0,-13-3 1 0,-10 3 0 0,27-1 0 0,-17 1-3 16,0-6 2-16,-10 6-1 0,20-2 1 0,-10-1-2 15,3 0 3-15,-13 3-3 0,17-6 5 0,-7 5-4 0,-10 1 1 16,20-4 0-16,-10 0-2 0,0 1 2 0,-10 3 1 0,17-9-1 0,-8 4-2 0,-1 1-2 16,-8 4 14-16,13-11-10 0,-4 6-3 15,-1-2 0-15,-8 7 0 0,16-8 3 0,-10 3-5 0,2-2 3 0,1 2 2 16,-2-3-4-16,4 3 3 0,-5-3-3 16,4 0 3-16,-4 1 0 0,2 0-4 0,1-1 2 0,-9 8 0 0,10-9 3 0,-4 1 0 0,-6 8-3 0,14-9 1 0,-7 3 0 0,-7 6 2 31,13-13-4-31,-9 8 4 0,2-2-2 0,-6 7 1 15,10-12 0-15,-4 6 4 0,-6 6-9 0,11-12 3 0,-8 5 1 16,-3 7 0-16,10-14 1 0,-4 7-2 0,-2 0 1 16,-4 7 0-16,7-12 3 0,0 6-4 0,-7 6 1 0,9-13 0 0,-6 7-1 31,-3 6 4-31,8-12-2 0,-2 6-4 0,-6 6 0 0,4-12 6 0,-4 12-6 31,6-14 4-31,-6 14-1 0,3-12 0 0,-3 12 2 16,4-13-2-16,-4 13-2 0,3-12 2 0,-3 12 1 15,0-13-1-15,0 13 0 0,-3-13 1 0,3 4-2 0,-4 2 1 0,4 7 0 16,0-15 1-16,0 5-3 0,-3 0 2 0,0 2 2 0,3 8-1 0,-3-17 1 16,-1 6-3-16,1 2 2 15,0 1 4-15,3 8-2 0,-8-14 4 0,5 6 0 0,3 8 4 0,-6-12 4 0,3 4-3 0,3 8 2 0,-4-8 0 0,4 8-2 0,-6-9 0 0,6 9-3 0,-8-11 3 0,8 11-2 16,-3-7 3-16,3 7-5 0,0 0 0 0,-3-7-1 16,3 7-3-16,0 0 1 0,-6-8-3 15,6 8 0-15,0 0-4 0,0 0-6 0,-4-9-10 16,4 9-20-16,0 0-34 0,0 0-37 15,-6-7-38-15,6 7-118 16,0 0-265-16,0 0-32 0</inkml:trace>
  <inkml:trace contextRef="#ctx0" brushRef="#br0" timeOffset="12911.7808">17392 4707 512 0,'-6'-15'58'0,"6"15"-3"0,0-13 14 15,0 13 9-15,0 0-11 0,3-14 7 0,-3 14 3 16,0 0-3-16,0-10 9 0,0 10 2 16,0 0-1-16,0 0 1 0,0-13 0 15,0 13 3-15,0 0-4 0,0 0-10 0,0 0-4 16,0 0 3-16,0 0 8 0,0 0-4 16,0 0-5-16,0 0-5 15,3 37-1-15,-3-19-9 0,0 0-2 0,4 4-2 47,-1 1-2-47,0 2-8 31,0 2-2-15,2-1-4 0,1 1-2-1,-3-2-3-15,0 2-1 16,1-2-5-1,-1-2-1 1,0 0-3-16,0-1-3 16,2 0 0-16,-5-2 1 15,3-2-4-15,-3-3-3 0,3 0 2 16,-3 0-1 0,0-3-7-16,0 2-3 15,0-14-13-15,0 19-23 0,0-19-34 16,0 12-41-16,0-12-44 0,0 0-30 0,0 0-52 0,0 0-149 0,0 0-201 0,0 0-82 0</inkml:trace>
  <inkml:trace contextRef="#ctx0" brushRef="#br0" timeOffset="13532.9754">17059 4655 1450 0,'0'0'-81'15,"-7"-10"17"-15,7 10 17 0,-10-8 22 0,7 3 12 16,3 5 20-16,-7-7 14 0,7 7 16 0,-3-9 5 15,3 9 9-15,-7-12 6 0,7 12 10 16,-6-9 5-16,6 9 6 0,0 0 1 16,3-13 4-16,-3 13 2 0,3-12-6 0,-3 12-1 15,10-13-6-15,-3 6 0 0,3-1-10 32,3 4-4-32,7-5-3 0,0 0-1 0,3 1-7 0,4-2-1 0,3 5-4 0,3-3 2 15,4 4 2-15,4-1-7 0,2 0-4 16,-7 5-2-16,2-3-1 0,-2 3-8 15,-3 0 3 1,0 0-8-16,-2 3 0 0,-1 2-3 16,-7-3 3-16,0 3-1 15,-3 3-5 1,-6-1 3 0,-8 0-5-1,-6-7 2-15,4 18-1 0,-4-18 1 31,-18 26-1-31,6-12-5 0,-6-1-1 0,-1 2 2 0,-1 3-1 16,-4-1 1-16,5-2-3 0,-2-3-3 16,-2 2-1-16,3 0 0 0,0-2 2 15,3 1-6-15,1 2 6 0,-1-6-3 16,4 2 0-16,-1-2 0 0,4 3-1 0,4-3-1 0,-1 1 2 0,0 0-1 16,4 0 0-16,0 0 3 15,3-10-1-15,3 18 1 0,-3-18 0 0,10 14 2 0,-3-6-3 0,3-3 3 16,-1 2-3-16,5-2 2 0,-1-2 3 0,1 2-3 0,2-1 4 0,1 2-1 15,-1-4 1-15,1 1 0 16,4-2 1-16,-8 3-1 0,4-2 1 0,-1 0-2 16,1-2 2-16,-17 0-1 0,30 0 5 0,-17 4-9 15,-13-4 1-15,20 2-3 0,-20-2 6 16,24 0-6-16,-24 0 2 0,16 3 2 0,-16-3-3 0,14 3-2 0,-14-3 2 16,0 0-8-16,19 0-15 0,-19 0-17 0,0 0-24 0,0 0-31 15,14-3-37-15,-14 3-40 0,0 0-32 0,10-9-64 0,-10 9-164 0,0 0-179 0,0 0-108 0</inkml:trace>
  <inkml:trace contextRef="#ctx0" brushRef="#br0" timeOffset="13915.1903">17832 4853 1555 0,'0'-11'-79'0,"0"11"10"0,4-13 19 0,-4 13 15 0,0-12 18 15,0 12 13-15,4-12 10 0,-4 12 0 0,0 0 10 0,6-10 9 0,-6 10 4 0,10-5 4 0,-10 5 5 0,14 0 1 0,-14 0 0 16,0 0-1-16,19 7 4 0,-19-7-2 15,14 18 0-15,-8-8 0 0,1 0 2 0,3 2 0 32,-3-2-5-32,-4 5-3 0,0-5 0 0,4 3-2 0,-4 0-3 0,0-1-1 15,1-2-2-15,0 2-4 0,2-2-2 0,-6-10-1 16,7 18-1-16,-7-18-4 16,3 15-10-16,-3-15-15 0,3 12-24 0,-3-12-35 15,0 0-30-15,0 0-37 0,0 0-67 0,0 0-332 16,0 0-40-16</inkml:trace>
  <inkml:trace contextRef="#ctx0" brushRef="#br0" timeOffset="14259.1684">17870 4527 1393 0,'-8'-12'-57'0,"8"12"17"0,-3-8 24 15,3 8 19-15,-3-7 19 16,3 7 22-16,-7-8 7 0,7 8 9 0,0 0 10 0,0 0 5 16,-6-7 8-16,6 7 6 0,0 0 0 15,0 0-2-15,0 0 2 0,-3-7-8 16,3 7-6-16,0 0-1 0,0 0-6 15,0 0-4-15,0 0-7 0,0 0-7 16,0 0 0-16,0 0-7 0,-4-8-5 0,4 8-2 16,0 0-3-16,0 0-7 0,0 0-11 0,0 0-27 15,0 0-33-15,0 0-40 0,0 0-48 16,0 0-45-16,0 0-72 0,10-12-207 0,-10 12-85 16,0 0-44-16</inkml:trace>
  <inkml:trace contextRef="#ctx0" brushRef="#br0" timeOffset="18377.1232">16665 9593 1378 0,'0'0'-62'0,"0"0"12"0,4-8 5 15,-4 8 22-15,0 0 16 0,0 0 15 0,0 0 12 16,0 0 0-16,0 0 10 0,17 21 6 16,-17-21 3-16,3 16 6 0,0-7 2 0,-3-9 3 15,7 17 7-15,-4-7 5 0,0 0-2 16,0 3 4-16,1-4 3 0,0 3 3 0,-1 4-3 16,0-3 0-16,0 1-3 0,-3-2-1 15,4 3-8-15,-1 2-1 0,0-5-6 16,0 2-5-16,-3 2-2 0,4-4-7 0,-4 1-2 15,4-1-4-15,-4-12-3 0,3 20-1 16,0-10-3-16,-3-10-2 0,0 15-4 16,0-15-13-16,3 12-19 0,-3-12-22 0,0 0-38 15,7 11-27-15,-7-11-32 0,0 0-24 16,0 0-70-16,0 0-384 0,14-26-113 0</inkml:trace>
  <inkml:trace contextRef="#ctx0" brushRef="#br0" timeOffset="19024.085">16702 9457 1604 0,'0'0'-54'16,"-7"-4"9"-16,7 4 20 0,-6-5 15 0,6 5 23 0,-7-5 15 0,7 5 13 0,0 0 5 16,0 0 3-16,-7-8-1 0,7 8 4 0,0 0 1 0,0 0 3 0,0 0-1 15,0-9 3-15,0 9 2 16,0 0 3-16,27-13-1 0,-13 8 0 0,5-1 2 15,5 3-1-15,2-3-2 125,1 0-2-125,0 4 0 0,3-1-5 0,3 3-2 0,-6 0 0 0,3 0-9 0,0 3 3 0,-3-1-3 0,-4 1-2 0,0 6-6 0,-6-6-2 0,-4 6 1 0,-3-2-7 0,-3 6-3 0,-4-4-2 0,-3-9 1 0,-6 22-5 0,-5-9-1 0,2 2-1 0,-8 1 1 0,-3-2-5 0,0 1-1 0,3 0-1 0,-6 0 1 16,3 1-4-16,-4-4 8 0,8 1-11 0,-1-4 4 0,1 1-5 0,2 4-3 0,1-8 3 16,6 2-2-1,-3 2-1-15,0-5 3 0,7 2-2 0,3-7-1 0,-6 13 2 0,6-13 1 16,0 0 1-16,0 0 0 0,22 18 3 0,-11-16 2 0,2 1-3 16,0 0 5-16,-13-3 3 31,30 0 0-31,-16 0-3 15,2 0 0-15,1 1 2 0,-4-2-2 16,4 1 1-16,0 0 1 0,-17 0-3 16,23 0 1-16,-10 0-1 0,-13 0 0 0,24 0-9 0,-24 0 2 15,19-3 3-15,-19 3-2 0,14 0-11 0,-14 0-17 16,10-5-30-16,-10 5-32 0,0 0-47 0,16 0-33 0,-16 0-33 16,0 0-58-16,0 0-143 0,0 0-33 0,20 0-128 0,-20 0-63 15</inkml:trace>
  <inkml:trace contextRef="#ctx0" brushRef="#br0" timeOffset="19819.0355">17332 9570 1493 0,'0'0'-38'0,"0"-12"4"0,0 12 11 0,-3-11 12 16,3 11 10-16,0 0 18 0,0-9 5 0,0 9 14 15,0 0 10-15,0 0 5 0,0 0 1 16,0 0 0-16,0 0 8 0,33 23 7 16,-29-16 5-16,5 6 3 0,-1-1 2 15,1 5 0-15,-2 0-3 0,4 1-1 16,-2 2-2 31,-2-3-5-47,2 3-5 0,-1 1-5 0,-2-4-5 0,1 0-2 0,-1 1-7 0,1 0-4 0,0-5-5 0,-4-1-3 0,4 1-1 0,-7-4-4 0,0-9-5 62,6 18-7-62,-3-11-13 16,-3-7-21 0,8 8-28-16,-8-8-30 15,0 0-35-15,0 0-24 0,0 0-31 0,0 0-83 0,0 0-428 0,3-38-175 0</inkml:trace>
  <inkml:trace contextRef="#ctx0" brushRef="#br0" timeOffset="20052.0184">17319 9438 1759 0,'-10'-7'-75'0,"10"7"18"0,-7-5 15 0,7 5 24 0,0-11 22 15,0 11 10-15,0 0 10 0,13-13 12 16,-13 13 5-16,17-8 4 0,-7 4 6 15,4-1 6-15,-1 1-2 0,4 1 3 0,2-2-2 16,-2 0-5-16,1 0-3 0,1 2-5 16,1-1-5-16,0 1 0 0,0 1-10 15,-3-1 0-15,2-2-2 0,-1 2-2 0,-2 3-7 16,1-2-5-16,-4 0-14 0,4-1-15 16,-17 3-21-16,20 0-17 0,-20 0-14 0,0 0-27 15,16 5-17-15,-16-5-18 0,0 0-32 16,0 0-67-16,0 0-262 0,-30 27 1 0</inkml:trace>
  <inkml:trace contextRef="#ctx0" brushRef="#br0" timeOffset="20290.0049">17349 9561 1252 0,'0'0'-44'0,"-7"7"14"0,7-7 24 15,0 0 10-15,0 0 21 0,0 0 8 0,0 0 14 0,17 17 8 16,-17-17 11-16,16 3 5 15,-16-3 7-15,27-3 1 0,-10 3 3 0,-1-2 2 16,1 2 2-16,4-2-6 0,-5-1-4 16,4 1-8-16,-4-1-5 0,2 0-6 15,-2 1-7-15,1-1-4 0,-4 2-8 0,-13 1-8 16,23-3-16-16,-12 0-18 0,-11 3-27 16,19-2-22-16,-19 2-22 0,14-4-24 0,-14 4-22 15,13-2-26-15,-13 2-76 0,0 0-339 16,14-3-63-16</inkml:trace>
  <inkml:trace contextRef="#ctx0" brushRef="#br0" timeOffset="24822.7148">18687 9115 1452 0,'0'0'-70'15,"0"0"14"-15,-14 3 6 0,14-3 6 0,0 0 4 0,0 0 24 0,0 0 4 0,-10 5 13 0,10-5 1 0,0 0 1 16,0 0-3-16,0 0 2 0,0 0 13 0,0 0 4 16,0 0 3-16,0 0 8 0,0 0 0 0,0 0-1 15,0 0 6-15,43 0 0 0,-43 0 1 16,33 0 6 15,-16-3-4-31,10 3-3 0,3-2 1 0,7-1-4 0,-1 3 0 0,4-4-1 0,1 1 0 0,-5 3 0 0,11-2-6 0,-1-2 1 16,5 4 0-1,-5-2 1 1,4 2-6 0,-4-1-3-1,5 1 3-15,-4 0-3 16,-1 0-4-16,1 0 4 16,3 0-5-1,-3-5 0 1,-4 5 0-1,-3 0-2 1,-3 0 0-16,3-1-1 16,-7 1 2-16,0-3 0 0,0 3-2 15,-6 0 4-15,0-3-2 0,-3 3-3 16,-4 0 1-16,-1-2 2 16,-2 2-1-16,0 0 3 0,0 0 4 0,-4 0-1 0,4 0-3 15,-17 0 0-15,20-3 0 0,-7 3-2 0,-13 0 0 0,0 0-1 0,23 0 0 0,-23 0 1 16,13-1-2-16,-13 1-1 0,0 0 1 0,21 0-2 0,-21 0 2 0,0 0-2 0,13 0-1 0,-13 0 0 0,0 0-1 0,0 0-2 0,0 0 0 0,17 0 3 0,-17 0-2 15,0 0-3-15,0 0 0 0,0 0 1 0,0 0 0 0,0 0-2 0,0 0 0 0,16 0 1 0,-16 0-2 0,0 0 1 0,0 0 2 0,0 0-3 0,0 0 0 0,17 0 0 16,-17 0 2-16,0 0-4 0,0 0 4 0,0 0-3 16,0 0 2-16,0 0 0 0,0 0 0 15,0 0 0-15,17 4 4 0,-17-4-6 16,0 0 2-16,0 0 2 0,0 0-2 0,0 0 0 16,0 0 0-16,0 0 0 0,0 0 0 15,0 0-2-15,0 0-1 0,0 0 2 16,0 0 4-16,0 0-5 0,0 0 2 15,0 0 0-15,0 0 4 0,0 0-3 0,0 0-1 16,0 0 0-16,0 0 2 0,0 0-2 16,0 0 3-16,0 0-3 0,0 0 7 0,0 0 0 15,0 0 7-15,0 0 0 0,0 0 2 0,0 0-1 16,0 0-1-16,0 0-1 0,0 0 2 16,0 0-4-16,0 0 2 0,0 0-5 15,0 0 0-15,0 0-1 0,-17-25 1 16,11 21-4-16,6 4 0 0,-11-11 2 0,8 6-3 15,3 5 0-15,-10-9 1 0,4 3-3 16,-1 0 1-16,0 2 1 0,0-1-2 16,7 5-2-16,-9-7 2 0,9 7 0 0,-7-8-2 15,0 3 2-15,7 5-1 0,-10-5-1 16,10 5 0-16,-10-4 1 0,10 4 0 16,-10-3-2-16,10 3-1 0,0 0 3 0,-10-5-3 15,10 5 2-15,0 0 1 0,-10-5-2 16,10 5-2-16,0 0 3 0,0 0 0 15,-14-3 0-15,14 3 1 16,0 0-3-16,0 0 1 0,-6-4-1 0,6 4 0 0,0 0 2 0,0 0-2 16,0 0-1-16,0 0 1 0,0 0 0 15,0 0 2-15,0 0-3 0,0 0-1 16,0 0 4-16,0 0-1 0,0 0 0 16,0 0 0-16,0 0-1 0,0 0 2 0,0 0 3 15,0 0-4-15,0 0 2 0,0 0-2 16,23 20 2-16,-13-16 1 15,-10-4-4-15,17 8 3 0,-17-8 0 0,16 13-3 16,-5-9 2-16,-1 4 2 0,-1-2 0 0,2 1-1 16,-1-2 3-16,3-1-2 15,-6 4 3 32,-7-8-1-16,19 10-2-31,-12-5 3 32,-7-5 1-32,14 7-1 0,-14-7-1 47,13 8 3-47,-13-8 8 0,0 0-3 0,14 7 7 0,-14-7 6 15,0 0-2-15,9 8 3 0,-9-8 0 0,0 0 1 0,10 6 2 0,-10-6 3 16,0 0 0-16,0 0-1 0,0 0-4 15,7 7 2-15,-7-7-4 0,0 0-4 0,0 0-5 0,0 0 2 0,0 0-5 0,0 0-1 0,0 0-2 0,0 0-10 0,0 0-11 0,0 0-25 0,0 0-30 0,0 0-46 0,0 0-62 0,0 0-57 0,0 0-167 0,0 0-67 0,17-13-95 0,-11 5-62 16</inkml:trace>
  <inkml:trace contextRef="#ctx0" brushRef="#br0" timeOffset="27609.5377">18343 6922 1416 0,'-4'-7'-89'0,"4"7"9"0,4-15 8 0,-4 15 12 16,0-15 15-16,3 8 9 0,-3 7 13 15,3-18 11-15,-3 18 3 0,4-11 7 0,-4 11 6 16,0-14 7-16,0 14 3 0,3-10 12 15,-3 10-4-15,4-10 5 0,-4 10-1 16,0 0-3-16,3-12-3 0,-3 12-3 0,0 0 2 16,0 0-2-16,3-13-6 0,-3 13 5 15,0 0-7-15,13-4 0 0,-13 4-1 0,0 0 4 16,30 9-4-16,-16-4 10 0,-1 0 3 16,4 0 0-16,3 5 4 0,3-2-8 15,-3-1-2-15,4 7 2 0,3-9 6 16,-5 6 6-16,2-1-1 0,3 0 0 15,-7 0-3-15,3-3-1 0,-3 0 1 16,-3 1 3-16,-1-3 3 0,1 0-4 0,-7 3 5 16,4-3 9-16,-1-2-1 0,-4 2 1 0,-9-5 1 15,18 6 1-15,-18-6-2 0,12 6-1 16,-12-6-5-16,14 5-3 0,-14-5 0 0,13 2-7 16,-13-2-1-16,11 6-3 0,-11-6 0 15,0 0-5-15,0 0-1 0,13 4-1 16,-13-4 0-16,0 0-5 0,0 0-1 0,0 0-7 15,0 0-8-15,0 0-13 0,0 0-22 16,0 0-16-16,0 0-26 0,0 0-23 16,0 0-9-16,0 0-16 15,0 0-6-15,0 0-26 0,0 0-315 0,0 0 14 0</inkml:trace>
  <inkml:trace contextRef="#ctx0" brushRef="#br0" timeOffset="28448.4879">18373 6895 1225 0,'0'0'-62'15,"0"0"9"-15,0 0 6 16,0 0 16-16,0 0 10 0,0 0 15 0,0 0 4 0,0 0 5 15,0 0 9-15,0 0 6 0,0 0 10 16,0 0 8-16,0 0-1 0,0 0 9 0,0 0-5 16,0 0-5-16,0 0 4 0,0 0 3 15,6-17-4-15,-6 17-4 0,-3-11-1 16,0 4 1-16,3 7-7 0,-4-15 0 0,4 5-4 16,-3 3-2-16,0-4 0 0,3 11 5 15,-3-19-1-15,3 6-2 0,-4 2-2 16,1 2 5-16,-1-2 6 0,4 2-2 0,0-1-5 15,-3 0 6-15,3 10-8 0,0-17 0 16,-3 6-2-16,3 11-3 0,0-15-1 16,0 8-1-16,-4-1 3 0,4 8 0 0,0-13-5 15,0 13-4-15,0-12 2 0,0 12 0 16,0-9 0-16,0 9 1 0,0-9-1 16,0 9-4-16,0 0 1 0,-3-12-1 0,3 12 0 15,0 0-4-15,0 0 7 0,0-9-6 16,0 9-2-16,0 0 0 0,0 0 3 15,13-6-2-15,-13 6 0 0,0 0 0 0,20 3-3 16,-20-3 3-16,24 4 3 0,-24-4-1 16,27 6 1-16,-14-4 1 0,4 2 4 0,-1 0-2 15,4 1 2-15,-3-1-2 0,3 2 3 16,-3-1-1-16,-1 0-1 0,-2 0-1 16,2-1 2-16,-2 2-2 0,-1-1 4 0,-4 0-2 15,5 0 0-15,-14-5 1 0,16 4 1 16,-16-4-1-16,14 5 3 0,-14-5 0 0,17 6 0 15,-17-6 1-15,0 0 0 0,17 5 0 16,-17-5-1-16,0 0-2 0,13 4-1 16,-13-4 1-16,0 0 0 0,13 4-4 15,-13-4 1-15,0 0-2 0,0 0 1 0,13 2 0 16,-13-2-4-16,0 0 2 0,0 0 1 16,0 0-3-16,11 6-1 0,-11-6-1 15,0 0-4-15,0 0 1 0,0 0-14 0,0 0-21 16,0 0-21-16,0 0-26 0,0 0-27 15,0 0-28-15,0 0-22 0,6 12-65 0,-6-12-361 16,0 0-86-16</inkml:trace>
  <inkml:trace contextRef="#ctx0" brushRef="#br0" timeOffset="38175.5189">17413 2351 492 0,'-14'-5'27'0,"1"5"-3"0,2-1 11 16,11 1-11-16,-26-2 4 0,16 2-8 0,-3-4-2 16,-1 2 6-16,1-1-2 0,-1 1 3 15,1 2-1-15,0-2 2 0,-1-1-6 0,2 1 0 16,-6-1 9-16,6 0-17 0,-2 1 6 15,-2 2 4-15,-2 0 2 16,2-3 0-16,-1 3-10 0,-3 0 5 0,-3-2 2 16,3 4-10-16,0-4 3 0,0 2 3 0,-7 5-2 0,1-3-11 15,-1 1 13-15,0 0-2 0,0-1-2 16,-3 1 1-16,3 1-7 16,2-1 8-16,-5 3-10 0,6-3-3 15,-6 2 13-15,6-1-4 0,-2 1 2 0,-1-1-9 16,0-1 4-16,4 0 5 15,-3 2-4-15,-1 0-4 0,3-3 14 0,-3 3-10 16,1-3 4-16,-1 1-1 0,1 5 1 16,-1-6 3-16,0 1-10 0,1 1 5 15,-1 1-1-15,-3 1-4 0,3 0 1 0,0-2 4 16,-3 1-2-16,3 2-10 16,2-2 6-16,-5 0 4 0,-1 0-7 0,5 2 5 15,-1-2-1 1,0 3 0-16,0-3-3 15,0 0 6 1,1 3-4 0,3-2-3-16,-4-2 5 15,0 4 3-15,4-1-3 16,-1 0-7-16,-3 1 10 0,5-1-2 16,-5 1-12-16,7-1 5 0,-4 4 2 0,0-3-1 15,2-1-4-15,2 2 2 16,-1 1 3-16,-1-2-6 0,4-1 1 0,-5 3 3 15,4 0-2-15,-2-1-1 16,4 5-2-16,-2-2 5 0,-1-2-3 16,-1 0 3 31,2 0-2-32,2 0 3 1,-3 3-2-16,3 0 6 31,0-1-5 16,4-2 1-47,-5 2-6 0,5-2 5 31,-2 3 7-31,1 0-14 0,1-1 4 16,-1 0 1-1,-2 0 1-15,2 1-1 0,1 1 4 16,0 3 7 0,3-5-7-16,-7 2 1 0,3 4 5 15,1 0-12-15,-1-1 7 0,1 1-2 16,-1-3 5-16,1 5-6 0,-1-5 2 0,3 2-3 16,-2 0 4-16,-1 3 0 15,3-4 0-15,-3 4 2 0,9-3 2 0,-5 3-5 16,-2 1 4-16,7-4-2 0,-3 2 1 0,3 1-2 15,-1-1 1-15,-2-2-5 0,8 0 4 16,-6 3 0-16,2-2-1 0,-3 2 2 0,5-3 0 0,-6 0 1 0,4 4-2 0,2-1-1 16,2-6 0-16,-3 4-2 0,-1 0 5 0,0-1-2 0,4 1 0 15,-2-1-4-15,-1 1 0 0,3-3 1 0,-3 2 5 16,6 1-3-16,0-1 2 0,-1 1-2 0,-2-1 2 0,8 0-6 0,-5 3 4 0,3 1-3 16,2-4 1-16,-2 3-2 0,-3-5 0 15,4-1 6-15,-1 3-2 0,2-3-2 0,-2 1 1 16,1 0 2-16,-1-2-3 0,-4 0-2 0,10 1 1 0,-5-1 2 15,-4-1 2-15,2 0-2 0,4 0-4 0,-4 2 1 0,6 1 3 16,-5-3-1-16,2-2 1 0,-2 5 0 0,4 0-5 0,-4-1 5 16,2-2 2-16,-2-1-2 0,1 2 0 0,-1-3-1 0,0 3-1 15,2-3-3-15,-2 0 5 0,1 2-5 0,3-2 1 0,-4 3 5 16,1-3-2-16,-1 0-6 0,1 0 5 0,4 0 4 0,-1 0 2 0,-2-1-7 16,0 2 1-16,2-2 2 0,-1-1-5 0,2 2 0 0,-1-2 1 0,0 2 6 0,4-2-3 0,-7-1-6 15,2-3 5-15,-9-4 1 0,21 13 0 0,-13-8-2 0,5 0 2 16,1 3-1-16,-1-7-1 0,1 5 7 0,3-4-5 0,-3 4-1 0,2-3-1 15,0 0 2-15,5-2 1 0,-4 2 0 0,-1-3-2 16,4 2 0-16,0-2 3 0,-2 3-3 0,0 0 3 0,3-3-3 0,-5 0 2 0,5 0 2 16,-1 0-4-16,-1 0-3 0,-1-3 4 0,2 0-1 0,-1 3 3 15,-2-2-2-15,3-1 2 0,-3 2 0 0,0-2 0 16,-1 0-3-16,4-3 11 0,-3 4-11 0,0 0 0 0,-1-2 1 0,1 3-5 16,0-2 2-16,-4-2 2 0,4 0-5 0,-4 0 3 15,3 0-1-15,-2 0 2 0,2 0 3 0,-2 0-1 16,-1 1-1-16,1-2 3 0,2 1-1 15,-2 1-3-15,2-5-2 0,-2 5 5 0,2-1-3 16,-2 0-2-16,-1-1 3 0,-2 4 3 0,1-3-4 0,1 0-1 0,1 3 0 0,-1-4 2 16,1 2 2-16,-1-1 1 0,1 0-6 0,2-3 3 15,-2 7-2-15,-1-5 6 0,0-2-4 0,1 2 1 16,2 2-1-16,-2-1 1 0,-2 0 2 0,2 0-5 16,-1 3 4-16,1-3-4 0,-1-3 1 0,-3 6 2 15,4-1-1-15,-14 3 2 0,20-7-3 0,-10 2 0 0,-10 5 9 0,16-4-11 0,-6 1 4 16,0-2 0-16,-10 5-1 0,17-8 1 0,-4 4-2 0,-3 0-3 0,-10 4 5 0,20-5-1 15,-10 2 0-15,-10 3 1 0,23-4-3 16,-13-1-1-16,4 2 4 0,-14 3 0 16,24-2-4-16,-15-1 0 0,-9 3 1 0,24 0 5 15,-14-3-4-15,-10 3-2 0,20 0 1 16,-20 0 4-16,16 3-4 0,-16-3 6 16,17 0-6-16,-17 0 4 0,20 0-5 0,-20 0 1 15,17 3 4-15,-8 2-1 0,-9-5-5 16,21 2 2-16,-21-2 6 0,20 5-3 0,-20-5-3 15,19 2 7-15,-5 1-5 0,-14-3-1 16,21 5 0-16,-21-5 4 0,22 3-6 16,-11-2 3-16,-11-1 0 31,19 6 2-31,-8-4-2 31,-11-2 6-31,16 4-10 0,-16-4 0 31,17 5 4-31,-17-5-4 0,19 4 6 0,-19-4-2 32,18 5-2-32,-12 1 2 31,-6-6 0-31,17 2-5 0,-17-2 3 16,20 5 4-16,-10-3 1 0,-10-2-3 0,16 2 2 0,-16-2-2 15,21 3-2-15,-21-3 6 0,16 5-4 0,-16-5 0 0,17 5 3 0,-7-2-2 0,3-1-1 0,-13-2-2 16,17 2 6-16,-17-2-1 0,20 0-5 0,-20 0 8 0,20 0-12 0,-20 0 10 15,23 0-5-15,-23 0 0 0,20 3 5 0,-20-3-1 0,21 0-6 0,-9 0 3 16,-12 0 1-16,18 3-3 0,-18-3-3 0,19 0 6 0,-19 0 2 16,20 0-5-16,-20 0-2 0,24 0 7 0,-24 0-7 0,23-3 5 0,-10 6-1 15,-13-3 2-15,27 0-4 0,-14-3 5 0,-13 3-4 0,27 0 6 0,-10 0-4 16,-17 0 1-16,27 3-4 0,-14-3-2 16,4 2-1-16,-17-2 5 0,26 0-2 0,-12 3 6 15,-14-3-10-15,30 1 4 0,-18-1 15 0,2 4-15 0,-14-4 0 0,34 0 1 16,-22 2-4-16,6-2 0 0,-2 0 2 15,1 0-5-15,-4-2 1 0,4 2 6 0,-1 0-3 16,-2-4 4-16,2 4-7 0,-2-1 2 16,2 1 4-16,-2-3 1 0,2 3-4 0,-2-2-2 15,-1-1 5-15,-13 3-1 0,27-3-8 16,-17 3 2-16,3-2 2 0,0 0 1 16,-13 2-2-16,21-3 3 0,-12 1 0 0,-9 2 0 15,14-5 2-15,-4 2 0 0,-10 3-4 16,14-7 4-16,-14 7 2 0,13-7-4 0,-13 7 6 15,9-8-5-15,-1 4 1 0,-8 4 0 16,13-14 1-16,-4 8 0 0,-1 0 0 16,-2-2-7-16,1 1 1 0,-1-1 3 15,5 1 5-15,-5 0-7 0,4-1 4 16,-4 1 0-16,-6 7 1 0,14-13-2 0,-7 5-2 16,-1 3 3-16,-6 5-1 0,11-12 1 15,-8 4-4-15,-3 8 3 0,10-14-3 0,-7 6 6 16,3 1-4-16,-6 7 4 0,11-18 1 15,-8 7-1-15,4 2-2 0,-1-2 5 16,-3 4-4-16,1-3 0 0,-4 10 8 0,10-14-6 16,-10 2-1-16,4 6 7 0,-4 6-1 15,6-13-2-15,-3 6 1 0,-3 7 0 0,3-15-3 16,-3 15 6-16,0-13-11 0,0 13 7 16,0-17-1-16,0 17-2 0,4-18 4 0,-8 11-5 15,4 7 2-15,0-18 0 0,0 8-1 16,0 10-3-16,0-12 5 0,0 12 4 0,4-18-2 15,-8 10-1-15,4 8-4 0,4-12 3 16,-4 12 0-16,0-15 4 0,0 15-6 16,0-12 6-16,0 12-9 0,0-12-2 15,0 12 6-15,0-16 0 0,0 16 2 16,4-15-1-16,-4 15-5 0,0-17 5 0,3 9-3 16,-3 8 0-16,0-14 0 0,0 3 4 15,0 11 4-15,0-15-3 0,0 15 4 0,3-17-1 16,-6 9-5-16,3 8 5 0,0-17-1 15,0 10-1-15,0-4-2 0,0 11 2 16,3-15 1-16,-6 5 0 0,3 10-1 0,0-15-2 16,0 8-2-16,0 7-1 0,3-16 4 15,-3 16-3-15,0-12-1 0,0 12 6 0,-3-18-1 16,3 11-2-16,0-6-2 0,0 13 0 16,0-14 5-16,0 6-3 0,-3-1 0 0,-1 1 4 15,4 8-3-15,-4-18 1 0,1 8 0 16,0 2 1-16,0-1 1 0,-4 1-3 15,4 0 1-15,0 2 3 0,-1-6-2 16,0 5 2-16,1-2-2 0,0 1-2 0,0 0-1 16,0-1-2-16,-1 1 0 47,4-1 2-47,0 9 2 15,-6-18-5-15,2 7 4 31,4 4-4-15,-4-3 0-16,4 10-1 0,-3-17 0 0,0 6 4 31,0-1-8-31,-1 5 4 32,-2-4 0-32,3 2 1 0,-1-4-4 0,0 3 4 15,1-3-1-15,0 4-4 0,-4-3 2 0,4-1 0 0,-3 0 9 0,2 3-3 0,-3-2-4 16,4 0 0-16,-4 0 2 0,1 0 7 0,3 3-7 15,-5-2 7-15,2-1-3 0,-1 2-4 0,4 1 3 0,-3-3 2 16,2 3-7-16,-3 2 1 0,4-4 2 0,-4 4-2 0,1-3 6 0,3 3-5 0,-5-3-1 16,5 0 0-16,-3 3-2 0,-1-4 3 0,-4 1-3 0,8 2 3 0,-3-1 0 15,-1-1-4-15,1 3 2 0,3-4 3 0,-5 2-2 0,2 0 2 0,-1 2-3 16,4-1-2-16,-3 1-1 0,2 0 0 16,-3-1 6-16,1-1-1 0,-1 1-4 15,4-2 7-15,-4-1-3 0,3 4 1 0,-2-3-4 0,-1 0 2 0,1 3 1 0,-1-4-1 16,3 5-3-16,-2-6 1 0,-1 3-2 0,1 2-1 0,-1-4 8 0,0 2-3 0,4-1-3 15,-4 2 2-15,1-1-1 0,3 2 0 0,-5-1 4 0,5-1-4 16,-4 2 3-16,4-1-2 0,3 8-2 0,-10-12 0 16,7 5 3-16,-1-1 0 0,-2 1 2 15,6 7-5-15,-10-9 0 0,3 1 2 16,4-1 3-16,-4 2-4 0,0 2 3 0,7 5-10 16,-13-12 10-16,3 2-4 0,3 2 1 15,-2 1-2-15,-1 2 1 0,3-5 3 0,-3 4 1 16,3-1-8-16,-3 2 7 0,3 0-1 15,-2 0-2-15,2 0-1 0,7 5-1 16,-17-7 5-16,11 2 3 0,-4 0-2 0,-1 2-2 16,11 3 1-16,-23-4-4 0,13 1 0 15,10 3-1-15,-16-5 7 0,5 1-7 0,1-1 10 16,10 5-6-16,-20-1 1 0,10 1-4 16,10 0-4-16,-17 0-8 0,17 0-13 15,-13-2-25-15,13 2-40 0,-12-4-80 16,12 4-218-16,-18-5-6 0,12 3 93 0</inkml:trace>
  <inkml:trace contextRef="#ctx0" brushRef="#br0" timeOffset="42583.7595">21581 5340 437 0,'0'0'141'0,"7"-8"-64"0,-7 8-18 15,0 0 17-15,0 0-4 0,0 0 7 16,0 0-2-16,6-7-5 0,-6 7 1 0,0 0-1 16,0 0 4-16,0 0 0 0,0 0 9 15,0 0-3-15,0 0-2 0,0 0 2 0,0 0-2 16,0 0 4-16,0 0-2 0,0 0 0 15,0 0 3-15,0 0 5 16,0 0-3-16,11-8 4 0,-11 8-3 0,0 0-6 0,0 0-1 16,0 0-5-16,0 0-2 0,0 0-8 15,0 0-9-15,0 0-6 0,-14-14-2 16,14 14-6-16,-7-8-3 0,1 1-9 0,-1-2 0 16,0 1-9-16,-3-4-6 0,1 3-8 15,-5-1-16-15,-2-5-25 0,2 3-26 0,1-2-33 16,-4-1-35-16,4 1-48 0,-4 1-37 15,1 1-78-15,2 2-179 16,1-4-125-16,3 8-95 0</inkml:trace>
  <inkml:trace contextRef="#ctx0" brushRef="#br0" timeOffset="43129.2669">20688 4640 1507 0,'0'0'-81'0,"6"-8"18"16,-6 8 16-16,0 0 16 0,7-7 19 0,-7 7 21 16,0 0 3-16,0 0 10 0,0 0 9 0,0 0 9 15,0 0 2-15,-4-15 12 0,4 15 6 16,0 0-3-16,-6-10 2 0,6 10-4 0,-11-10-4 15,5 4-5-15,-1 2-6 0,7 4-3 16,-17-8-4-16,8 3-1 0,-4 0-5 16,2 0-2-16,1-2-14 15,-4 2-20-15,2 1-33 0,-6-2-33 0,6 0-28 0,-1 2-27 16,-1-4-109-16,-2 3-244 16,2 0 12-16</inkml:trace>
  <inkml:trace contextRef="#ctx0" brushRef="#br0" timeOffset="43862.5409">19213 3882 1253 0,'0'0'-56'0,"0"0"9"0,0 0 19 0,0 0 18 0,0 0 14 16,0 0 17-16,0 0 11 0,-47 0 4 15,34 0 6-15,0-2-5 0,-4 0 2 0,0-1 3 16,1 0 0-16,-1 1 5 0,1 2-5 15,-1-4-4-15,-3 1-3 0,6 0-3 0,-2 1-6 32,-1-1-15-32,0-2-9 0,1 0-43 0,-1 0-31 0,-3-5-19 0,3 5-28 15,1-6-76-15,-1 4-187 0,1-3 106 16</inkml:trace>
  <inkml:trace contextRef="#ctx0" brushRef="#br0" timeOffset="44411.042">16942 3582 979 0,'0'0'-36'16,"0"0"12"-16,-24-7 8 0,24 7 10 0,0 0 10 15,-16-3 15-15,16 3 0 0,-14-2 1 16,14 2 13-16,-19 0-5 0,5 0 5 0,1 0-2 15,13 0-7-15,-33 2 10 0,16 1-2 16,1-3-6-16,-5 2 9 0,1-2-11 31,1 3-2-31,-5-1 1 0,4-2-9 0,-4 5 4 0,5-5-5 0,-5 2-2 0,4-2-2 16,-10 3-8-16,7-6-13 16,0 3-23-16,-4 3-30 0,0-3-17 15,4 0-62-15,0-3-207 0,-1 3 134 16</inkml:trace>
  <inkml:trace contextRef="#ctx0" brushRef="#br0" timeOffset="45208.9929">14788 3875 930 0,'-10'-5'-31'16,"10"5"9"-16,0 0 14 0,-12-4 20 0,12 4 8 16,0 0-4-16,0 0 8 0,-21 4 1 0,21-4-3 15,-24 8 6-15,11-4-3 0,-5 1 6 16,2 0-4-16,-3 5 0 0,-2-3 3 0,-2 4-1 15,3-1-2-15,0 1 2 16,-5 1-6-16,3-3 0 0,-1 6-2 0,-1-2-6 16,3-1-2-16,0 3 4 15,0-2-9 1,-2-1 0 0,2 1-15-16,-2-1-11 15,4 0-16 1,-5 1-8-16,4-2-14 15,-1-2-8-15,1-1-21 16,7-1-51-16,-3-2-180 0,3-3 169 0</inkml:trace>
  <inkml:trace contextRef="#ctx0" brushRef="#br0" timeOffset="45742.9577">13594 4637 807 0,'-3'8'-28'0,"-6"-1"12"0,9-7 7 15,-9 15 11-15,0-7 9 16,3 5 8-16,-8-4 9 0,1 6 2 0,-1 0 8 125,-2-2 1-125,-6 1 1 0,3 2 3 0,0-1-9 0,-8 2 8 0,2 1-10 0,-2 0-10 0,2-1 5 0,-2 0-3 0,3 1-4 0,-3 0-2 0,4-1-6 0,0 0-4 0,-4 0-13 0,4 1-21 0,0 0-19 0,2-3-15 0,-2 0-23 0,4-3-64 0,-4 5-152 0,5-1 185 0</inkml:trace>
  <inkml:trace contextRef="#ctx0" brushRef="#br0" timeOffset="46087.9382">12499 5757 791 0,'-2'8'-35'0,"2"-8"7"0,-9 12 6 15,6-5 8-15,3-7 8 0,-6 15 6 0,3-4 1 16,-1-1 4-16,2-2 2 0,-5 4 2 16,2-2 2-16,-1-1-2 0,3 4 6 0,-3 0 5 15,2 0-2-15,-1-1 5 0,0 0 3 0,-2 0-3 16,1 3-1-16,-3 2 4 0,0-1-8 16,0-1 2-16,0 3 3 0,2 2-7 15,-4-2 5-15,2-1-9 0,-1 3-4 0,2-2 7 16,-1-1 0-16,0 3-12 15,0-3-3-15,0 0-5 0,0-1-19 0,2-1-22 16,-4 2-28-16,4-2-82 0,1 1-98 16,0-1 225-16</inkml:trace>
  <inkml:trace contextRef="#ctx0" brushRef="#br0" timeOffset="46510.9078">12115 7098 685 0,'0'17'-18'16,"0"2"3"-16,-3 2 11 0,3-1 8 16,-3 0 6-1,3 2 2-15,0 1 3 0,-3-1-1 0,3 1 3 0,0 0 6 0,0-2-3 16,0 2-3-16,0 2 6 0,0 1-2 15,0-1-2-15,0-1 8 16,-4 3-9-16,8-2-1 0,-4 7 2 0,0-8-1 16,0 1-7-16,0 3 3 0,0-3-4 15,0-1-3-15,0 0 6 16,3 0-17-16,-3-2-13 0,0-1-15 0,0-4-26 16,0 1-74-16,0 0-125 0,0-4 224 0</inkml:trace>
  <inkml:trace contextRef="#ctx0" brushRef="#br0" timeOffset="46899.8842">12096 8770 691 0,'3'27'-5'0,"4"2"5"0,-1-2 14 0,1-3 9 0,3 5 21 0,0-3-1 0,0 5 8 0,3-1 0 0,0 1 5 78,4 1 10-78,6 2 1 0,-6-4-4 0,4 10 5 0,2-7-6 0,0 2-3 0,0 0-4 0,1-3-2 0,-8-2-5 0,4-2-5 0,1-3-6 0,-2-1-3 0,2 2-7 0,2-9-23 0,-4 0-22 0,2-4-33 0,2-2-34 16,-2-7-46 0,-5-1-152-16,5-3-87 15,-3 0 118-15</inkml:trace>
  <inkml:trace contextRef="#ctx0" brushRef="#br0" timeOffset="48058.8103">12663 9697 981 0,'0'0'-20'0,"2"17"9"0,-2-17 18 15,4 12 4-15,-4-12 10 0,3 12 12 16,-3-12 1-16,7 18 11 0,-3-11 6 0,-4-7 0 16,9 18 2-1,-2-9 1-15,0 2 5 0,4 1 2 0,2-2 2 0,-3 2-4 16,3 0-2-16,3-1 1 16,1 1-9-16,0 1 0 0,0-1-9 15,-1-1 2-15,0 1-6 0,2-3-6 16,-3 3-2-1,2-3-4 1,1-1 1 0,-1-1-10-1,-1 0-15-15,4 1-20 0,-4-4-23 16,9 2-17 0,-7-1-8-16,9-1-19 0,0 1-27 0,4 1-77 15,-4 0-293-15,2 0 10 0</inkml:trace>
  <inkml:trace contextRef="#ctx0" brushRef="#br0" timeOffset="48330.7934">14160 10410 1323 0,'14'8'-36'15,"-1"-1"2"-15,1 3 12 0,-1-2 9 16,3-4 21-16,1 5 16 0,3 0-7 0,-3-1 10 15,3-1 6-15,4 1-1 0,-5 2 1 16,8-1 3-16,-4-1-1 0,4-1 2 0,-1 2 1 16,1-1-2-16,0-2 1 0,0 2-3 0,0-3-3 15,-1 0-3-15,1 0-2 0,3-3-6 16,-4 1-1-16,1 2-1 0,0-5-5 16,-3 4 5-16,-3-4-5 0,-3 3-4 15,3-3-4-15,-2 3-15 0,0-3-14 16,3 0-15-16,-4 0-19 0,7 0-18 15,-2-3-27-15,1 6-42 0,3-3-111 16,3 0-130-16,-6 0 102 0</inkml:trace>
  <inkml:trace contextRef="#ctx0" brushRef="#br0" timeOffset="48559.7779">15782 10690 1015 0,'13'5'-36'16,"0"1"9"-16,0-2 7 16,1 1 14-16,2 0 5 0,1 1 13 0,3-2 9 0,0 1-3 15,1 0 8-15,1 0-5 0,5-1 0 16,-3 2 3-16,2 0-5 0,1-2-2 16,3 0 0-16,-3 0-8 0,0-2 0 15,3 4-3-15,-3-4-15 0,3 0-17 16,-5-2-21-16,2 3-33 0,3-1-93 15,-3 1-103-15,0-3 206 0</inkml:trace>
  <inkml:trace contextRef="#ctx0" brushRef="#br0" timeOffset="48770.7648">17192 10840 729 0,'30'3'-15'0,"-16"-3"3"0,2 2 4 0,1-2 4 0,-1 3 5 0,1-6 2 0,0 6 2 0,0-3-2 0,3 0 9 0,-1 0-4 0,2 0-3 0,-1 0 1 0,4-3-2 15,-5 1-6-15,8-1-5 0,-4 2-17 0,1-3-34 0,-2 2-83 0,2 0-31 0,0-2 58 0</inkml:trace>
  <inkml:trace contextRef="#ctx0" brushRef="#br0" timeOffset="49009.7497">18140 10780 534 0,'13'-2'65'0,"-13"2"-2"0,23-5-6 0,-10 0-9 16,4 1-1-16,-1-2-8 0,2 0-8 15,2-2 0-15,-1 2-7 0,2 0-2 16,2 2-13-16,0-3-12 0,4-1-10 15,-4 0-4-15,-3 1-4 16,7 2-4-16,-1-3-7 0,-2 4-3 0,2-2-4 0,1 0 1 16,0 2 1-16,-3-1-3 0,1 0-1 15,2 0-15-15,-3 0-6 0,-1 0-112 16,1 0 59-16</inkml:trace>
  <inkml:trace contextRef="#ctx0" brushRef="#br0" timeOffset="49075.7457">18853 10618 458 0,'24'-3'0'0,"-5"-2"9"0,-2 3-4 0,3-4 0 0,-7 1-12 0,1 2-34 0,2 2-83 16,-2-4 20-16,-1-1 35 0</inkml:trace>
  <inkml:trace contextRef="#ctx0" brushRef="#br0" timeOffset="49979.7673">19123 10582 444 0,'0'0'66'0,"0"12"-8"0,0-12-2 0,0 0 3 0,10 14 6 0,-10-14 8 0,11 7-11 0,-11-7 7 16,16 8-3-16,-16-8-4 0,20 7-3 15,-10-4-2-15,4-1-2 0,2 3-4 16,1-2 1-16,2-1-12 0,2 1 0 0,-1-1 2 15,2-2-6-15,9 0-14 0,-5 0 8 16,4 0-4-16,0-2 0 0,0 2-2 16,4-5-3-16,-1 2-4 0,1 1-6 15,-1-1 3-15,-3 1-3 0,4-3 1 0,-1 3-1 16,-3-4 0-16,0 1-8 16,0 0-6-16,0 1-1 0,0-2-2 15,0-1-2-15,0 2-3 0,0-3-5 16,-3-2 1-16,0 3-6 0,3-3-1 15,-4 2 5-15,0 2-3 0,-2-6 6 16,3 4-13-16,-4-1 9 0,0 2-11 0,-3-3-3 0,1 0-6 16,-2 3-9-16,-2-4-12 0,0 4-28 0,-4-1-81 15,0 2-203-15,1 0 117 0</inkml:trace>
  <inkml:trace contextRef="#ctx0" brushRef="#br0" timeOffset="50277.7506">20448 10357 993 0,'16'-4'-29'0,"-2"1"13"15,-5-2 10-15,4 3 5 0,4-3 11 0,-1-3 4 0,2 4 2 16,2-4 3-16,-1 0 6 0,5 0 2 16,-4-1-11-16,0 1 3 0,0-2 8 0,0 3-15 15,0-3 3-15,3 0 4 0,-2 2-12 16,-2-1-20-16,1-3-6 0,4 6-18 16,-4-4-13-16,-1 2-20 0,-1 3-33 15,-2 0-195-15,-2-2 185 0</inkml:trace>
  <inkml:trace contextRef="#ctx0" brushRef="#br0" timeOffset="50524.7313">21131 10048 763 0,'14'-8'-23'0,"-8"1"6"0,4 0 2 15,4-1 7-15,-5 1 4 0,4-2 3 0,1 0 3 0,2-2 5 16,1 2 2-16,0-4 1 16,0 1-3-16,3 3 1 47,-4-3-5-32,1 3-16-15,-1-2-24 0,1 2-62 0,-4 1-103 0,1 3 69 0</inkml:trace>
  <inkml:trace contextRef="#ctx0" brushRef="#br0" timeOffset="54386.0157">15862 7545 572 0,'6'9'-4'0,"-6"-9"4"16,0 0 7 0,0 0 13-16,7 8 6 0,-7-8 8 0,0 0 6 0,0 0-4 15,0 0 1-15,0 0-6 0,0 0 11 0,0 0 0 16,0 0 5-16,0 0-1 0,0 0-4 16,0 0 1-16,0 0 1 0,0 0 14 15,0 0-13-15,0 0 2 0,0 0-6 0,0 0 1 31,0 0-5-31,0 0-7 0,0 0 1 0,0 0-4 0,0 0-3 0,-33 0 3 0,33 0-5 16,-7 8-4-16,7-8-1 16,-3 9-3-16,3-9 4 0,-7 8-3 0,7-8 5 0,0 0 10 15,-7 12-6-15,7-12 1 0,0 0-2 16,0 0-1-16,-16 0-2 0,16 0 0 16,0 0 1-16,0 0 1 0,0 0 4 15,-20-7 3-15,20 7-3 0,0 0-1 0,0 0-2 16,0 0-2-16,-18 3-1 0,18-3 0 15,0 0 2-15,0 0 0 0,0 0 0 16,0 0-1-16,0 0-3 0,0 0-3 0,-3 10 3 16,3-10-3-16,0 0 0 0,0 0-6 15,0 0-17-15,0 0-24 0,0 0-40 0,0 0-35 16,-19-3-37-16,19 3-75 0,0 0-336 16,-17-3-56-16</inkml:trace>
  <inkml:trace contextRef="#ctx0" brushRef="#br0" timeOffset="56826.7164">11953 7587 1367 0,'-7'-5'-104'0,"7"5"19"0,-7-7 14 16,7 7 9-16,-10-2 11 0,10 2 13 15,-10-6 8-15,10 6 9 0,0 0 1 0,-11-5 0 16,11 5 3-16,0 0 8 0,0 0 4 16,0 0 2-16,0 0 0 0,0 0 5 15,0 0 1-15,0 0 3 0,0 0 5 0,0 0-3 16,0 0 0-16,27-8 5 0,-27 8 2 15,0 0 9-15,24 4-6 0,-24-4 5 16,0 0 0-16,28 2 0 0,-17 0-5 0,3 1 4 16,-14-3-1-16,27 5 4 0,-10-2 6 15,-1 1-12-15,0-2 7 0,5 1 0 16,-1-3-4-16,0 3 3 0,4-1 0 0,-5-2 1 16,2 3-1-16,2-1-2 0,-3-2 0 15,2 0 0-15,-1 3-3 16,2-3-1-16,-2 0 0 0,4 0-5 15,0 0 7-15,-2 0-7 0,0 4 5 16,4-4-2-16,0 0-4 0,-1 0 4 0,1 0-5 0,0 3 3 16,0-3-4-16,-4 3 1 0,4-3-6 15,2 0 2-15,-2 0-1 0,-1 2 0 0,-1 1 2 16,0-3-3-16,0 0 1 0,-2 0 4 16,-1 3-5-16,2-3-3 0,-1 2 2 15,-2-2-1-15,1 0-2 0,-2 2 4 0,1-2-1 16,2 0-3-16,-2 3 3 15,2-3-1 1,0 0 4 0,0 3-4-16,0-3 2 31,-2 0-1-31,2 0-1 0,0 0 2 0,-2 0-4 16,2 0 3-16,1 0-1 0,-2 2 1 0,1-2 2 15,2 0-6-15,-2 0 3 0,0 0 9 16,0 0-9-16,4 0 5 0,-4 3-7 15,0-3 5-15,1 0-5 0,3 0 5 0,-4 0-2 16,1 0 1-16,3 0 1 16,-5 0-4 15,1-3 2 0,2 6-2-15,-5-3 3-1,2 3 0-15,1-3 2 63,-2 0-2-47,3 0 1-1,-6 1-3-15,7-1 0 16,-5 0-1-16,0 0 3 15,3 0-1-15,-3 3-2 16,-3-3-1 0,6 0 3-1,-2 0 0 1,-2 3-6 0,0-3 5-16,-1 0 0 0,2 0-3 15,0 0 0 1,-1 0 3-16,2 2 0 0,-2-4-5 15,-2 2 2 1,4 0 1-16,-5 0-1 0,4 0 0 0,-4 2 1 0,1-2 0 16,4-2 0-16,-5 2-2 0,1 0 2 0,0 0-1 0,2 0-1 15,-1 0-1-15,1 2 2 0,-2-4-2 0,0 2 0 16,2 2 1-16,2-2-4 0,-4 0 6 0,1 0-1 0,3 0-1 16,0 0 0-16,-2 0 12 0,2 0-3 0,-1 0-3 15,-1 0 1 1,2 0-1-1,2 0 1-15,-3 0 2 16,2-2-3-16,0 2-2 31,1 0-1-31,0 2-1 16,-1-4 3 0,5 2-5-16,-2 0 3 0,2 0-2 0,3 0 4 0,-5 0-3 15,2-3 0-15,0 3-2 0,-3 0 2 0,6 0 1 16,-4-3 0-16,-2 3 0 0,2-1-3 0,-3 1 2 0,0 0-1 0,5-3-3 15,-6 0 5-15,2 1-2 0,-1-1 1 16,1 3 0-16,0-3-2 0,-5 1 2 0,4 2 0 16,-3-2-2-16,4-1 1 0,-4 3-3 0,3-3 0 0,-2 3 1 0,1-2 3 15,2 2-1-15,-1-3 1 0,0 3-1 16,2-3-4-16,-6 3 2 0,4 0 1 0,1 0 2 16,0 0-2-16,-5-4 1 0,5 4 0 0,-1 0-2 15,0 0 0-15,0-3 1 0,1 3 2 16,-1 0-3-16,1 0 2 0,-5 0-3 15,5-2 5-15,-1 2-1 0,4 0-1 0,-4-3-2 16,0 3 2-16,4-2 0 0,-3 2-1 0,3-3 0 16,-5 0-2-1,5 1 4 1,0 0-2-16,0 0 0 16,-7 2-1-1,-1-3 2 1,2 0 0-16,-1 3-2 0,-4-2-1 0,1-1 1 15,-1 3 2-15,2-2 1 0,-6 0-2 0,6 2 0 0,-6-4 2 16,6 4-4-16,2-1 0 0,-4-2 6 0,8 1-4 0,-1-1 0 16,-3 1 0-16,6-1 1 0,1 1 0 0,-3 0-2 15,-1-1 5-15,0 0-4 0,-3 1 7 16,1-1-11-16,-5 0 3 0,1 3 1 0,-4-2 0 0,-13 2-2 16,27-2 2-16,-14 2 1 0,-3-3 0 0,-10 3-2 15,24 0 1-15,-24 0 1 0,16-3-3 0,-16 3 2 0,23-2-1 0,-13-1 0 16,4 0 3-16,2 3-3 0,-2-2 0 0,-1 0 0 15,1-1-1-15,-14 3-1 0,22-2 6 0,-8 2-3 0,-14 0-2 0,20-3 4 0,-10 1-2 16,-10 2 0-16,20-3 0 0,-6 1 0 0,-14 2 0 0,23-3 1 0,-13 0 0 16,3 2 1-16,-13 1-6 62,20-3 3-62,-10 1 2 0,-10 2 0 63,17-3 1-63,-17 3 2 0,13-3 2 0,-13 3 6 31,14-2 1-31,-14 2 1 0,0 0 1 0,13-4-1 16,-13 4-1-16,0 0-1 0,0 0-2 0,0 0-1 0,13-3 3 0,-13 3-8 0,0 0 0 0,0 0 0 0,0 0 0 15,13-4-3-15,-13 4-1 0,0 0 1 0,11-2-4 0,-11 2-1 16,0 0-3-16,0 0 1 0,0 0 0 0,13-2 0 0,-13 2-4 0,0 0 2 0,0 0-6 0,0 0-1 0,0 0-3 0,0 0-11 0,0 0-30 0,0 0-28 0,0 0-33 0,-20-13-35 0,10 8-139 31,10 5-175-31,-13-7 24 0</inkml:trace>
  <inkml:trace contextRef="#ctx0" brushRef="#br0" timeOffset="60522.0639">13483 6805 1265 0,'0'0'-38'0,"0"-15"12"0,0 15 17 15,0-13 21-15,0 13 14 0,0-10 5 16,0 10 1-16,0 0-2 0,0-13-5 16,0 13-1-16,0 0 15 0,0 0 2 0,0 0 5 15,0 44 2-15,0-25 0 0,0 4-6 16,7 2 3-16,-5 2 5 0,3 5-1 15,-1 2-5-15,1-5-3 0,3 4-1 0,-5-3-8 16,3-1 2-16,2-4-7 16,-2 0 3-16,-3 1-3 0,3-3-4 0,-2-3-2 15,4-2-4-15,-6-2-14 0,2-3-20 0,-1 2-17 16,-3-5-45-16,0-10-30 0,2 15-20 16,-2-15-42-16,0 0-100 0,0 0-175 0,0 0 47 15</inkml:trace>
  <inkml:trace contextRef="#ctx0" brushRef="#br0" timeOffset="61030.0304">13180 6705 1170 0,'-7'-6'-47'0,"1"2"12"0,6 4 17 0,-10-11 18 0,10 4 9 0,0 7 8 16,-8-12 8-16,8 12 8 0,8-15 3 0,-2 5 15 0,7-3 11 0,5 4 4 0,1-5 6 0,8 2 0 0,5 2 1 0,2-5 2 15,4 6-3-15,-2-2-7 0,-2 6-5 0,-1 0-7 0,-3 0-7 0,-3 2-3 0,-4 6-3 0,-4-1-2 0,-1 6-3 0,-9 2-2 16,-2 5-4-16,-10 0-2 0,-5 6-2 15,-3 0-5-15,-3 0-4 0,-7 4 1 0,-1-3-6 16,0 1 1-16,3-1 0 16,2 0-3-16,-3-4 0 0,7-3-2 15,3 0-4-15,-1 3 3 0,6-6-1 0,1 1-3 0,8-2 8 16,1 1-1 0,6-3 5-16,5 1 9 0,9-2 7 0,0-4 4 15,1 4 4-15,1-3 1 16,4 0 2-16,1-3-1 0,-1 4 6 15,-1-3-13-15,-3-1 0 16,0 1-3-16,-3-3 0 0,-1 2-6 0,0-2 1 16,-3 0-4-16,-4 0-2 0,1 0 0 0,-1 3-2 15,2-6-2-15,-6 3-1 0,5 0 0 16,-3-2-6-16,-14 2-6 0,23-5-20 0,-12 2-18 0,-3 0-24 16,-8 3-31-16,21-5-38 0,-12 3-27 0,-9 2-33 0,18-3-41 0,-18 3-151 15,20 3-195-15,-20-3-78 0</inkml:trace>
  <inkml:trace contextRef="#ctx0" brushRef="#br0" timeOffset="62008.0405">20688 7031 1450 0,'6'-6'-71'15,"-6"6"15"-15,13-8 16 0,-10 1 17 16,-3 7 19-16,14-11 23 0,-11 4 18 0,-3 7 7 16,10-10 9-16,0 5 7 0,-10 5 3 15,7-7-3-15,-7 7-1 0,0 0-9 0,0 0 8 16,0 0 9-16,0 0 1 0,20 21 1 16,-17-8-3-16,4 3-4 0,-3 2-5 15,-1 1-4-15,0 2-2 0,0 1-4 0,-3-2-6 16,3 0 1-16,1 0-9 0,3 1 0 15,-4-2-4-15,-3-2-1 0,4 1-7 16,-1-5 2-16,0 1-6 0,0-1-17 16,-3-1-20-16,3-2-24 15,-3-10-31-15,4 16-47 0,-4-16-39 16,-7 10-40-16,7-10-136 16,0 0-210-16,0 0-48 0</inkml:trace>
  <inkml:trace contextRef="#ctx0" brushRef="#br0" timeOffset="62463.0128">20654 6878 1447 0,'-4'-11'-42'16,"4"2"17"-16,-3 0 18 15,0-3 23-15,0 3 21 0,3-2 13 0,-4 1 7 0,4 10 1 16,4-17-1-16,-1 4 4 15,7 6 8 1,0-4 2-16,6 2 0 0,5-1 1 0,5 3 4 0,1-1-2 0,3 3 1 16,7 3-3-16,-4-1-1 0,4 3-9 0,-4 3-2 15,0-1-9-15,-3 3-2 0,-3 5-5 16,-7-3-2-16,4 3-7 0,-11 3 0 0,-4-1-2 16,-9 3-2-16,0 0-6 0,-6 3-3 15,-4 0 0-15,-4-1-2 0,-2 2-6 0,-1 2-1 16,4-4-3-16,-4 1 2 0,4 0-4 15,-1-4 1-15,5 3-2 0,-1-2-1 16,3-3 0-16,0 2-1 0,7-1 1 16,4-4 2-16,-4-9 0 0,16 18 4 0,-6-8 4 15,4-2 5-15,5-1 2 0,2-2 3 16,2 3 4-16,1-3 5 0,-2-1-5 16,2-1-1-16,-4-1-3 0,1 3 0 15,-2-2-5-15,1-1-3 0,-4 0 3 0,2-2-4 16,-1 3-3-16,-1-3-8 0,-2 2-17 15,-14-2-25-15,26 0-37 0,-26 0-46 16,20 0-55-16,-20 0-55 0,17 0-80 0,-17 0-188 16,13 6-158-16,-13-6-152 0</inkml:trace>
  <inkml:trace contextRef="#ctx0" brushRef="#br0" timeOffset="73275.5991">25480 4052 1231 0,'2'-7'-13'16,"4"-3"5"-16,-6 10-1 0,5-13 4 15,-5 13 24-15,8-12 6 0,-6 4 5 0,-2 8-9 16,14-6 3-16,-14 6 14 0,0 0 6 16,0 0 6-16,0 0 8 0,0 0 4 0,22 20 11 15,-18-11 6-15,0 1 4 0,-1 2 2 16,0 6 4-16,1-4-4 0,-4 10-1 16,3-2 2-1,-3-1-2-15,4 5-10 0,-8 2 1 0,8-3-8 0,-8 3-3 0,4-4-8 16,-3 3-3-16,-1 1-4 0,1-1-9 15,0-1-4-15,3-1-3 0,-4-1-1 16,4-4-2-16,4 4-6 16,-1-7-7-16,-3 0-25 15,-3-2-32 1,-1-1-43 0,8-2-43-16,-4-12-58 15,-4 12-82-15,4-12-164 0,0 0-192 0,0 0-120 0</inkml:trace>
  <inkml:trace contextRef="#ctx0" brushRef="#br0" timeOffset="73978.0965">25139 3882 1585 0,'0'-7'-83'31,"0"7"15"-31,0-15 23 0,0 7 21 0,-2 1 5 0,2 7 18 0,0 0 19 0,0-18 5 0,0 18 11 0,2-13 2 16,-2 13 5-16,0 0 9 16,0-12 2-16,0 12-1 0,4-10 2 0,-4 10-4 0,0 0 1 15,8-12-5-15,-3 3 1 0,-5 9-6 16,21-7 0-16,-7 0 0 0,4 0 2 16,9-1-4-16,4 3-2 0,10-5-3 15,1 5 0-15,0-3-1 16,9 7-4-16,-1-2 2 0,0 6 3 0,4-2-6 15,-4 5 1-15,-3 1-7 0,-1 1-2 16,7 4 2-16,-10 0 0 0,4 4 0 0,-7 1-1 16,-2-2 0 15,-2 8 0 0,-7-3-1 0,1 10 3 1,-6-5-5-17,-10 0 4 1,0 2-1-16,-8-4-1 16,-1 1-1-1,-5 4-2-15,-3-5 0 0,1 5-3 0,-9-4 1 16,-3 6-4-16,-1-4-1 0,-3 0 0 0,-4 0 3 15,-5 6-8 1,6-7 3-16,-2-1 3 0,0 2-3 16,4-1-2-16,-8-5 2 0,6 1-3 15,-2-2 11-15,6-4 7 0,1-3 7 0,-3 4 1 16,-2-6 1-16,0 2-2 0,-2-2-7 16,0-3 0-16,-4-1 2 15,4-1-4-15,-4 0-4 16,5-3-3-16,-5 0 0 0,-4 1-2 0,8-3-4 15,-6 0-7-15,4 0-8 0,3 0-15 16,-2 0-19-16,0-3-27 0,2 3-35 16,-3 0-45-16,6-2-31 0,-5 2-53 0,7 0-180 15,4 0-233-15,0 0-142 0</inkml:trace>
  <inkml:trace contextRef="#ctx0" brushRef="#br0" timeOffset="74774.6278">25186 5121 1680 0,'7'20'-89'0,"-7"-20"12"16,0 0 12-16,13 1 25 0,-13-1 23 0,23-1 12 0,-23 1 6 15,38-8 9-15,-9 8 6 0,1-6 8 16,3 0 7-16,11 2 14 16,-1 2 4-16,4-4 9 0,3 1-1 0,4 1-5 0,-1 1 5 15,-2-2-4 1,-2 0-2 0,5 3 1-16,-4-4-3 15,-3-1 0-15,0 1 0 16,-2 3-6-16,-4-2-1 15,-8 1-2-15,1 2-2 0,-2 0-3 16,-5-3-5-16,0 5 0 0,-8-3-4 0,2-2 0 0,-3 2-4 63,-3 1-6-48,2 2 3 16,0-3 1-31,-3 1-7 47,-14 2-10-47,22-2-25 0,-12-3-32 32,0 0-39-32,-10 5-43 0,17-11-43 0,-9 10-131 15,-8 1-268-15,11-11-79 0</inkml:trace>
  <inkml:trace contextRef="#ctx0" brushRef="#br0" timeOffset="75189.6013">25496 5620 1662 0,'0'0'5'0,"-16"5"-7"16,16-5-4-16,0 0-2 0,0 0 5 15,0 0 9-15,0 0 5 0,29 7 10 16,-29-7 16-16,34 5 12 0,-11 0 12 0,2-1 4 15,4 4-2-15,-2 1-1 0,3-2-3 32,-4 2-5-32,1-1-4 0,-1 2-3 0,-2 2-5 0,-4 1-5 0,-3-2 2 0,-3 1-5 15,-9 0-3-15,-5 3-1 0,-5-3-4 16,-3 3 2-16,-4 3-4 0,-6-3-2 0,-2 3-6 16,-3-1 2-16,-4 2-6 0,5-1-1 15,2 0-1-15,-1-3-1 0,8 0-1 0,-5 0-3 16,9-3 2-16,0 1 0 0,5-1 3 15,1-1 3-15,-2 1 6 0,5-12 3 16,14 21 11-16,-4-15 2 16,4 2 2-16,5 0 4 0,-1-3-3 0,5 2 1 15,-4-5-4-15,2 1 0 0,-2 0-8 0,-2 2 1 16,3-5-3-16,0 2 4 16,-2-2-7-16,1 2-4 0,-2-2-2 0,-3-2-6 15,1 0-23-15,-1-1-31 0,-1 1-43 0,0-4-62 16,-1-1-46-16,3 2-85 0,-1-2-188 15,-5-1-194-15,4-1-157 0</inkml:trace>
  <inkml:trace contextRef="#ctx0" brushRef="#br0" timeOffset="76022.5519">26852 4632 1698 0,'0'0'-96'0,"0"0"27"0,0 0 14 0,0 0 15 0,0 0 10 0,0 0 31 0,0 0-4 0,51-2 3 16,-33 2 19-16,3-2 4 15,-6 2 3-15,10-3 9 0,-5 3 1 0,2-3 0 0,5 3-2 219,0 0 2-219,-8 0 0 0,8-2-5 0,-1 2-3 0,-1 0-3 0,-2-3-5 0,4 2-4 0,-7 1 4 0,0-3-5 16,0 3-1-16,-4 0-3 0,0-3-2 0,1 1-2 0,1 2 5 0,-6 0-2 0,-12 0 2 0,27-4-8 0,-13 8 2 0,-14-4-2 0,19-4 5 0,-19 4 0 0,21 0 0 0,-21 0 0 0,16-2-4 0,-16 2 3 0,13 0 5 0,-13 0 6 0,14-2 5 0,-14 2-1 0,0 0-9 0,13-5 2 0,-13 5-5 0,9-5-1 0,-9 5 0 0,9-10-1 0,-9 10 5 0,9-10-6 0,-5 2 1 0,-4 8 2 0,0-20-3 0,0 11-2 0,0 9-3 0,-4-21 3 0,8 11-1 0,-4-3-2 0,-4 2 4 0,4 0-2 0,-4 2-8 0,4-3 0 0,-2 3 4 15,-1-1-2-15,3 10 5 16,3-17-2-16,-3 17-2 0,0-13-3 0,0 13-4 0,0-9 1 16,0 9 6-16,0 0-6 0,10-5-2 15,-10 5 8-15,0 0-2 0,19 17 5 0,-12-7-5 16,-7-10 6-16,10 22 0 0,-3-8 6 15,-11 3 7-15,8 0 4 0,-2-2-4 16,-4 2 12-16,2-2-1 0,-4 3-4 16,-3-1 4-16,5-4-4 0,-2 2-2 0,-3-5-2 15,5 3 1-15,-2-6-6 0,-4 5 1 0,3-4-19 16,-3 2-19-16,8-10-43 0,-10 12-54 16,10-12-88-16,-6 8-206 0,6-8-150 0,0 0-64 15</inkml:trace>
  <inkml:trace contextRef="#ctx0" brushRef="#br0" timeOffset="76429.0577">28619 4395 1515 0,'7'-4'-56'0,"-7"4"18"16,0-14 2-16,0 14 13 0,0 0-5 0,6-7 25 15,-6 7 8-15,0 0 10 0,0 0-1 16,14 27-12-16,-14-12 11 0,3 0-8 16,0 4 1-16,-3 5 8 0,0-2-7 31,4 1-3-31,-4 4-6 0,0-4-17 0,-4-4-32 0,1 5-20 0,3-2-68 0,-3 0-247 15,3-7 102-15</inkml:trace>
  <inkml:trace contextRef="#ctx0" brushRef="#br0" timeOffset="76835.0321">28359 4235 1128 0,'-7'-10'20'0,"4"0"-1"0,0 0 0 0,3 10 9 0,16-20 35 0,1 10 2 0,6-2-2 16,4 1 3-1,5-1-1-15,8 4-3 0,1-2 5 0,0 2-4 235,-2 1 1-235,1 3-12 0,-4 1 0 0,-6 3-1 0,1 0-5 0,-6 3-6 0,2 4-2 0,-6 3 2 0,-8 0-2 0,-2 2-5 0,-11 4-1 0,0 1-1 0,-11 3-6 0,-5 2-2 0,-2 3-3 0,3-3 3 0,-2 4-1 0,4-6-6 0,-4-2-1 0,7 1-1 0,-1-4 11 0,8 6 27 0,3-4 10 0,0-5 14 0,8 3 19 0,1 0 3 0,4 3 10 0,1-6 21 0,9-2-5 0,0 8-12 0,4-9-7 0,0-1-9 0,0 4-3 0,0-3-8 0,-1-2-12 0,1 1-15 0,-4-6 9 0,0 3-33 0,-2-3-11 0,1 1-38 0,-5-3-56 0,0 2-44 0,0-2-64 0,-3-2-68 0,-2-3-120 0,-2 0-168 0,-10 5 51 0,17-8-164 0,-10 3-145 0</inkml:trace>
  <inkml:trace contextRef="#ctx0" brushRef="#br0" timeOffset="78093.0063">29903 4192 1723 0,'0'0'-55'0,"0"0"7"16,14-3 24-1,-14 3 14-15,0 0 18 0,19 0-6 0,-19 0 7 0,20 3 0 16,-20-3 15-16,27 3-11 0,-11-1 7 16,5 1 0-16,-5 2-2 0,1-1 6 0,6 2 9 15,-3 0-15-15,0 6 3 0,-3-3 12 16,-1 4 2-16,5-1-5 0,-8 3 12 16,4 3-5-16,-8-1 4 0,5 1-7 0,-1 4 8 15,-3 4-3-15,4 3 1 16,-5 4 0-16,-5-6-1 0,-1 8-1 15,-3 3-7-15,0 1 6 0,-7-1 5 16,4 5-4 125,-3 4 1-126,-5 1 10 1,5-3-1 0,-7 0-1-1,3 1 0-15,-1 0 1 16,-5-3-2-1,6 1 1 1,-3-3-2 0,-1 1 2-16,4-7 2 15,-3 0-5 1,3-1-6 0,0-5-2-16,0-3-10 15,3 0 1 1,0-3 3-1,1-3-5-15,-1-2-2 0,1-1-6 16,2-2-1-16,-3-1 2 0,1-1-3 16,3-1-4-1,-4 0 1 1,0-3 0-16,4 1 4 0,-1-3-4 0,4-7 5 0,-3 15-11 0,3-15-10 31,-6 10-9-31,6-10-21 0,-7 7-23 0,7-7-39 0,-14 3-59 0,14-3-31 16,0 0-51-16,-19-7-135 0,11 2-67 0,8 5-161 0,-12-11-99 15</inkml:trace>
  <inkml:trace contextRef="#ctx0" brushRef="#br0" timeOffset="78376.9885">29602 5390 1500 0,'-3'12'-81'0,"3"-12"16"0,0 0 22 0,7 18 6 0,-7-18 19 0,-4 13 1 0,4-13 14 0,-3 14 21 0,3-14-2 0,0 18 10 0,0-8-5 0,-3-1 9 0,0 3 9 0,0 0-4 16,-4-3 2-16,3 2 5 0,1 1-1 0,-4-5 1 0,7-7 1 0,-6 20 0 0,6-10-4 0,0-10-2 0,-3 14-4 0,3-14 1 0,-4 12-2 15,4-12-2-15,0 12 0 0,0-12 5 0,0 0 1 16,-3 14 2-16,3-14 11 0,0 0 2 15,0 11 3-15,0-11 3 0,0 0 0 16,0 0-3-16,23 5-2 0,-9-5-6 16,-14 0 1-16,30-8-3 0,-14 3-2 0,1 2-2 15,-1-1-2-15,1 1 0 16,-1 1-8-16,-2-1 4 0,2-2 2 31,-2 3-10-31,2-1-1 0,-2 0-8 31,-1-1 3-31,1 4-2 16,-1-5-3-16,-2 2 3 0,1 2-11 16,-12 1-11-16,18-8-16 0,-12 4-22 15,-6 4-21-15,16-2-19 0,-5-4-27 0,-11 6-26 0,10-4-14 16,-10 4-15-16,12-8-30 0,-12 8-105 16,14-7-268-16,-14 7-69 0</inkml:trace>
  <inkml:trace contextRef="#ctx0" brushRef="#br0" timeOffset="78957.9523">27784 6585 1529 0,'4'15'-53'0,"3"3"3"0,0 0 3 16,-1 8 12 0,1-1 16-16,0 6 15 0,0-4 4 31,-2 2 9-31,-1 4-2 0,0-5 1 0,1-3 1 0,0 2-2 0,-1 1 3 0,-1-5-2 0,-1-1-9 15,2 0-6-15,-1-5-11 0,1-1-15 0,-4-3-23 16,2-1-47-16,-2-12-133 0,4 14-79 16,-4-14 169-16</inkml:trace>
  <inkml:trace contextRef="#ctx0" brushRef="#br0" timeOffset="79420.9243">27825 6554 921 0,'7'-9'7'0,"3"-2"-1"0,4 2 7 0,8-1 20 0,1-1 17 0,4 5 9 0,-3 1 6 0,6-2 7 0,0 4 0 16,-3-1 5-16,3 8-1 0,-4-1 1 15,5 1-7-15,-5 6-5 16,-3 0 0-1,-6 3-5-15,-1-2-5 16,-5 4-4 0,-8 3-5-1,-6-3-5-15,-1 6-5 0,-9 0 0 16,0-5-5-16,-7 6 3 16,-1 0 3-16,2 2 3 0,5-4 3 15,-2-6-7-15,2 1 1 0,3 2 1 16,3-1 15-16,2-1 16 0,4 0 9 0,4-3 6 15,7 1 2-15,7 0-1 0,-2-1-12 0,8-3-2 16,5 4-6-16,2-3-5 0,5 0-10 16,0 0-2-16,2-2-12 15,-5 0 2-15,-1-1-4 0,-1-2-3 16,-3-1 0-16,2 0-30 16,-1-2-24-16,-5 0-28 0,3 1-33 0,-6-3-32 15,5 0-37-15,-7 0-34 0,-1-3-23 16,0 6-55-16,-3-6-121 0,-13 3-249 0,28 0-133 0</inkml:trace>
  <inkml:trace contextRef="#ctx0" brushRef="#br0" timeOffset="79989.9312">27868 7718 1648 0,'0'0'-28'16,"0"9"3"-16,0-9 5 0,0 0 3 0,0 0-3 16,0 0 20-16,0 0 14 0,0 0 10 0,0 0 7 15,27 5 5-15,-27-5 3 0,24 0 15 16,-5-3 8-16,2 3 4 0,5-2 1 16,7 0-1-16,1-1-1 0,-1 1 0 31,11-3-1-31,-4 0-3 0,-1 2-2 0,9 2-11 0,-6-5-1 0,-5 4-5 0,-1-3-5 15,-1 2-2-15,-2-1-4 0,-3-1-7 0,-3 2-6 16,0-1-18-16,-5 0-22 0,2 2-34 16,-4-4-38-16,-5 1-40 0,3 2-45 15,-5 2-137-15,1-2-294 0,-4 0-108 16</inkml:trace>
  <inkml:trace contextRef="#ctx0" brushRef="#br0" timeOffset="80432.2386">27982 8110 1578 0,'0'0'-43'0,"0"0"13"0,0 0 17 0,13 14 16 0,-13-14 20 16,20 0 17-16,-7 1 8 0,4 2 4 15,-4 2 5-15,3-5-7 0,5 5 11 0,-1 0 0 16,0 3-3-16,1-1 2 0,-5 5-3 16,-2 0-1-16,-5 3-7 0,-5 1-1 15,-1 4-3-15,-6 0-1 16,-1 2-6-16,-9 9-3 0,0-5-5 16,-4 3-2-16,0 0-6 0,0-2 1 15,4 4 3-15,0-4 5 16,0-2 0-16,3-2 10 0,1-3 1 0,7-1 11 15,2 0 6-15,8-2 4 0,0-2 2 0,6-3-3 16,10-2-8-16,-1-2 1 0,4-2-6 16,6-3-3-16,4 1-5 0,-2 1-8 0,7-5-3 15,1-3-8-15,2-3-25 0,0 3-44 16,-5-6-54-16,1 0-71 16,-2-2-83-16,-10-3-222 0,2-2 25 15,-4 1-152 1,-9 0-104-1</inkml:trace>
  <inkml:trace contextRef="#ctx0" brushRef="#br0" timeOffset="81385.4675">29433 7533 1584 0,'-14'3'-18'0,"14"-3"22"15,0 0-4-15,-13 0 10 16,13 0 10-16,0 0 14 0,0 0 6 0,0 0 5 16,0 0 0-16,0 0-6 0,0 0 5 0,0 0 2 15,0 0-4-15,0 0 8 0,43-6-5 16,-19 6 2-16,2-2 1 0,8 2 0 0,-1 0 3 16,0 0 0-16,4 0 1 0,-1-3-4 15,2 3-1-15,-2 3-9 16,-3-3 1-1,1 0-7-15,-4 0 1 16,3 2-5 0,-6-2-4-16,-4 0 0 0,1 3-3 15,-5-3-4-15,2 3 0 0,-5-3 0 0,-2 2 3 16,-14-2 4-16,30 0 5 0,-30 0-2 0,20-2-4 0,-10-4 0 16,-1 1-2-16,2-2-5 0,-8-4-2 0,4-4-3 0,-4 1-3 15,0-4 1-15,4-1-2 0,-7-7 2 16,3 1-5-16,-3-3 0 0,-3 3 2 15,3-1-6-15,-4-3 2 0,-2 0-5 0,3 3 7 16,-4 2-3-16,0 2 1 16,4 1-1-16,-1 6-1 0,1-3-1 0,3 6-6 0,0 1 3 0,0 0 1 15,7 4 1-15,-7 7-6 0,20-11 5 0,-7 11-2 0,4 3 5 0,3 5-2 16,0 4-1-16,3 0 2 0,1 7 0 16,-5 1 3-16,8 4-2 0,-7 1 6 0,1 1 0 15,-5 0 12-15,-6-4-5 0,-3 1 8 16,-4 0 5-16,-3-1 16 0,-3-2 0 0,-8 0 3 15,2 0 4-15,-4-3-3 0,-4-2 3 16,0 2-9-16,0-5-9 0,-3 2-1 16,4-4-2-16,-1 0-5 0,1-1-17 15,-2-1-22-15,9-2-44 0,-1-2-67 0,10-4-72 16,0 0-64-16,0 0-205 0,0 0-5 0,30-25-157 16,-7 15-127-16</inkml:trace>
  <inkml:trace contextRef="#ctx0" brushRef="#br0" timeOffset="82087.6843">31997 6665 1635 0,'7'-11'-21'0,"-4"-1"7"0,-3 12 1 0,-3-17 28 0,-4 8 10 0,4 0 15 0,-4 2 4 0,-3-3-7 16,0 2 2-16,4 4-6 0,-8-1-5 0,1 2-5 15,-4 0 2-15,1 6-3 0,-2 0-8 16,-1 4 5-16,-1 1 3 0,-4 4 3 16,5 0 0-16,-2 3 7 0,-2 6 6 31,-1 3 2-31,5 3 7 0,-5 9-7 0,4 1 3 16,1 1-1-16,5 4-4 0,1 1 5 0,-1 0 0 0,4 3 0 0,1 2-2 15,5 3 3-15,-6-5-2 16,7 6 5-16,-4-4 2 15,7 2-1-15,0-6 8 16,3 10 2-16,-3-3 0 0,4-6-5 0,-4-3 0 16,6 8 3-16,-3-8-8 15,-3 11-6-15,4-10 2 16,-4-4-6-16,0 2-10 0,0 0 1 16,-4-5 4-16,1-1-7 0,0 3-8 0,-4-9-4 15,4-1-4-15,-3-3-9 0,-2 0-14 16,2-5-15-16,2 1-22 15,1-7-37-15,-3-2-33 0,-1-1-50 16,0-5-33-16,7-6-34 0,0 0-123 0,0 0-91 0,-23-17-124 0,16 7-75 16</inkml:trace>
  <inkml:trace contextRef="#ctx0" brushRef="#br0" timeOffset="82320.1988">31150 7428 1580 0,'0'-11'7'16,"3"4"-2"-16,-3 7 6 0,11-15 9 0,5 10 28 15,1 0 19-15,6-3 16 0,3 1 5 0,8 2 4 16,0 0 7-16,9 2 2 16,7-2 3-16,6 1-11 0,8 1-9 0,3 0-6 15,-14 1-10-15,8 2-12 0,-6-3-32 0,-4 3-54 16,2-2-73-16,-10 0-88 15,1-3-228-15,-11 0-250 0,1-3-163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3:06:34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13470 1400 1635 0,'-14'0'-89'0,"14"0"12"0,0 0 15 16,-15-3 11-16,15 3 11 0,0 0 18 0,0 0 2 15,0 0 15-15,-18 3 7 0,18-3 8 16,0 0 10-16,0 0 2 0,0 0 7 0,0 0 5 16,0 0 7-16,0 0 7 0,0 0-5 15,0 0 6-15,0 0 2 0,0 0-2 16,47-3 1-16,-30 3-5 0,0-2-6 0,-2-1 2 15,10 3-2-15,-5 0 1 0,3 0-7 16,3 3 4-16,1-1-2 0,0 1-5 16,0 2 0-16,-4 2-3 15,4 3 0-15,-9 2-1 0,4 5 5 0,-5-4 0 0,-2 3-1 16,-3 4 3-16,-4 3 1 0,-1-4 5 16,0 3-1-16,-3 1 3 0,-4-3 2 15,0 0-2-15,0 0 2 16,-4 1 4-16,4-1-2 0,0-3 1 0,-7-3-1 0,7 1-4 0,0-1-3 15,-2-2-4-15,2-2-5 0,0-10-2 16,-5 19-2-16,5-11 0 0,0-8-7 16,0 12-7-16,0-12-10 0,-2 11-17 0,2-11-30 15,0 0-45-15,-4 10-51 0,4-10-49 16,0 0-94-16,0 0-181 0,0 0-135 16,0 0-99-16</inkml:trace>
  <inkml:trace contextRef="#ctx0" brushRef="#br0" timeOffset="517.9662">14544 1060 1580 0,'-11'-8'-68'0,"11"8"12"0,0 0 22 0,0 0 8 0,0 0 13 0,-5 24 8 0,8-12 8 0,-3 0 12 0,2 5 1 16,3 1 0-16,-2 2 8 15,2 0-6-15,0 2 11 0,-2 1-4 0,3-1 8 16,1-2-4-16,-3-1 1 0,2 1-11 16,-3 1 0-16,4-4-2 0,-3-4 0 0,-1 3-7 15,-3-4-5-15,4-3-10 0,-4-9-18 0,3 16-22 16,-3-16-16-16,0 0-21 0,0 0-10 16,0 0-25-16,0 0-58 0,0 0-201 15,-43-23 113-15</inkml:trace>
  <inkml:trace contextRef="#ctx0" brushRef="#br0" timeOffset="743.9565">14294 1206 969 0,'-10'-7'-22'0,"-4"2"4"15,5 0 17-15,-3-2 5 0,6 2 11 0,-3 3 1 0,9 2 5 0,-14-11 11 0,14 11 8 0,0-9 11 16,0 9 12-16,0 0 1 0,23-16 0 16,-9 8 1-16,6 4 3 0,4-4 1 0,6-1-4 15,-1 1-5-15,8 1-3 0,4-3-1 31,-2 2-5-31,5-1-7 0,-5 1-5 0,2 0 0 0,-6 0-4 16,3 1-3-16,-4 0-8 0,-5 2-6 0,0 0-14 16,-2 0-21-16,1 0-29 0,-6 2-19 0,0-2-25 15,-4 4-21-15,0 1-24 0,-2 0-105 16,-2 0-209-16,-14 0 42 0</inkml:trace>
  <inkml:trace contextRef="#ctx0" brushRef="#br0" timeOffset="1349.915">14484 1232 1183 0,'-7'6'-44'0,"7"-6"11"0,-7 9 25 0,7-9 11 16,0 10 6-16,0-10 5 0,0 0 12 16,17 10 4-16,-17-10 6 0,24 2 0 0,-7-2-3 15,-17 0 0-15,37-5 7 0,-15 3-7 0,-2 0 2 16,7-1-5-16,-3-2-1 15,3 3-8-15,-4-3 2 0,-3 2-1 0,0 0-6 16,-2 2-4-16,0-2 6 0,-1 3-5 16,-4 0-2-16,0-3-1 0,-13 3 1 0,24 3-3 15,-10 0 2-15,-14-3-1 0,18 7 2 16,-6-2 0-16,-3 0 1 0,-9-5-3 16,21 12 1-16,-13-4 4 0,3-2-4 0,3 6 0 15,-1-4 1-15,1-2 4 0,-1 1 6 16,3 1 0-16,1-5 2 0,0 2-1 0,2-3-1 15,-1 1 2-15,1-1-3 0,5 0-1 16,-1-4 0-16,4-3-2 0,0 0 1 16,-4 0-4-16,0-3-1 0,0-1 1 15,-2-3-3-15,-2 0-2 0,-2 0 1 0,-7 0 0 16,1 2-5-16,-5-5 3 0,-3 3 1 16,1-3 0 15,-8 2 0-31,1 3-3 47,-3 0 10-47,-2 1-6 31,-5 1 0-31,0 4 1 31,-1 1 0-15,-2 0-4-16,-2 1 4 15,3 4-4-15,-2-2 1 0,17 0-1 0,-31 7-5 0,15-4 0 16,3 2 3-16,0-1-5 0,-1 4-4 0,3-3-13 0,2 0-18 16,-1 2-16-16,4 1-19 0,-5-3-22 15,11-5-24-15,-10 8-7 0,10-8-32 0,-4 10-79 0,4-10-223 0,0 0 35 0</inkml:trace>
  <inkml:trace contextRef="#ctx0" brushRef="#br0" timeOffset="1798.8852">15798 947 1218 0,'0'0'-30'0,"7"-10"4"0,-7 10 12 0,0 0 8 0,0 0 16 0,0 0 5 0,0 0 9 0,0 0-1 0,-27 20 8 15,21-10-6-15,-5 3 6 0,5 5 5 0,-4-3 1 16,7 2-3-16,-2-5 4 16,5 6 4-16,0-2-5 0,5-4 5 0,1 0 4 15,7 3 1-15,-2-3-3 0,5 0-6 16,1-3-3-16,3-5-2 0,0 0-1 16,0 0-7-16,3-1-1 0,0-6-1 0,-2 3-3 15,2-5-5-15,3 1 1 0,-5-4-1 0,-1 0-2 16,-1 0 0-16,-2 0-2 0,0 1 1 0,-4 0-2 15,0-1 0-15,1 3-3 16,-4-2 3-16,1 4-4 0,-11 3 2 0,16-9 0 16,-7 6-5-16,-9 3 5 0,17-2-2 15,-17 2-2-15,0 0 0 0,24 5 2 0,-24-5 1 16,16 4 3-16,-5 1 3 0,-1 1-1 16,-10-6 0-16,23 7-1 0,-10-5 1 15,1 1-1-15,5 2-1 0,2 0 3 0,2-3 4 16,4 1 5-16,3-6-4 0,-4 3 3 15,1-2-2-15,-4-3 3 0,1 0-5 16,-5 0 3-16,1-5 1 0,-6 2 1 0,-1-5 0 16,-6 3-1-16,-1-2 0 0,-6 1 6 15,-3 0-3-15,-4 1 1 0,-5 2-1 0,-6 1-1 16,-2 1-4-16,1 2-5 16,-8 0-2-16,0 4-16 0,-3 0-27 0,3 4-33 15,1-2-45-15,-5 0-46 0,9 4-53 0,-8 0-151 16,10 0-230-16,-4 2-89 0</inkml:trace>
  <inkml:trace contextRef="#ctx0" brushRef="#br0" timeOffset="2579.8395">13200 2150 1505 0,'-14'7'-74'0,"14"-7"14"0,-10 7 16 16,10-7 15-16,0 0 9 0,-13 3 3 0,13-3 10 0,0 0 11 16,0 0 5-16,0 0 9 0,-14-7-4 15,14 7 2-15,0-13 0 0,0 13-2 0,8-20 3 16,-2 11-1-16,4-9-11 0,6 0 2 16,2-1-4-16,5-5 5 0,4-1 1 15,0 0-3-15,2-2-5 0,5 0 4 16,-1 0 5-16,1-1-5 0,-1 0-2 15,3 3 8-15,-5 4-3 0,-1 2-4 16,-5-5 0-16,0 4 3 0,2-1-4 16,-5 4 0-16,-4 1 4 0,-2 3-2 0,1 1 3 0,-8 3 5 15,5 1 3-15,-5-2 1 0,3 3 5 16,-3-3 0-16,1 3 4 0,-5-1-3 16,4 4 3-16,-4-4-2 0,-5 8-4 0,13-9-1 15,-4 5 0-15,-9 4-1 0,9-5-7 16,-9 5 4-16,9-8-12 0,-9 8-1 0,12-5-16 15,-12 5-17-15,0 0-20 0,8-7-24 16,-8 7-32-16,0 0-60 0,11-5-293 0,-11 5 33 16</inkml:trace>
  <inkml:trace contextRef="#ctx0" brushRef="#br0" timeOffset="23847.9316">9834 6515 268 0,'0'0'38'0,"0"0"-16"16,0 0 0-16,0 0 3 0,0 0 3 15,0 0 1-15,0 0-3 0,0 0-2 0,0 0-5 16,0 0 7-16,0 0-5 0,0 0-1 15,0 0 0-15,0 0 1 0,0 0-2 0,0 0-3 16,0 0 2-16,0 0-4 0,0 0 0 16,0 0-1-16,0 0 2 0,0 0-2 15,0 0 0-15,0 0 3 0,0 0-5 0,0 0-2 16,0 0 3-16,0 0 1 0,0 0 1 16,0 0-3-16,0 0 2 0,0 0-2 15,0 0-4-15,0 0 9 0,0 0-8 0,0 0-4 16,0 0 4-16,0 0 3 0,0 0-5 15,0 0 3-15,0 0-5 0,-30 14 4 0,30-14 2 32,0 0-3-32,0 0-6 0,0 0 8 0,-13 5-3 0,13-5 1 0,0 0 1 15,0 0-8-15,0 0 5 0,0 0-3 16,-10 3 2-16,10-3-5 0,0 0 4 16,0 0-5-16,0 0 1 0,0 0 2 0,0 0-4 15,0 0 4-15,0 0 2 0,0 0-2 0,0 0 2 16,0 0 1-16,0 0 5 15,-7 8 6-15,7-8 3 0,0 0 5 0,0 0-4 16,0 0-1-16,0 0-1 0,0 0 1 16,0 0 1-16,0 0-6 0,0 0 2 0,0 0-6 15,0 0 2-15,0 0-6 0,0 0 0 16,0 0 0-16,0 0-5 0,0 0 2 0,0 0 5 16,0 0-7-16,0 0 0 0,0 0 5 15,0 0-5-15,0 0 4 0,0 0-2 16,0 0-1-16,0 0 3 0,0 0-2 15,0 0 0-15,0 0-3 0,0 0 0 16,0 0-10-16,0 0-6 0,0 0-13 0,0 0-12 16,0 0-21-16,0 0-24 0,0 0-86 0,0 0-108 15,0 0 200-15</inkml:trace>
  <inkml:trace contextRef="#ctx0" brushRef="#br0" timeOffset="25416.3341">10578 6573 733 0,'0'0'-24'0,"-7"-6"-2"32,7 6 9-32,0 0 7 0,-6-9 13 0,6 9 6 0,-7-6-1 0,7 6 4 0,0 0-1 15,0 0 3-15,-3-10 5 0,3 10-2 16,0 0 2-16,0 0 1 0,-3-8-1 15,3 8-1-15,0 0 6 0,0 0-8 0,0 0 3 16,-5-7-4-16,5 7 2 0,0 0 4 31,0 0-6-31,0 0-3 0,0 0-4 0,0 0 5 0,0 0-6 0,0 0-2 0,0 0 3 16,0 0-3-16,0 0-2 0,0 0 3 16,0 0-2-16,-6 25 4 0,6-25-7 15,0 0 3-15,0 0 2 0,0 13-5 0,0-13-2 16,0 0 7-16,0 0-7 0,0 0 5 15,0 0 2-15,0 0 2 0,11 13 3 16,-11-13-8-16,0 0 0 0,0 0 1 0,19 0-3 16,-19 0 2-16,0 0 1 0,0 0 3 15,0 0 8-15,20-13 3 0,-20 13-9 0,7-13 4 16,-1 8 0-16,-6 5 4 0,8-13-6 16,-5 4 2-16,-3 9-7 0,0-15 6 0,0 15 0 15,-3-17 2-15,-1 10-2 0,0-1-6 16,-2 0 3-16,-1 0 1 0,1 0-2 15,-1 4-2-15,-3-1-2 16,3-3-3-16,7 8 3 0,-9-8 1 0,1 4 1 16,8 4-2-16,-9-8-3 0,9 8 1 0,-10-6-1 0,10 6-4 15,-8-3 6-15,8 3-5 0,0 0-2 16,0 0 0-16,0 0 8 0,0 0-10 16,0 0 7-16,0 0-2 0,0 0-1 15,0 0 1-15,0 0 0 0,-9 17 2 0,9-17 5 16,0 0-11-16,0 0 5 0,14 20 7 15,-14-20-11-15,6 9 3 0,-6-9 4 16,13 8-6-16,-13-8 9 0,11 10-9 0,-11-10 8 16,0 0-7-16,9 7 7 0,-9-7-4 15,10 7 9-15,-10-7 0 0,0 0-3 0,0 0 2 16,0 0-5-16,0 0 6 0,20-14 5 16,-20 14 0-16,4-10-3 0,-4 10 0 0,0 0-4 15,-4-15 3-15,4 15-2 0,-9-10-2 16,5 2-1-16,4 8 2 0,-7-6-2 15,7 6 5-15,-10-7-8 0,4 1 0 16,6 6 0-16,0 0-1 0,-14-2 1 0,14 2-2 16,0 0 0-16,0 0-3 0,-24 8-1 15,24-8 3-15,-6 7 1 0,6-7-1 16,-3 12-5-16,3-12 6 0,-3 10-7 0,3-10 6 16,3 17-4-16,-3-17 6 0,6 17 2 15,2-6-4-15,-5-1 2 0,3-2 4 16,4-1-5-16,-4 1 0 0,2-2 0 0,2 2-1 15,-10-8 0-15,17 10 5 0,-11-5-5 16,-6-5 2-16,16 6 0 0,-16-6 7 0,14 2-1 16,-14-2 0-16,0 0-3 0,20-8 5 15,-20 8 0-15,7-7 0 0,-7 7 0 0,3-13 0 16,-3 13-5-16,0-15 4 0,0 15-3 16,0 0-1-16,-6-17 2 0,-2 10-1 46,5 0-2-46,3 7-4 0,-10-8-1 0,4 4 2 63,-1 0 0-63,7 4-5 0,-7-5 7 0,7 5-7 47,0 0-2-47,-13-3 7 0,13 3-5 0,0 0 1 0,0 0-2 0,0 0 1 0,-14 12 2 0,14-12 2 15,0 0-5-15,4 16 5 0,-4-16 1 0,0 0-3 0,7 18 4 0,-7-18-6 16,13 9 6-16,-13-9-2 0,14 8 1 0,-14-8 0 16,9 4 1-16,-9-4 1 0,13 3 4 0,-13-3-1 15,0 0 1-15,0 0 2 0,17-7-3 0,-17 7 1 0,4-10 11 0,-4 10-10 0,0 0 0 0,0-15 2 0,0 15-3 16,-7-10 4-16,4 3-2 16,3 7-2-16,0 0 1 0,0-13-5 0,0 13 1 0,0 0 0 15,-7-8 0-15,7 8-5 0,0 0-2 0,-4-10-5 0,4 10-5 0,0 0-8 0,-3-7-16 0,3 7-19 0,0 0-19 0,0 0-12 0,0 0-17 16,0 0-34-16,0 0-278 0,0 0 73 0</inkml:trace>
  <inkml:trace contextRef="#ctx0" brushRef="#br0" timeOffset="26646.772">11402 6570 1045 0,'0'0'-53'0,"7"-9"13"0,-7 9 13 16,0 0 8-16,6-9 8 0,-6 9 2 15,0 0 6-15,0 0 3 0,0 0-5 0,10-7 8 16,-10 7 1-16,0 0 2 0,0 0 3 16,7-5-1-16,-7 5 0 0,0 0 4 15,0 0-3-15,0 0-2 0,0 0-6 16,0 0 13-16,0 0-2 0,0 0 0 16,0 0-2-16,11 20 3 0,-11-20-8 0,0 0 2 15,5 13 5-15,-5-13 4 0,8 12-8 16,-8-12 5-16,6 10 0 0,2-2-3 0,-8-8-2 15,5 9-3-15,-5-9 2 0,10 12 6 16,-10-12 3-16,14 5 6 0,-14-5-2 0,9 6 6 16,-9-6 10-16,0 0-2 0,14 1 3 15,-14-1-3-15,0 0-1 0,0 0 0 0,0 0-5 16,3-18 2-16,-3 18-4 16,-3-14-2-16,3 14-3 46,-7-14-2-46,4 9 9 0,3 5-12 47,-7-10 3-47,4 2-7 0,3 8 0 0,-3-7 0 0,3 7-2 63,-7-8 0-63,7 8-5 15,-4-7 3-15,4 7-4 0,0 0 0 0,-5-5-4 0,5 5 5 0,0 0-8 0,0 0 7 0,0 0-2 0,0 0 0 0,0 0 0 0,0 0 1 0,-13 20-3 0,13-20-1 16,0 0 3-16,0 0-4 0,8 22 6 0,-8-22-2 0,7 10-4 0,-7-10 5 0,14 8-1 0,-14-8 3 16,16 7-3-16,-16-7 2 0,17 5-2 0,-17-5 2 0,16-2 3 0,-16 2-7 15,17-3 9-15,-17 3-2 0,13-12-2 0,-9 5 5 0,-4 7-2 0,0-21 0 0,0 12 1 16,0 9 0-16,-4-21 0 0,1 11-1 0,-4 3 1 16,4-1 1-16,-2 0-4 0,-3 2-1 15,2 1-1-15,6 5 0 0,-14-7-5 0,7 0 3 0,7 7-3 16,-10-1 1-16,10 1 0 0,0 0 0 0,0 0-1 0,-23 8 4 0,23-8-4 15,-9 4 2-15,9-4 3 0,-8 8-5 0,8-8 0 16,-3 10 4 0,3-10-3-1,0 0 0-15,0 0 2 0,0 0-2 0,0 0 0 0,6 17 0 0,-6-17 2 16,0 0 2-16,0 0 1 0,0 0 0 0,0 0-1 0,0 0 0 16,0 0-1-16,0 0 3 0,0 0 1 0,24-21 2 15,-24 21 2-15,0 0 1 0,3-9-3 16,-3 9 1-16,0 0-3 0,0 0 2 15,0 0-3-15,0 0-4 0,0 0 2 16,0 0-2-16,0 0 1 0,0 0 0 0,0 0-2 0,0 0 0 16,0 0 7-16,0 0-6 0,0 0-6 15,0 0-4-15,0 0-10 0,0 0-17 16,0 0-16-16,0 0-23 0,0 0-16 0,0 0-13 16,0 0-13-16,0 0-48 0,0 0-297 15,-33 0 32-15</inkml:trace>
  <inkml:trace contextRef="#ctx0" brushRef="#br0" timeOffset="36616.4804">10315 4928 1147 0,'0'0'-82'15,"0"0"6"-15,0 0 12 0,-7-6 6 0,7 6 14 16,0 0 9-16,0 0 5 0,0 0 6 16,0 0 8-16,0 0 10 0,-4-6-1 15,4 6 4-15,0 0 5 0,0 0 3 0,0 0 6 16,0 0 2-16,34-3-8 0,-34 3 5 15,23 0 3-15,-9 0-4 0,5 0 2 16,1-3 1-16,1 3 1 0,9-2 1 0,0 2 6 16,3 0-4-16,0-4 0 0,4 4 2 15,-1 0-4-15,5-2-1 0,-1 2-7 0,-1 0 6 16,3-2-2-16,-3 2-2 0,1-4-2 16,-3 3 5-16,-4-4-4 0,4 2 6 15,-3 0 4-15,1 1-5 0,-1-3 0 16,-4 3 8-16,1-1-9 0,1-2-3 0,-5 5 5 15,0-5 3-15,4 3-11 16,-12 2-3 15,4-3 6-31,-6 1-1 16,3 0-5-16,-4 2 0 0,-2-3-3 16,-14 3 5-16,30 0 1 0,-17-3 1 0,-13 3-4 15,20-2 1-15,-20 2-2 0,21 0-2 0,-12-3 7 16,-9 3-2-16,18 0-3 0,-18 0 3 15,16-1-1-15,-16 1-6 16,0 0 5-16,19-3-4 0,-19 3 1 0,0 0 2 0,14 0 1 0,-14 0 0 16,0 0 7-16,0 0-14 0,0 0 7 0,0 0-2 0,16 0 1 0,-16 0-2 31,0 0 4-31,0 0-8 0,0 0 10 0,0 0 0 0,0 0 5 0,17 0-12 0,-17 0-2 0,0 0 4 0,0 0-3 0,0 0 5 0,0 0-1 16,0 0-1-16,0 0 3 0,0 0 1 15,0 0-1-15,0 0-4 0,0 0 7 16,0 0-6-16,0 0-4 0,0 0 2 15,0 0 5-15,0 0-1 0,0 0 0 0,0 0 4 16,0 0-4-16,0 0 3 0,0 0-4 16,0 0 2-16,0 0 4 0,0 0-9 15,0 0 8-15,0 0 0 0,0 0-5 0,0 0 3 0,-36-13 1 16,29 8-6 46,-3 0 2-62,0-3 2 0,-4 3-2 0,4-2-3 32,-3 2 0-32,-1 0 2 15,2-2-5-15,-2 1 0 32,1 1 3-32,3 1 7 15,-4-1-5-15,6-1 0 16,-6 0 2-16,6 5-5 15,-1-4 3-15,9 5 2 0,-18-6-1 0,13 2 0 16,5 4-2-16,-11-5-3 0,11 5-4 16,0 0 9-16,-17-5-10 0,17 5 11 15,0 0-5-15,0 0 1 0,0 0-2 0,0 0 0 0,0 0 4 0,0 0 4 0,0 0-8 0,0 0 1 0,0 0 6 0,0 0-3 0,0 0 3 0,33 14 4 0,-33-14-6 16,22 3-1-16,-22-3 2 0,19 5-2 0,-9-2 0 0,-1 2-3 16,-9-5 4-16,21 4-1 0,-12 2-6 15,-9-6 3-15,18 10 0 0,-12-5 5 0,-6-5-3 0,13 10 2 0,-9-3 3 16,-4-7-1-16,10 13 1 0,-10-13 2 0,3 12-8 0,-3-12 7 15,0 16-2-15,0-16-2 0,-3 12 1 0,3-12 3 0,-2 10-6 0,2-10 6 16,-5 10-3-16,5-10 1 0,0 0-2 0,-3 15-3 0,3-15 1 0,-4 7-5 0,4-7 5 0,-7 9 5 0,7-9-17 0,-6 12 1 16,6-12-15-16,-2 8-18 0,2-8-19 0,-8 14-31 15,5-7-120-15,3-7-47 0,-4 15 218 16</inkml:trace>
  <inkml:trace contextRef="#ctx0" brushRef="#br0" timeOffset="37664.4145">12070 5525 692 0,'2'-9'-21'0,"-2"9"2"16,0 0 4-16,0 0 0 0,0 0 14 0,0 0 1 0,0-14 2 0,0 14-1 0,0 0 3 0,0 0 4 0,0 0-7 0,0 0 9 15,0 0-2-15,5-10 3 0,-5 10-3 16,0 0 3-16,0 0 2 16,0 0-3-16,0 0-1 0,0 0 6 31,0 0-4-31,0 0-1 0,0 0-2 0,0 0 2 0,0 0-6 0,0 0 4 0,0 0-2 0,0 0 4 15,0 0-3-15,0 0-2 0,0 0-2 16,0 37 3-16,0-37-1 16,0 18-1-16,-5-6 0 15,3 0 2-15,2 0 0 0,-5 2-6 0,2-1 3 16,-1 2 3-16,-2 0-1 0,0-1-3 0,-1 4 2 0,-3 2-5 16,3-3 2-16,1 3 1 0,-1-1 0 15,-4 0 5-15,5-2-2 0,-4 3-5 0,4 1 6 16,-2-1-3-16,-1 2 1 0,3-3 3 15,-5 5-5-15,4-2 1 0,1-2 1 0,-1 3 3 16,1-1 0-16,-2-2 1 0,2-1-1 16,-4 2 1-16,7-1-1 0,-3-2-1 0,1-3-2 15,2 0 1-15,-2 0 0 16,0-3 1-16,2-2-6 0,0 2 4 0,0-1 0 16,-2-4-1-16,5-7-4 15,-2 18 4-15,-2-13 3 0,4-5-2 16,-3 14-6-16,3-14 9 15,-3 13-7-15,3-13 1 16,-3 7 0-16,3-7 5 0,0 0-1 0,-4 11-3 0,4-11 4 0,0 0 1 0,-3 10 4 0,3-10 5 16,0 0-5-16,0 0-6 0,0 0 7 0,0 0-7 15,0 0-2-15,0 0 2 0,0 0-8 16,0 0-6-16,0 0-8 0,0 0-15 16,0 0-10-16,0 0-14 0,-11-21-23 15,11 21-86-15,0-12-74 0,-3 4 81 16</inkml:trace>
  <inkml:trace contextRef="#ctx0" brushRef="#br0" timeOffset="38247.3762">11859 6007 642 0,'13'-3'-12'0,"-13"3"5"16,0 0-4-16,14-2 16 0,-14 2 1 15,0 0 1-15,0 0-3 0,19 7 1 16,-19-7 4-16,7 11-2 0,-7-11 4 0,4 15-1 15,-1-8-7-15,-3-7 4 0,0 23 2 16,3-13-1-16,-6 2 0 0,3 3-4 16,-3-1 4-16,-1-2-4 0,4 2 0 0,-4-2-2 15,1-1 7-15,0 1-5 16,0-3 7-16,3-9-5 0,-4 21-3 0,4-13 1 16,0-8-1-16,-3 17 2 0,3-17-1 0,-3 14 4 15,3-14 3-15,0 12 7 0,0-12 4 16,0 0 10-16,6 12 0 0,-6-12 2 15,10 5 6-15,-10-5-5 0,14 4-2 16,-14-4 3-16,16 3 2 0,-16-3-5 0,0 0 2 16,24 0 3-16,-24 0-8 0,17-3 0 0,-17 3-2 15,16 0-5-15,-6-1-7 0,-10 1 6 16,14-3-4-16,-14 3-3 0,0 0-6 16,19-2 7-16,-19 2-7 46,14-3-11-46,-14 3-13 32,0 0-22-32,13-4-16 0,-13 4-19 0,0 0-34 0,8-8-117 0,-8 8-95 47,0 0 165-47</inkml:trace>
  <inkml:trace contextRef="#ctx0" brushRef="#br0" timeOffset="44530.2194">15551 7720 421 0,'0'0'78'0,"0"0"-18"0,0 0-15 16,0 0-4-16,0 0-3 16,-7-17-7-16,7 17 3 0,0 0 6 0,0 0 4 0,0 0 5 15,0 0-1-15,-3-10 5 0,3 10 1 16,0 0 4-16,0 0 1 0,0 0 2 15,0 0-2-15,-3-7 1 0,3 7-5 0,0 0 2 16,0 0 2-16,-7-8-4 16,7 8-2-16,-10-8-5 0,4 3-1 0,-5 2-3 15,1-2 5-15,-3 1-1 0,-4-2-5 16,-2-1-1-16,-5 2-6 0,-2-2 0 0,-1-1-4 16,-3 3-7-16,0 0-2 15,-4-3 1-15,1 5-4 16,-1-4-1-16,2 2-1 0,-3 0-3 15,3 0-2-15,1 1 0 0,2-2-1 0,-1 1 0 16,-1 1 1-16,9-1-4 16,-5 0 0-16,0 0 0 15,3 0-2-15,-1 0-1 16,1 0-1 0,0-1 4-16,1 2-2 31,-2 1-5-31,-1-2-1 15,4-1 2 1,-6 2-2-16,1-4 4 16,5 3-2-16,-5 3-3 15,0-4 0-15,0 6 0 0,0-4 1 16,2 2-1-16,-2-1 1 0,0-2-2 0,-3 5 0 16,3-4 3-16,-4 3 0 15,10 1-2-15,-4-2 1 0,2-2 0 16,0 4-3-16,-2 0 2 15,6-2 0-15,0 0 0 0,-5 2 0 0,4-1-2 16,4 1 1-16,-5-4 1 16,4 4-3-16,3-2 8 0,-1 2-4 15,2-2-5-15,-4 2 2 0,4-4 2 0,13 4-3 0,-23-2 2 0,9 2 1 16,-3 0-2-16,3 0 1 16,1 0 1-16,-3 0-2 0,0 0 2 31,-2-3-2-31,1 3 2 0,1 0-1 15,0 0-1 1,-4-3 2-16,3 3-1 16,0 0 1-1,-3 0-1-15,4-1 3 16,-2 1-4 0,5 0 2-16,-3-3-1 0,0 3 0 15,2 0 0-15,1 0-2 16,-1 0 0-16,1 0 3 0,-1 0 0 0,4-2 0 0,10 2-2 15,-26 2 1-15,26-2 3 0,-24 0-4 0,11-2 0 0,-1 4 0 0,1-4-1 16,0 2 4-16,-4 2-3 0,17-2 2 0,-27 0-2 0,10 3 2 16,5-3-2-16,-5 1 3 0,0-1-2 0,17 0 1 15,-31 3 0-15,16 0 0 0,1-3 0 16,-2 2-1-16,-2-2-3 0,5 4 5 16,-1-2 0-16,14-2-1 62,-27 0 0-62,12 2 0 78,1-2 4-62,1 4-9-16,-4-4 4 15,0 0-1-15,3 1 0 0,-5-1 0 16,2 2 0-16,2-2 0 16,-3 2 1-1,1 2 1-15,0-2-1 32,1-2-1-32,3 1 1 0,-5 3-4 31,6-2 6-31,-2 1-1 0,-3 0-3 15,17-3 3-15,-27 5-4 0,16-5 0 16,-3 4 2 0,1-1 1-16,1-1 1 15,-1 1-2-15,-3 2-1 16,3-3 2 0,-5 3-1-16,5-3 4 15,-4 4-3 1,2-1-1-1,-3 0 2-15,2 0 0 0,0 0-2 0,-1 1 0 16,3 1 2-16,-3-2-1 31,0 1 0-31,2 0 2 16,1 1-3-16,1-1 0 0,-5 0 0 0,5 2 0 16,3 0 2-16,-7-1-1 15,7 4 2-15,-3-1 0 16,0-1-2-16,3-1 1 0,1 2 2 0,-4-3-4 0,1 4 2 15,2-1-3-15,1-2 3 0,1 1 2 0,-1-1-1 0,3 1-3 0,-6-1 1 0,6-1 1 16,1-2 0-16,-3 3 3 0,3-1-6 16,0 4 6-16,-2-4-5 0,5 3 2 0,-2 0-1 0,0 0 1 15,1 1 1-15,1 0 2 16,-2 3 0-16,-1-5-3 0,2 4-1 0,1-3 0 0,-2 2 3 0,1 3-1 16,3-2-1-16,-4-1 1 15,4 1-1-15,-2-1 0 0,-2-2 0 0,4 5 0 0,-3-2 0 0,-2-1-1 16,3 1 1-16,-2-3 1 0,4 2 2 0,-3-2-6 15,-1 5 4-15,4-4 1 0,-6 3-2 0,6 1-1 0,-3-1 2 0,3 2 1 16,-3 0-2-16,3-1-2 0,0 2 3 0,0-3-2 0,0 3 2 16,-4-1 3-16,4 2-7 15,-4-3 4 1,4 2-2-16,-3-1 2 16,3-3-2-1,-2 3 1-15,2-1-2 16,-4-3 4-16,8 3-2 0,-8-2-1 15,4 3 0-15,0-4-2 0,0 1 1 16,0 1 1-16,0 2 2 0,4-4-1 16,-4 3-2-16,2 0 1 0,-2-3 1 0,3 4 0 0,1 1-1 15,0-5 2 1,-1 6-4-16,4-6 0 0,-5 4 2 0,2-2 3 16,-1-1-2-16,3 2 0 0,-1-3 0 15,-2 2 3-15,1-2-5 0,2 0 2 0,-3 0 0 16,1 1 0-16,-2-4-1 0,1 4-1 0,6 0 3 15,-7-1-1-15,1-1-1 0,1 1 0 0,2 1 1 0,-3-4-2 16,6 3 0-16,-4 1-3 0,-1 3-1 0,2-4 1 0,1 1-4 0,0-1 2 16,0 1-2-16,-5-2 3 0,5 3-3 0,-1-2-1 15,2-2 5-15,-4 2-9 0,1-2 4 0,5 1 2 0,-7-2 0 0,6 2-1 16,-4-2-1-16,-1 1 2 0,2 2 0 0,1 0 3 0,0-3-2 16,2 3 0-16,2-1 1 31,-2 1-1 47,-2-2 0-62,4 2 0-16,-2-2 1 46,-2 1-3-46,4 1-2 0,-2 0-3 16,1-2 0-16,-2 2-2 16,1-1 2-16,0-2 1 15,-2 2-2 1,0-1 1-16,2 0 3 16,-1 0-1-1,2-3 2 1,-4 3 4-16,5-1-1 0,-1-1 0 15,-4 3 1 1,5-4-2-16,-1 1-2 16,-1-1 0 15,-9-7-13-31,17 13-4 0,-11-5-11 16,4-4-10-16,-10-4-5 0,13 9-16 0,-13-9-3 0,17 8-10 0,-13-2-16 31,-4-6-56-31,16 5-233 0,-16-5 100 0</inkml:trace>
  <inkml:trace contextRef="#ctx0" brushRef="#br0" timeOffset="48539.037">13306 9378 291 0,'0'0'70'16,"0"0"-32"-16,-9-3-1 0,9 3-7 16,0 0-8-16,0 0-4 0,0 0 2 0,0 0-13 15,0 0 3-15,0 0-1 0,0 0 0 16,0 0-1-16,0 0 9 0,0 0 10 0,0 0-10 15,0 0 3-15,0 0 2 0,0 0 4 16,0 0-7-16,0 0 6 0,42 12-6 16,-42-12-1-16,23 3 5 0,-9 0-2 0,-1-2 6 15,5 4-2-15,2-4-3 0,-4 1 0 16,7 2 4-16,-2-4-7 0,6 5-6 16,-1-3 9-16,-2-2 2 0,-1 2-11 15,3 1 1-15,4-1 3 16,-6-2-8-16,6 3 7 0,-3 0-3 15,2-3-4-15,-2 0 2 0,4 0 5 16,-1 0-9-16,-1-3 5 16,2 6-3-16,-4-3-2 0,3 2 4 15,-5-2-11-15,6 0 7 0,-4 0 0 16,3 0-2-16,3 3 0 0,-4-3 3 0,2 0-4 16,3 2 4-16,-2-2-1 15,1 0-4-15,1 0-1 0,2 2 2 16,1-2-3-16,-2 0 7 15,-2-2-3 1,-1 2-3 0,-1 0 3-1,1-2-5 1,-5 2 0 46,4-3 5-30,-4 3 0-1,-1-2-2 31,-3-1-3-62,0 0 2 16,2 3 0 0,-6-2-1-16,8-1 3 15,-4 1 2 1,-2 0-6 0,1-3-2-1,2-1 6 1,-1 5-1-16,0-5-3 15,2 0 0 1,-3 4 0 0,-1-1 0-16,1 2-3 0,-2-5 1 0,1 1 6 31,-4 3-8-31,-1-1 1 0,0 1 4 16,1-3-1 15,-3 5 2-31,-1-2-5 15,-3-3 4-15,7 2-1 0,-4 0-4 16,1 1 6-16,-1 2 2 0,0-5-8 0,0 3 4 0,1-1-5 0,2 1 0 16,-3-2 4-16,0 1-4 0,5-2-1 15,-5 4-2-15,4-2 9 0,-4-2-7 0,4 2 1 16,0 2 5-16,0-2-9 0,-1 0 4 16,-2 1 0-1,1-3 3-15,3 2-2 0,-2 1 0 16,1-1 3-1,-1-1-7 1,1 1 4 0,1-2 0-16,-6 2 4 31,1 1-2-31,1-3-2 0,-1 3 5 16,1-3-6-16,-4 1 8 0,4 1-8 0,-14 3 1 15,15-9 9-15,-5 6-6 0,4 1-4 0,-4-2 3 0,-10 4-1 0,20-8-2 0,-7 3 2 16,1 0 0-16,-4 2 2 0,7-1-4 0,-4-1 1 15,4-1-5-15,-1 1 12 0,1 1-10 0,-4-1 8 0,1 1-7 16,-1 1 2-16,0-2 0 0,-3 4 7 0,0-5-7 16,0 1 4-16,-10 5 0 0,20-7 3 0,-13 2-3 15,-1 0-3-15,5-2 2 0,-11 7 0 0,13-10-5 0,-3 2 5 16,-3 1-1-16,-1-1-2 0,4 1 6 0,1-1-4 0,-2 1-1 16,-2-1 1-16,3 1 4 0,0-3-1 0,-3 2-6 0,-1 1-1 0,1 0 10 15,0 1-2-15,-7 6-2 0,10-15-4 0,-7 8 10 16,-3 7-7-16,3-13 1 0,-3 13-2 0,3-14-1 0,-3 6 2 0,0 8 4 15,4-16-6-15,-4 16 4 0,4-17-5 0,-4 10 0 0,6-1 3 16,-6 8 1-16,7-17-3 0,-4 9 6 0,0-2-3 0,5 0-4 16,-8 10 3-16,6-18-4 0,-6 11 3 0,6-3 8 0,-6 10-2 0,4-14-4 0,-1 3 4 0,-3 2-4 15,3-3-1-15,-3 12 0 0,3-19 0 0,2 9 1 16,-5 1 0-16,3-2-3 0,-3 11 4 16,0-20-5-16,3 10 7 0,-3-2-4 15,0 2-1-15,0 10-2 16,3-20 10-16,-3 8-10 0,0 1 2 15,3 1 2-15,1-2 0 32,-4 12-3-32,3-20 0 0,0 7 4 0,0 1-1 15,2 3-8-15,-2-5 5 0,0 2 3 0,0 2-6 0,0 0 6 16,1-3-5-16,-4 0 2 0,3 1 2 0,0 0 2 0,-3-1 0 47,3 4-1-16,2-4 0-31,-2-3 0 47,0 4-5-47,0-1 5 47,4-1-2-47,-4 2 0 15,0-3 4-15,0-1-2 16,2 3 0 0,-2-1-2-16,0 2 4 15,-3-4 0-15,3 3-4 0,-3 1 2 0,4-3 6 16,-4 3-9 0,0 0 6-16,0 1-4 0,-4-1-4 15,4-1 7 1,0 4-2-1,-3-4 4 1,0 3-4 0,0-5 4-16,-2 3-3 15,-1-1 0-15,3-1-2 16,-4 3 0 0,4-1 1-16,-3-2-3 0,-5 3 3 15,4-2 7 1,1 1-6-1,0-1-3-15,-5-2-2 16,1 2 2-16,4 1 2 16,-2 1 0-16,-1 0 2 0,2 0 0 0,1 1-6 15,-2-2 8 1,-1 4-5 0,2-1 0-16,1-2-3 15,-2 1 9 1,2 0-5-16,-1 3 0 0,1-4 0 31,-1 2 0-31,0 1-5 16,1-1-4-16,-1-2 7 15,1 3 0 1,-5 2-3-16,5-2 0 0,-1-2 5 0,1 5-1 0,-2-3-1 0,-2 1 2 0,4 2-2 0,-4-3-1 0,3 3 5 16,-3-3-6-16,4 1 3 15,-5-1-1-15,5 3-2 0,-4-2 2 0,4-1-1 0,-5 1 1 0,1 0 4 16,4 0-2-16,-4 2 0 0,3-2 0 0,0 1 7 15,1-2-8-15,-1 2 5 0,-3 2-7 0,10 4 4 0,-10-10 2 0,7 2-5 0,-4 4 1 16,0-4-5-16,7 8 6 0,-13-10 0 0,6 5-3 16,1-1 1-16,-2-1 0 0,-1-3 1 0,-1 3-2 15,0-1 7-15,3-1-5 0,-3 1 0 0,4-2 2 0,-5 3-4 0,5-4 0 0,-4 1 4 16,3 2-5-16,0-1 6 0,-2 1-4 16,5 0 3-1,-7 2-4-15,5-2-2 0,-1 1 3 0,-2-1 6 16,3 3-9-16,-5-3 3 0,5 3 4 0,-4-2-5 0,-1 2-1 15,1-2 7 1,1 0-1-16,1 1-2 16,-5-2 0-1,7 1-2-15,-5 2 3 0,-2-3-8 16,4 1 3 0,-3 2 5-16,0-3-1 31,3 1-1-31,-5 2-2 0,0-2 3 0,4 2-5 15,-3 0-1-15,-1 0 6 0,-3 0-2 0,1 0 4 0,3 0-4 0,-4-1-2 16,0 2 5-16,3-2-2 0,1 1 1 0,-1 1-1 0,1-4-1 0,0 3 1 0,4 0-2 16,-1-2 3-16,-3 2 0 0,2-1 0 0,2-1 2 15,-2 1 4-15,1 1-8 0,-3-2 3 0,3 0 3 0,0 1-8 0,-3 0 3 0,3 0 1 16,-3 4-2-16,2-3 0 0,-3 1 4 0,5-2 0 16,-1 4-6-16,-3-4 2 0,5 2 4 46,8 4-1-46,-19-6-4 0,13 1 7 32,-5 2 0 15,11 3-6-16,-14-4 0-31,5 1 2 0,9 3-3 15,-14-5-1-15,14 5 5 0,-12-5-2 0,12 5 0 0,-19-3-4 0,14 1 2 0,5 2 4 16,-19 0-6-16,19 0 2 0,-21 0 6 0,12 0-2 0,9 0 0 16,-22 0 2-16,22 0-9 0,-14 0 5 0,14 0-1 0,0 0-2 0,-18 2 4 0,18-2-3 15,0 0 1-15,-17 0 2 0,17 0-6 0,0 0 4 0,-13 0-1 16,13 0 0-16,0 0 4 0,-15 3 1 0,15-3-1 0,-13 2-1 0,13-2 3 0,0 0 4 0,-16 3-5 0,16-3-2 0,0 0-2 16,-13 3 2-16,13-3 0 0,0 0 0 0,0 0 1 0,-14 2-1 0,14-2-1 0,0 0-1 0,0 0-3 0,0 0 5 0,-16 0 1 0,16 0-4 15,0 0 1-15,0 0 6 0,0 0-1 0,0 0-1 0,0 0 2 0,0 0-2 0,-13 3 0 16,13-3-2-16,0 0 2 0,0 0-1 0,0 0-1 0,0 0-3 0,0 0 1 0,-14 2 0 0,14-2 4 0,0 0-3 0,0 0 4 0,0 0 0 0,0 0 0 0,0 0-6 0,-13-2 3 0,13 2 4 0,0 0-3 0,0 0-1 0,-10-5-3 0,10 5 0 15,-10-3 4-15,10 3-1 0,-13-3 0 0,13 3 0 0,-12-2-3 0,12 2 0 16,-11 0 2-16,11 0 2 0,0 0-2 0,-18-3 1 0,18 3 4 0,0 0-1 0,-9-2 3 0,9 2-10 16,0 0 1-16,0 0 3 0,-14-2 1 0,14 2 0 0,0 0-2 0,0 0 0 0,0 0-3 0,0 0 2 0,0 0 6 0,0 0 0 0,0 0 1 0,-17 0-3 0,17 0-1 15,0 0 3-15,0 0-4 0,0 0 0 0,0 0 2 0,-9-3-3 0,9 3 1 0,0 0-1 0,0 0 1 0,0 0 2 0,-14-2 2 0,14 2-3 16,0 0-1-16,0 0-1 0,-16 0 2 0,16 0-2 0,0 0 4 0,-20 2-1 0,20-2-2 0,-10 3-5 0,10-3 3 16,-14 2-1-16,14-2 1 0,0 0-2 0,-10 5 0 0,10-5 6 15,0 0-2-15,-13 2-1 0,13-2 0 0,0 0-1 0,0 0 3 0,-11 6-4 0,11-6-1 0,0 0 4 0,0 0-3 0,0 0 3 0,0 0 2 0,0 0-4 0,-2 9 0 0,2-9-2 16,0 0-4-16,0 0-3 0,0 0-8 0,0 0-11 0,0 0-9 0,0 0-12 0,0 0-25 0,20 14-156 0,-20-14 79 0</inkml:trace>
  <inkml:trace contextRef="#ctx0" brushRef="#br0" timeOffset="59859.4818">20000 6500 255 0,'0'0'47'0,"0"0"-13"16,0 0 5-16,0 0-17 0,0 0 8 16,0 0-13-16,0 0 6 0,21 3 0 15,-21-3 4-15,0 0 1 0,0 0 10 0,0 0 2 16,0 0 12-16,0 0 8 0,0 0 10 16,0 0 8-16,0 0 10 0,0 0 4 15,0 0 8-15,0 0 3 0,0 0 1 0,16 0 1 16,-16 0-2-16,0 0-6 0,0 0-7 15,0 0-8-15,0 0-7 0,0 0-6 16,0 0-5-16,0 0-6 0,0 0-2 0,0 0-10 16,0 0-6-16,0 0-4 0,0 0-1 15,0 0-6-15,0 0-3 0,0 0-3 0,0 0-3 16,0 0-2-16,0 0-3 0,0 0-3 16,0 0-4-16,0 0 1 0,0 0 0 15,0 0-3-15,0 0 2 0,-3 22-2 0,3-22 1 47,0 0-1-47,6 12-3 0,-6-12 3 31,11 8-3-31,-11-8 2 0,9 7-3 0,-9-7 1 32,13 8 4-32,-13-8 0 0,0 0-1 0,11 1 2 0,-11-1-1 46,0 0-1-46,0 0-1 0,0 0 1 0,16-12 1 0,-16 12-4 16,0 0 2-16,-3-17 0 0,3 17-3 16,-10-15-1-16,7 8 0 0,-4 0 0 15,0-3-2 1,-3 3 0-16,1 0 0 16,1 0 1-16,-1 2-2 0,-1 0 1 0,-1 0-1 0,11 5 0 15,-16-5 2-15,10 3-4 0,6 2 0 16,-14-5 1-16,14 5-1 0,-13 0-3 0,13 0 3 0,0 0-3 0,0 0 4 0,-17 5-1 0,17-5 4 15,0 0-4-15,0 0 4 0,-3 9-2 0,3-9 2 0,0 0-4 0,0 0 5 0,0 0-2 0,12 20 1 0,-12-20-1 16,11 7 1-16,-11-7 1 0,10 9 0 0,-10-9-3 0,10 5 2 0,-10-5 0 16,0 0 0-16,13 8-2 0,-13-8 9 0,0 0-5 0,0 0 1 0,10 4 3 0,-10-4-2 0,0 0-1 0,0 0-1 0,0 0 0 15,0 0 0-15,0 0-3 0,0 0 2 16,0 0 1-16,0-26-3 0,0 26 2 0,0 0-2 16,-13-8 0-16,13 8 1 0,-10-6 0 15,10 6 0-15,-10-7-1 0,10 7 0 16,-13 0-1-16,13 0-2 0,-14 0 1 0,14 0 2 15,-19 0-1-15,19 0-2 0,-17 5 4 16,7-1 0-16,10-4-5 0,-14 5 0 0,14-5 2 16,-10 7-1-16,10-7 1 0,-9 9 0 15,9-9 0-15,-8 13 1 0,8-13-1 16,0 12 2-16,0-12-2 0,0 0 3 0,14 17 0 16,-7-9 0-16,-7-8 0 0,17 7 1 15,-8-5-1-15,1 4 1 0,-10-6-1 16,24 5 2-16,-15-5 1 0,-9 0 0 0,0 0 0 15,27-5 2-15,-16 3-2 0,-11 2-1 16,13-11 0-16,-7 6 0 0,-3-3 1 0,-3 8 0 16,8-11-2-16,-8 11 1 0,-4-19-1 15,0 10 2-15,4 9 1 0,-3-16-4 16,0 9 0-16,3 7 2 0,-7-13-4 0,4 6 2 16,3 7 1-16,-10-10 7 0,10 10-11 15,-7-7 4-15,1 4-3 0,6 3 1 16,-7-7-1-16,7 7 0 0,-14-2 1 0,14 2-4 15,0 0 5-15,-13 0-5 0,13 0 1 16,0 0 0-16,-14 6 2 0,14-6-2 16,-9 8 3-16,9-8-2 0,-7 13 2 15,7-13-2-15,-6 12 3 0,6-4-2 0,0-8 3 16,-3 16-2-16,3-16-3 0,3 14 2 0,-3-14-1 16,6 12 1-16,-6-12 0 0,7 15 1 15,-7-15 1-15,9 10-2 0,-1-5 3 16,-8-5-2-16,10 5 3 0,-10-5 1 0,0 0-3 15,17 2 0-15,-17-2 6 0,0 0-3 16,16-7 1-16,-16 7-2 0,6-8 3 16,-6 8-1-16,0 0 1 0,0-14-2 0,0 14-1 15,0 0-1-15,-9-20-1 0,5 15 2 16,-2-4-2-16,-2 2 0 0,2 2 3 0,6 5-3 16,-13-9 1-16,2 6-3 0,2-2 0 15,9 5-1-15,-16-7 2 0,8 4-1 16,8 3-1-16,-13-5 3 0,13 5-5 15,-9-2-1-15,9 2 0 0,0 0 3 16,0 0 4-16,0 0-4 0,-17 12-1 0,17-12 1 16,0 10 1-16,0-10 0 0,0 0 0 0,0 0 2 15,9 21 0-15,-9-21 0 0,11 12 0 16,-5-7 0-16,-6-5-2 0,10 8 1 0,-10-8 1 47,11 7-1-47,-11-7 3 62,13 8-3-62,-13-8 0 47,12 4 2-47,-12-4 2 0,14 2 2 0,-14-2-1 31,0 0-2-31,0 0 2 0,0 0 0 0,0 0-3 0,24-4 3 0,-24 4 1 16,3-8-3-16,-3 8 0 0,0 0-3 0,-3-14 2 0,3 14-3 16,0 0 2-16,-8-13 0 0,8 13 0 0,-6-7-2 0,6 7 2 15,-6-9-4-15,6 9 0 0,-7-4-1 0,7 4-2 0,0 0 2 0,0 0-1 0,-11-5 1 0,11 5 0 0,0 0-1 0,0 0 2 0,0 0 3 0,-6 21-3 16,6-21 0-16,-3 9-1 0,3-9 4 0,0 15-3 0,0-15 3 0,0 0-2 0,6 19 0 0,-6-19 0 0,8 13 2 0,-8-13-3 16,9 12 0-16,-5-6 3 0,-4-6 1 0,17 10-2 0,-8-7 3 0,-9-3-3 0,21 5-1 0,-8-3 3 15,-13-2-4-15,20 0-1 0,-7-2 5 0,-13 2-4 16,20-5 3-16,-13 2 0 0,-7 3 1 0,13-10 1 0,-13 10-2 31,7-13-1-31,-7 3 0 16,0 10-2-16,-3-14-1 0,3 14 0 15,-14-13 3-15,7 6-5 16,-2-1 1-16,-2-1 1 0,1 9 0 0,1-7 1 16,-5 6-2-16,4-5 0 0,-4 4 0 15,5-1 0-15,-4 3 1 0,13 0 0 0,-24 0-1 0,24 0 4 16,-20 3-2-16,7-1 1 0,13-2-1 0,-17 7-2 0,7 0 2 0,4 0-1 15,-2 0 0-15,8-7 3 0,-9 12 0 0,5-4-2 0,4-8 0 16,-3 14 2-16,3-14 1 0,3 18 0 0,-3-18-2 16,4 15 0-16,-4-15 3 0,12 11 0 0,-4-7 1 15,-8-4-2-15,13 10 1 0,-13-10 2 16,17 5 0-16,-17-5 0 0,13 3-1 0,-13-3 0 16,0 0 3-16,0 0-1 0,20-8-3 15,-20 8 5-15,7-7-6 0,-7 7 0 16,0 0 2-16,-4-18 3 0,4 18-5 15,-6-13 1-15,3 6-2 0,3 7 0 16,-14-13 0-16,7 8 0 0,1 3 0 0,6 2-2 16,-14-7 1-16,8 4 0 0,6 3 1 15,-13-5 3-15,13 5-2 0,-14 0-4 0,14 0 2 16,0 0-1-16,-13 8 0 0,13-8-2 16,0 0 3-16,-11 9 1 0,11-9 0 15,0 0 0-15,0 11-1 0,0-11 2 16,0 0 0-16,0 0 12 0,0 0-11 0,11 18 0 0,-11-18 0 15,0 0 2-15,0 0 1 16,0 0-1-16,0 0 0 0,0 0 0 0,0 0-11 16,0 0-12-16,0 0-31 0,0 0-37 15,0 0-48-15,-17 0-112 0,17 0-342 0,0 0-92 16</inkml:trace>
  <inkml:trace contextRef="#ctx0" brushRef="#br0" timeOffset="71084.7697">11151 7308 1483 0,'0'0'-80'16,"0"0"13"-16,0 0 2 0,0 0 9 15,0 0 11-15,0 0 10 0,0 0 7 0,0-13 2 16,0 13 1-16,0 0 10 0,0 0-4 15,0 0 7-15,0 0 8 0,0 0 12 0,0 0 3 16,0 0 3-16,0 0 15 0,0 0 16 16,0 0 11-16,0 0-4 0,0 0 5 15,0 0 2-15,0 0 7 0,0 0-5 0,0 0 0 16,0 0-8-16,0 0-6 16,0 0-3-16,0 0-5 0,0 0-1 0,0 0-4 15,0 0 1-15,0 0-7 0,-36 10-6 0,36-10-3 16,0 0-1-16,-13 6 0 0,13-6-2 15,0 0-1-15,-8 4-4 0,8-4-3 16,0 0 0-16,-9 5 1 0,9-5-1 0,0 0 2 16,0 0-3-16,0 0-3 0,-13 5 0 15,13-5 4-15,0 0-3 0,0 0 2 16,0 0-3-16,-14 3 1 0,14-3-3 0,0 0 3 16,0 0-4-16,0 0 9 0,0 0-6 15,0 0 0-15,0 0-1 0,0 0 1 0,0 0-1 16,-15-8-1-16,15 8 2 0,0 0 0 15,-8-5-6-15,8 5 3 0,-6-4-2 16,6 4 4-16,0 0-1 0,-13-8 0 0,13 8 0 16,-11-6-2-16,11 6-1 0,-7-2-1 15,7 2-2-15,0 0 0 0,-10-5 6 16,10 5-6-16,0 0 4 0,0 0 0 0,-13-3-4 16,13 3 1-16,0 0-3 0,0 0 0 15,0 0 2-15,0 0 2 0,0 0 3 16,0 0-7-16,-4 18 3 0,4-18 3 15,0 0-3-15,0 0 1 0,17 18-2 16,-17-18 6-16,14 5-4 0,-14-5 3 16,16 5 0-16,-16-5-1 15,17 2-1-15,-17-2-2 32,16 0 6-32,-16 0-2 0,13-6 4 0,-13 6-3 15,14-6-2-15,-14 6 3 0,4-10-1 0,-4 10 2 16,3-13-3-16,-3 13 2 0,0 0 1 0,-10-21-2 0,7 17 0 0,-5-4-3 0,5 1 1 0,3 7-1 0,-6-10-5 15,6 10 4-15,-10-8-3 0,10 8 5 0,-10-7-1 16,10 7-4-16,-10-3 4 0,10 3-2 16,0 0 0-16,0 0 1 0,0 0-1 15,-23 10 3-15,23-10-2 0,-7 11-2 0,7-11 2 16,-4 9-1-16,4-9 2 0,0 13-1 16,0-13-4-16,0 15 5 0,0-15-1 15,7 13 3-15,0-5-3 0,-7-8 2 16,11 12-2-16,-6-7 3 0,-5-5 1 0,14 7-1 15,-14-7-1-15,10 7 1 0,-10-7 1 16,13 3 2-16,-13-3 0 0,0 0 2 0,0 0 2 16,0 0-6-16,17-10 5 0,-17 10-7 15,0 0 4-15,0-15-2 0,0 15 0 0,0 0 2 16,-3-15-1-16,3 15-3 0,-11-8 1 16,11 8 3-16,-10-7-6 0,4 4 2 15,6 3 2 63,-14-5-2-78,4 2 0 0,10 3-2 47,-12-1 3-47,12 1 0 0,-18 1-4 0,18-1-1 31,-12 0 4-31,12 0-4 0,0 0-2 0,-14 8 5 0,14-8-1 0,-7 8 4 0,7-8-5 0,0 10-1 0,0-10 2 0,0 0 2 0,0 0-1 0,13 20 0 0,-13-20 4 16,14 8-3-16,-4-6 0 0,-10-2 1 0,17 5-1 0,-17-5 0 16,19 2 2-16,-19-2 1 0,0 0 0 0,24-5-1 0,-24 5 1 15,9-4 2-15,-9 4-1 0,8-10 1 0,-8 10-3 0,0-10-2 0,0 10 2 0,0 0 0 0,-8-16-2 0,2 12-5 16,6 4 5-16,-13-6 0 0,3 4-2 0,10 2-1 16,0 0 1-16,-23 0-3 0,23 0 7 0,-14 5-7 0,14-5 3 0,-10 5-1 0,10-5 2 0,-6 10-2 0,6-10-3 0,-7 10 2 15,7-10-1-15,0 0 2 0,4 14 1 0,-4-14 3 31,0 0-2-31,3 16-2 0,-3-16 2 16,0 0 2-16,3 9 0 0,-3-9 1 0,0 0-1 0,13 8-2 0,-13-8 4 16,0 0-3-16,0 0 1 0,14 5 4 0,-14-5-2 31,0 0-4-31,0 0 5 0,0 0 1 0,17-13-3 0,-17 13 4 0,0 0-3 16,0-12-3-16,0 12 3 0,0 0-1 0,-4-13-6 15,4 13 5-15,-7-6 1 0,7 6-1 16,-9-5-3-16,9 5 2 0,0 0-2 15,-11-5 2-15,11 5-3 0,-10-2-2 16,10 2 6-16,0 0-3 0,0 0-3 0,0 0 8 16,0 0-6-16,-23 4 3 0,23-4 0 0,0 0-4 15,0 0 4-15,-10 5-8 0,10-5 5 16,0 0 3-16,0 0-2 0,-3 9-2 0,3-9 3 16,0 0-1-16,0 0-5 0,0 0 5 15,0 0 2-15,0 0 1 0,0 0-1 16,0 0 3-16,0 0 1 0,39-1 1 15,-39 1-4-15,0 0 1 0,11-13 2 0,-11 13-2 16,3-10 1-16,-3 10-3 0,4-8 5 16,-4 8-7-16,0 0 5 0,-7-12-5 15,7 12-3-15,-7-7 5 0,7 7-5 16,0 0 4-16,-13-3-1 0,13 3 2 0,-11-3-7 16,11 3 2-16,0 0 1 0,0 0-4 15,-13 13 5-15,13-13-1 0,-6 8 4 0,6-8-4 16,0 12 1-16,0-12 3 0,0 0-3 15,3 15 1-15,-3-15 1 0,0 0 2 16,6 15-5-16,-6-15 2 0,7 7 4 0,-7-7-4 16,11 6 1-16,-11-6 5 0,0 0-4 15,16 2 3-15,-16-2 0 0,0 0 1 0,0 0 4 16,0 0-6-16,17-10 0 0,-17 10 1 16,4-11 0-16,-4 11-5 0,0 0 8 15,-11-14-5-15,11 14-1 0,-7-10 3 0,0 5-2 16,7 5-4-16,-9-7 1 0,9 7 1 15,-7-6-1-15,7 6 4 0,-10-2-5 0,10 2 1 16,0 0 4-16,0 0-4 0,-13-3-1 16,13 3 1-16,0 0-1 0,0 0 0 15,0 0 0-15,0 0-3 0,0 0 6 16,0 0 0-16,0 0 1 0,0 0-1 0,0 0-1 16,0 0 1-16,0 0-3 0,0 0 7 15,0 0-6-15,0 0 6 0,0 0-1 0,0 0 3 16,0 0-3-16,0 0 0 0,0 0-1 15,0 0-5-15,0 0-12 0,0 0-30 16,0 0-46-16,0 0-32 0,0 0-66 0,0 0-338 16,0 0-32-16</inkml:trace>
  <inkml:trace contextRef="#ctx0" brushRef="#br0" timeOffset="72918.6522">11198 6592 1298 0,'0'0'-108'15,"0"0"9"-15,13-2 13 0,-13 2 9 16,0 0 5-16,0 0 7 0,0 0 10 0,0 0 3 16,0 0 7-16,0 0 5 0,0 0 7 0,0 0-3 15,0 0 3-15,0 0-7 0,0 0-7 16,0 0-93-16,0 0 48 0</inkml:trace>
  <inkml:trace contextRef="#ctx0" brushRef="#br0" timeOffset="81688.0972">13893 6600 302 0,'0'0'44'0,"0"0"12"0,0 0-2 0,0 0-6 16,0 0 1-16,0 0-3 0,0 0-4 15,0 0 0-15,0 0-2 0,0 0 0 0,0 0 1 16,0 0 2-16,0 0 0 0,0 0 1 16,0 0-10-16,0 0 2 0,0 0-6 15,0 0-1-15,0 0-2 0,0 0 4 0,0 0-11 16,0 0 2 15,0 0-2-31,0-25 1 0,0 25-7 0,0 0 6 0,0 0-8 0,0 0 4 0,0 0 3 0,0 0-6 47,0 0-1-47,0 0 0 0,0 0-5 0,0 0 1 0,0 0 4 0,0 0-9 0,0 0 4 0,0 0-3 0,0 0-2 0,0 0 5 0,0 0-3 16,0 0 4-16,0 0-5 0,0 0 4 15,0 0-3-15,0 0-5 0,0 0 1 16,0 0 3-16,0 0-5 0,0 0 0 0,0 0 0 15,0 0 6-15,0 0-10 0,0 0 6 16,0 0-1-16,0 0-1 0,0 0-3 0,0 0 6 16,0 0-6-16,0 0-1 0,0 0 4 15,0 0 2-15,0 0 2 0,0 0-3 0,0 0 4 16,0 0-5-16,0 0 3 0,0 0 0 16,0 0 1-16,0 0 0 0,0 0 1 15,0 0 1-15,0 0-1 0,0 0 6 0,0 0-4 16,0 0-1-16,0 0-1 0,4-15 2 15,-4 15 1 1,0-13-3-16,0 13 2 0,0-13 1 0,0 13-5 16,0 0-2-16,0 0 0 0,4-11 3 0,-4 11-3 0,0 0 1 15,0 0-2-15,0 0 15 0,0 0-13 16,0 0 1-16,0 0-2 0,0 0 2 0,0 0-2 16,0 0 2-16,0 0-4 0,0 0 2 15,0 0 1-15,0 0-1 0,0 0 1 16,0 0 1-16,0 0 4 0,0 0 2 0,0 0-1 15,0 0-6-15,0 0 1 0,0 0 8 16,0 0-6-16,0 0 0 0,0 0 2 0,0 0 0 16,0 0 1-16,0 0 0 0,0 0 4 15,0 0 1-15,0 0 1 0,0 0-1 16,0 0-3-16,0 0 1 0,0 0 2 0,0 0-5 16,-27 19 1-16,27-19-2 0,-8 7 4 15,8-7-4-15,0 0-2 0,-5 11-9 16,5-11-13-16,0 0-31 0,-7 5-28 0,7-5-42 15,0 0-142-15,0 0-103 0,-13 2 122 16</inkml:trace>
  <inkml:trace contextRef="#ctx0" brushRef="#br0" timeOffset="108225.6219">20404 6765 969 0,'0'0'-31'15,"0"0"6"-15,0 0 10 0,0 0 11 0,0 0 3 16,0 0 9-16,0 0 5 0,0 0 5 0,14-6 5 16,-14 6 5-16,0 0-6 0,0 0 1 15,0 0 8-15,0 0-2 0,0 0 10 16,0 0-7-16,0 0 8 0,0 0 3 15,0 0-3-15,0 0 8 0,0 0 3 0,0 0 0 16,0 0 2-16,0 0 2 0,0 0 2 16,0 0-3-16,0 0-1 0,0 0-2 0,0 0-5 15,0 0-1-15,0 0-4 0,0 0-6 16,0 0-3-16,0 0-1 0,0 0-5 16,0 0-4-16,0 0 1 0,0 0-1 0,0 0-4 15,0 0-6-15,0 0 2 0,-21-17 0 16,21 17-2-16,-14-5 0 0,8 1-1 15,6 4-3-15,-10-8 0 0,1 6 0 0,9 2-1 16,-14-8-2-16,7 6-1 0,7 2 0 16,-13-5-1-16,13 5-2 0,-14-5 2 15,14 5 1-15,-13-8-3 0,13 8 3 0,-13-5-3 16,13 5-1-16,-10-3 3 0,10 3-3 31,-14-5-2-31,14 5 4 31,-13-3-2-31,13 3 0 32,-13-2 2-32,13 2-4 0,-14-5 2 0,14 5 0 31,-16-2 0-31,5-1 0 31,11 3 2-31,-16-5 0 0,16 5-1 31,-17-2-2-31,17 2 0 0,-13 0 2 0,13 0 0 16,-14-3 2-16,5 0-3 0,9 3-1 0,-14-1 1 0,14 1-1 0,0 0 0 0,-16-3 1 0,16 3-2 16,-13-2 0-16,13 2 3 0,-14 0 0 0,14 0-2 0,-13-3-1 0,13 3 2 0,-14 0-2 0,14 0 2 0,-16 0-1 0,16 0-1 15,-17 0 1-15,17 0 4 0,-16-3-3 0,16 3-4 0,-14 0 3 0,14 0 0 16,-16 3-3-16,16-3 2 0,-14-3 0 0,14 3-1 0,0 0 2 0,-21 3 1 0,21-3-2 16,-12 0 8-16,12 0-8 0,-13 3-1 0,13-3 2 0,-14 2-1 0,14-2-1 0,0 0 2 0,-16 3 0 0,16-3-2 15,-14 1 4-15,14-1-2 0,-13 3 0 0,13-3 0 16,0 0-1-16,-17 3 1 0,17-3 2 15,0 0-3-15,-13 5 3 0,13-5-5 0,-11 2 2 16,11-2 2-16,0 0-3 0,-13 5 2 16,13-5 0-16,-9 5 1 0,9-5-1 15,-11 5 0-15,11-5 1 0,-13 5 1 16,13-5-2-16,-14 8 1 0,14-8 1 0,-10 8-2 16,4-3-1-16,6-5 9 0,-10 7-9 15,10-7-1-15,-14 8 3 0,14-8-2 16,-9 6 3-16,9-6-4 0,-14 8 1 15,14-8 0-15,-10 5 1 0,10-5-2 0,-10 8 1 16,10-8 1-16,-7 7 1 0,7-7-2 0,-13 13 2 16,10-9 0-16,3-4-3 0,-10 11 3 15,6-4-2-15,-2 1 2 0,6-8-3 0,-7 15 0 16,1-5 2-16,2-3 4 0,4-7-3 16,-10 18 1-16,7-10-2 0,-4-1 0 15,7-7 0-15,-6 14 0 0,-1-3 1 16,3-1 0-16,1-3 0 0,-1 3-2 0,4-10 1 15,-6 18 3-15,3-10 0 0,0-1-3 16,3-7 1-16,-4 15 0 0,1-5 3 16,-1-3-3-16,1 3-2 0,3-10 3 0,-4 16-3 15,4-7 0-15,-3 2 3 0,0-1 0 16,3-10 0-16,-3 22 1 0,0-12-2 0,3-1-2 16,-4 2 1-16,1 2 2 0,3-13 1 15,-4 19-2-15,1-7 2 0,-1-1-2 16,4-11 2-16,-3 22-4 0,0-11 3 15,3-1-1-15,0-10-2 0,-3 19-1 0,3-10 2 16,0-9 0-16,-3 19 2 0,3-9 0 16,0-1-2-16,0-9 3 0,0 21-4 15,3-11 2-15,-3-10-1 0,0 20 5 0,0-10-7 16,3 0 6-16,-3-10-6 0,0 20 3 0,3-11 3 16,0 2-3-16,-3-11 0 15,0 17 3-15,4-7-2 0,-4-10-1 0,3 15-4 16,1-5 4-16,-4-10 0 0,3 15 2 0,-3-15-2 15,0 18-1-15,4-10 2 0,-4-8-3 16,6 17 3-16,-3-7 0 0,-3-10-1 16,3 17-2-16,1-7-1 0,-4-10 3 0,3 16 0 15,1-6 1-15,-4-10 0 0,7 15-3 16,-4-8-2-16,-3-7 4 0,6 13-1 0,-6-13 2 16,7 14-3-16,-7-14 0 15,10 12 2-15,-10-12 0 0,10 11-1 0,-3-6 0 16,-7-5 1-16,10 10 1 0,-10-10-1 0,13 10-2 15,-13-10 1-15,17 8 0 0,-10-4-1 16,-7-4 3-16,16 10-1 0,-6-7-2 16,-10-3-1-16,17 8 6 0,-17-8-5 15,13 10 1-15,-3-7 0 0,-10-3-3 0,13 5 2 16,-13-5 2-16,17 7-3 0,-17-7 1 0,16 7 0 16,-16-7 3 30,17 6-2-46,-7-2-1 47,-10-4 2-47,17 8 0 0,-17-8-2 47,16 2 4-47,-16-2-5 0,17 7 4 0,-17-7-4 31,18 2 2-31,-18-2 0 0,13 6 0 0,-13-6-2 0,20 5-1 0,-20-5 1 16,16 2 3-16,-5 1 1 0,-11-3-4 0,16 2-3 0,-16-2-1 16,20 0-2-16,-20 0-2 0,24 3 4 0,-15-6-1 15,-9 3-2-15,21 0 1 0,-8-2 0 0,-13 2-4 0,23-3 0 0,-23 3-1 0,24-2 1 0,-15-1-1 0,-9 3-5 16,24-2 1-16,-11-1 0 0,-13 3-3 0,24-3 2 0,-12 1-3 0,-12 2 2 16,24-5-1-16,-14 5 0 0,-10 0 2 0,20-4-4 0,-10 1 3 15,-10 3 7-15,17-3-1 0,-8 1 8 0,-9 2-3 0,14-3-2 0,-14 3-1 0,13-1 3 16,-13 1 1-16,14-6-1 0,-14 6 0 0,13-5-4 0,-3 0-3 0,-10 5 0 0,14-4-2 0,-14 4 1 0,13-8-1 0,-13 8 1 15,13-8-2-15,-13 8 4 0,10-8 2 0,-10 8-1 0,13-5 5 16,-13 5-3-16,11-7 0 0,-5 2 1 16,-6 5-1-16,7-7 4 0,-7 7 4 0,9-10-1 15,-9 10 0-15,8-8-1 0,-8 8-1 16,6-10 5-16,-6 10 2 0,7-11-6 16,-7 11 3-16,9-9 5 0,-9 9-3 0,8-11-5 15,-2 7 4-15,-6 4 2 0,7-13-6 16,-4 5 4-16,-3 8 2 0,11-11-2 15,-11 11-1-15,3-13 3 0,0 5-2 16,-3 8 4-16,6-15-2 0,-2 8 1 0,-4 7-4 16,3-15 2-16,0 5 3 0,-3 10 0 15,3-17-2-15,-3 8-3 0,0 9 5 0,5-20-2 16,-2 14 1-16,-3 6 1 0,0-17 0 16,0 6-4-16,0 11-1 0,3-18 8 15,-3 18-7-15,0-17 2 0,0 9 1 0,0 8 0 16,0-17 1-16,0 7-3 0,0 10 3 15,0-20 1-15,0 10-9 0,3 2 6 0,-3 8-3 16,0-20 6-16,0 13-2 16,0 7 6-16,-3-20-8 0,6 12-1 15,-6 0-1-15,3-4 5 16,0 12 3-16,0-17-7 0,0 10 0 31,0 7 1-31,0-18 10 0,0 11-4 16,0-4 3-16,0 1-10 0,0 0 2 0,0 10 2 0,0-17 5 0,0 10-9 15,-3-3 5-15,3 10-5 0,0-19 0 0,-3 12 5 16,3-3 1-16,0 10-4 0,-5-15 5 0,5 6-6 16,0 9 3-16,0-15-2 0,-3 7 2 0,3 8-3 0,-3-16-1 15,3 16 3-15,0-15 4 0,0 8-3 0,0 7 0 0,-3-12-3 16,3 12 0-16,-4-15 4 0,4 15-2 16,-3-12-5-16,0 7 4 0,3 5-1 15,-3-13 5-15,3 13 3 0,-3-11-7 0,3 11-5 16,-5-12 10-16,5 12-2 0,0-12-3 15,0 12-3-15,0-12-2 0,0 12 5 0,0-12-2 16,-3 5 3-16,3 7 0 0,0 0 3 16,0-17-6-16,0 17 5 0,0-8-1 15,0 8 0-15,-3-9 2 0,3 9 0 16,0-10 1-16,0 10-2 0,-3-7-2 0,3 7 0 16,0 0 3-16,-4-13-1 0,4 13 0 15,-3-7 0-15,3 7 2 0,0 0 1 0,-3-11-6 16,3 11 7-16,0 0-2 0,-6-10-1 15,6 10 5-15,-5-8 0 0,5 8 1 16,-6-6-4-16,6 6 8 0,0 0-4 0,-7-8 3 16,7 8 3-16,-6-5-1 15,6 5 0-15,0 0 1 0,0 0-7 0,-6-7 4 0,6 7-4 16,0 0-2-16,-8-8 0 0,8 8-5 16,0 0 4-16,0 0 1 0,0 0-5 15,0 0 5-15,0 0-3 0,0 0-5 16,-6-7 2-16,6 7 0 47,0 0-6-47,0 0-1 0,0 0-11 0,0 0 2 0,0 0-20 0,0 0-18 0,0 0-16 0,0 0-7 0,0 0-20 0,0 0-50 0,0 0-240 0,0 0 102 15</inkml:trace>
  <inkml:trace contextRef="#ctx0" brushRef="#br0">24499 7410 611 0,'0'0'125'0,"0"0"-78"0,0 0-20 0,0 0-7 0,4-10 4 0,-4 10 5 0,0 0 15 0,0 0-2 0,0 0 14 0,0 0 11 0,0 0 2 0,-17-15-2 0,17 15 3 0,-7-8-3 0,7 8-3 0,0 0 5 15,-7-5-1-15,7 5-7 0,-9-5-3 16,9 5-1-16,-18-2-7 0,6-1 1 0,-2 1-2 31,1-1-1-31,-7 0-5 0,3 3-3 0,-10-2-7 0,1-2-2 0,2 1-2 0,-6 0-1 16,3 1-4-16,-3-1-3 16,-3-1 1-1,6 0-2-15,-3 0 1 16,0 2 2-16,0-3-6 15,0 2 1 1,0 1-3 0,0-3 1-1,-3 2-3 1,3-2-1-16,0 2-4 0,0 1 1 16,4 0 0-1,-8-4-3-15,0 4 2 16,4-1-3-1,-3-1 1 1,3 1-1 0,3 0-1-16,-6-2 2 31,3 3-1-15,3-1-1-16,5-2 2 0,-8 1-1 0,6-1-2 15,-3-1 2-15,0 4-1 0,4-3-2 16,4-1 0-16,-8 4 1 15,6-1-1-15,2-1 0 16,-1 1 1-16,3 2 0 0,-3-3 0 0,0 2-1 16,0-4-2-16,0 5 1 0,3-2 1 0,-3-2 1 15,0 2-2-15,0-1-1 16,4 1 1-16,-4-1-1 0,2 1 0 0,-1-2 3 0,2 2-5 16,4 0 4-16,-4-1-2 15,4 1-3-15,-4 0 2 0,4-2 1 0,-1 2-4 0,-2-1 4 16,2 1 2-16,1-2-1 0,-4 2-2 0,1 1 2 15,2-1-2-15,-2-1 1 0,2 1 2 16,-2 1 2 0,2-1-4-16,-2 1 0 15,2-1-4-15,-2 1 2 0,2 0 1 16,1-2 1-16,0 3-2 16,-4-2 0-16,4 1 0 15,-4-1-1-15,4 3 2 16,-1-2 1-1,1 2 0-15,-1 0-1 0,-2 0-1 0,16 0 0 16,-30 2-1-16,16-2 2 0,-2 3-1 0,2-1 3 0,-2 2 0 16,-4 0-1-16,4 0 0 0,-5-1-1 15,1 2 4-15,-4 0-3 16,-1-1-1-16,1 4-1 0,0-3 2 0,1 2 1 16,-1-1-1-16,-2 2 0 0,3-4 0 15,-1 4 3-15,1-2-4 0,-4 1-1 0,8-3 1 16,-5 2 0-16,7-1 1 0,-6-1-2 15,6 1 1-15,-3 3 1 0,0-1-3 0,0-2 0 16,4 3 0-16,-1 0 1 0,0-3 0 0,-3 2 0 16,3 0 2-16,4 1-1 0,-4-4 0 0,-2 4 5 15,2 0-4-15,4-3-2 0,-4 3 0 0,1-3 0 16,2 2 1-16,-2-2 2 0,2 3-4 62,1-4 1-30,-1 4 0-32,1-3 0 31,-1 2 3-31,1-2 2 31,4 3-7-31,-2-4 4 31,1 4-1-31,0-2-1 16,0 1-2-16,0-2 3 0,0 1-2 16,3 1-1-16,-3-3 2 0,1 4-2 15,9-8 2-15,-17 12-2 0,13-4 2 16,-2-1 2-16,-1 1-2 0,0-1 1 16,4 1 1-16,-4-1 0 0,1 1 0 15,6-8 0 1,-7 17 0-16</inkml:trace>
  <inkml:trace contextRef="#ctx0" brushRef="#br0" timeOffset="126010.004">10372 12435 405 0,'0'0'59'15,"0"0"-15"-15,-8 8-13 0,8-8-1 0,0 0 0 16,0 0 5-16,0 0-2 0,0 0 3 16,0 0 7-16,0 0 4 0,0 0 4 0,0 0 1 15,0 0 5-15,0 0 2 0,0 0 2 16,0 0 0-16,0 0 1 0,0 0 0 15,0 0-2-15,0 0-3 0,0 0-2 16,0 0 1-16,0 0-5 0,0 0-4 0,-16 3-8 16,16-3 1-16,0 0-1 0,0 0-3 15,0 0-5-15,0 9-2 0,0-9-3 0,0 0-2 16,-3 13-3-16,3-13 1 0,0 0-4 16,0 0 0-16,0 0-2 0,3 15-3 15,-3-15-1-15,0 0 0 0,0 0 2 0,0 0 14 16,0 0-10-16,0 0 2 0,0 0 0 15,0 0 0-15,0 0 2 0,0 0 0 0,0 0-3 16,0 0 2-16,0 0-3 16,0 0 0-16,24-28-3 0,-24 28 2 78,-8-12-5-78,8 12 0 0,-3-15 0 0,0 10-2 15,3 5 3-15,-4-13-6 0,4 13-1 0,-3-8 1 0,3 8-3 0,0 0-1 0,0 0-2 0,0 0-3 0,0 0 3 0,0 0 1 0,0 0-3 0,0 0 3 0,0 0-2 0,0 0 1 0,0 0 2 0,13 33-2 0,-13-33 5 16,11 13-6-16,-5-8 0 0,1 5-1 16,-7-10 2-16,14 9-2 0,-8-4 1 0,-6-5 3 15,20 6 1-15,-10-4-1 0,-10-2 0 16,0 0 0-16,27-2 1 0,-27 2 0 0,13-8 1 16,-7 4 0-16,-6 4-4 0,3-18 4 15,-6 8-3-15,3 10 1 0,-3-20 1 0,-3 11-1 16,-1 0-3-16,-4 0 1 0,5 1-1 15,-4 3-1-15,1-3 0 0,1 4-3 0,-5 4 4 16,4-3 0-16,9 3-3 0,-21 5 3 16,21-5-2-16,-17 5-2 0,11 2-1 0,-1-2 1 15,1 2 5-15,6-7-3 16,-11 18-2-16,11-10 2 0,-3 2 0 0,3-10 2 16,-3 20-1-16,-1-10-2 0,4-1 0 15,0-9 2-15,4 20-2 0,-4-9 3 16,0-11 0-16,14 15-2 0,-8-8 4 15,0-2-1-15,4 0 0 0,-10-5 1 0,20 5 2 0,-6-2-1 16,-14-3-1-16,20-3 2 0,-20 3-1 16,17-5-1-16,-11 0 2 15,-6 5 0-15,10-12 0 0,-7 7 0 0,-3 5 0 16,-3-15-1-16,3 15-3 0,-6-15 0 0,2 9 0 16,4 6 1-16,-9-9-1 0,9 9 1 15,-11-8-3-15,11 8-1 0,-13-2 0 0,13 2 2 16,-14 2-2-16,14-2 1 0,-13 8-2 15,13-8 1-15,-9 9 3 0,9-9-1 0,-4 12-3 16,4-12 1-16,0 12-2 0,0-12 4 16,4 15 0-16,-4-15 0 0,9 12 0 15,-9-12 1-15,13 12-1 0,-5-6 2 16,-8-6 3-16,12 4-2 0,-12-4 3 0,14 5-3 16,-14-5 2-16,0 0-1 0,0 0 0 15,0 0 0-15,17-9-1 0,-17 9 5 16,3-13-4-16,-3 13-1 0,-3-17 0 0,3 17 0 15,-10-18-2-15,3 9 0 0,3-3 2 16,-2 3-3-16,2-1-2 0,-2 2 1 16,0 4-3-16,6 4 0 0,-8-13 0 15,8 13 0-15,-10-3-3 0,10 3 0 0,0 0 4 0,0 0-3 16,-16 13 7-16,16-13-6 0,-4 10 1 16,4-10-3-16,0 12 3 0,0-12-2 15,0 0 3-15,0 0 1 0,11 15 1 0,-11-15 2 16,0 0 2-16,13 9-2 0,-13-9 5 15,0 0-5-15,0 0 4 0,0 0 0 16,0 0-1-16,23-12-1 0,-23 12-1 0,0 0 0 16,0 0-8-16,7-12-7 0,-7 12-19 15,0 0-25-15,0 0-21 0,0-12-34 0,0 12-42 16,0 0-91-16,3-12-312 0,0 4-59 16</inkml:trace>
  <inkml:trace contextRef="#ctx0" brushRef="#br0" timeOffset="127769.0291">11025 12443 1385 0,'0'0'-69'0,"0"0"23"0,0 0 14 0,0-13 11 15,0 13 11-15,0 0 15 0,0 0 1 16,0 0 12-16,0 0-1 0,0 0-3 16,0 0 9-16,0 0-1 0,0 0-4 0,0 0 2 15,0 0-1-15,0 0 4 0,0 0 3 16,0 0-5-16,0 0 1 0,0 0 1 15,0 0 3-15,0 0-1 0,0 0-7 16,0 0 1-16,0 0-5 0,0 0 3 0,0 0 3 16,0 0-2-16,0 0-5 15,0 0 1-15,0 0 0 0,0 0-2 0,4 33-3 16,-4-33-1 0,2 12-1-16,-2-12 2 15,4 14-2-15,-4-14-5 0,8 14 3 0,-3-7 2 16,-5-7-2-16,10 13-2 0,-10-13-1 0,14 10 5 0,-8-5-3 0,-6-5 2 15,16 8-1-15,-16-8 4 0,18 1-4 0,-18-1 3 16,21 0 0-16,-21 0 1 0,13-4 0 0,-13 4 5 16,16-8 4-16,-10 3 3 0,-6 5-2 15,7-12 2-15,-4 4 1 0,0-1-2 0,-3 9-3 16,-3-18-1-16,0 7-3 0,-4-1 0 16,4 5-1-16,-2-3 1 0,-4 0-3 15,0 3 0-15,2-4-2 16,1 4 1-1,-2-1-3-15,2 4 0 16,-1-4 0-16,1 3-4 16,-2 0 3-16,8 5-3 15,-12-7 2-15,5 4-3 0,7 3-2 0,0 0 4 0,0 0-5 0,-20 0 3 0,20 0-2 0,0 0 2 0,-12 5-2 0,12-5-1 16,-8 7 3-16,8-7 0 0,-4 10 1 0,4-10 0 0,-2 10-5 16,2-10 2 15,-4 14 1-31,4-14-3 47,0 9 5-47,0-9-2 31,0 12 1-31,0-12 1 0,0 0 0 0,6 15-2 0,-6-15 1 47,4 10 0-32,-4-10-4-15,0 0 4 0,0 0-1 0,4 12-1 0,-4-12 2 16,0 0 2-16,0 0 1 0,0 0 2 0,0 0 1 0,0 0 0 0,0 0-1 0,0 0 1 0,0 0-2 0,0 0 2 0,0 0-2 0,0 0 3 0,0 0-2 0,6-29 0 0,-6 29-1 31,0 0-2-31,0 0 1 0,-10-13-4 0,10 13 3 16,0 0-2-16,-6-7-2 0,6 7 2 0,0 0-1 0,0 0-2 0,-13 0 1 0,13 0-2 16,0 0 1-16,0 0 1 0,0 0 0 0,-18 12-1 0,18-12 5 31,0 0-3-31,0 15-3 0,0-15 2 0,0 0-1 0,0 0 2 0,14 21-2 0,-8-17 3 15,-6-4-4-15,11 10 6 0,-11-10-2 16,16 5 0-16,-16-5-1 16,16 6 0-16,-5-4 5 15,-11-2-5-15,0 0 3 0,27-2 3 0,-18-4-5 16,-9 6 3 0,13-7 0-1,-5 1 1-15,-8 6-5 16,6-14 2-16,-6 14 0 31,3-13 0-31,-3 13 2 0,0-15-1 0,-3 8-1 0,3 7-2 0,-2-13 2 0,2 13 0 0,-9-10-4 16,6 5 2-16,3 5-2 0,-6-4 2 0,6 4-3 0,0 0-1 0,0 0 2 0,0 0-2 0,0 0 4 0,0 0-4 0,0 0 1 0,-21 14 2 0,21-14 2 15,0 0 0-15,5 18-2 0,-5-18-1 0,0 0 2 0,6 15-5 0,-6-15 3 16,7 10 2-16,-7-10-2 0,7 7 2 0,-7-7 4 0,0 0-2 0,0 0 2 0,14 5 2 0,-14-5-2 0,0 0 0 0,0 0 1 0,0 0-3 0,0 0 1 16,15-17 3-16,-15 17-6 0,0 0 0 15,-6-15 4-15,6 15-1 0,-4-10-1 16,4 10-1-16,-5-8-1 0,5 8-1 0,-9-7-1 15,9 7 2-15,-5-6-3 0,5 6 1 16,0 0-1-16,0 0 1 0,-14-5 1 0,14 5 1 16,0 0-3-16,0 0-1 0,0 0-1 15,0 0-8-15,-17 3-12 0,17-3-11 16,0 0-23-16,0 0-25 0,0 0-23 0,0 0-26 16,0 0-38-16,-24 2-113 0,18 4-166 15,6-6 41-15</inkml:trace>
  <inkml:trace contextRef="#ctx0" brushRef="#br0" timeOffset="134257.147">10841 12552 1136 0,'0'0'-60'0,"0"0"12"16,0 0 15-16,0 0 14 16,0 0 11-16,0 0 11 0,0 0 15 0,0 0 14 0,0 0 12 15,-9 3 8-15,9-3 7 0,0 0 10 16,0 0 0-16,0 0 4 0,0 0 4 16,0 0 2-16,0 0-3 0,0 0-1 15,0 0-4-15,0 0-5 0,0 0-5 0,0 0-1 16,0 0 1-16,0 0-13 0,0 0-7 15,0 0-2-15,0 0-5 0,0 0-6 16,0 0 0-16,0 0-2 0,0 0-5 0,0 0-1 16,0 0-3-16,0 0 9 0,0 0-13 15,0 0 3-15,0 0-4 0,0 0-1 0,0 0-2 16,0 0 0-16,0 0 1 0,0 0 0 16,0 0 1-16,0 0 0 0,0 0-2 15,0 0 4-15,0 0-3 0,0 0-2 0,0 0-2 16,-11-12-3-16,4 7 1 0,7 5-1 15,0 0-2-15,-6-13 4 0,6 13-1 0,0 0 1 16,-3-9-5-16,3 9 2 0,0 0 0 16,-3-8-2-16,3 8-3 0,0 0 2 15,0 0-1-15,0 0-2 0,-4-7 2 16,4 7-3-16,0 0 0 0,0 0 5 0,0 0-3 16,0 0 1-16,0 0 1 0,0 0-3 15,0 0 2-15,0 0 1 0,0 0 0 0,0 0 0 16,0 0 1-16,0 0 2 0,0 0-1 15,-2-9-1-15,2 9 1 0,0 0 1 16,0 0 1-16,0 0-1 0,0 0-2 0,-4-7 2 16,4 7-3-16,0 0 2 0,0 0-2 15,0 0 0-15,0-10 2 0,0 10-1 16,0 0 3-16,0 0-5 0,0 0 1 16,0 0-5-16,0 0 0 0,0 0-1 0,0 0 3 15,0 0-1-15,0 0 3 0,0 0 2 0,0 0-3 16,0 0 2-16,0 0 0 0,0 0 0 15,36 17 3-15,-36-17-2 0,7 6 3 16,-7-6-4-16,0 0 1 0,13 10 2 0,-13-10 3 16,0 0-3-16,0 0 2 0,10 8 0 15,-10-8 0-15,0 0 1 0,0 0-3 16,0 0 1-16,0 0-1 0,0 0-1 0,0 0 0 16,0 0 2-16,0-24-1 0,0 24-1 15,0 0-1-15,0 0-1 0,-7-12 1 0,7 12 0 16,0 0-2-16,0 0 2 0,0 0-3 15,0 0 0-15,0 0-3 0,0 0 4 16,0 0 0-16,0 0-1 0,0 0-1 0,0 0 2 16,0 0-1-16,0 0 1 0,0 0 0 15,0 0-2-15,0 0 4 0,0 0 2 16,0 0 3-16,0 0-3 0,0 0-1 16,0 0 3-16,0 0 0 0,0 0-2 0,0 0-1 15,0 0 1-15,0 0-2 0,11-8 2 16,-11 8 0 15,0 0-1-31,0 0 1 16,0 0-1-16,0 0 1 0,0 0 1 0,0 0-6 0,0 0 2 0,0 0-2 0,0 0-13 0,0 0-13 0,-11-9-30 0,11 9-28 47,0 0-40-47,0 0-38 0,0 0-95 0,0 0-339 0,-6-8-97 0</inkml:trace>
  <inkml:trace contextRef="#ctx0" brushRef="#br0" timeOffset="142576.8058">9614 12697 615 0,'0'0'88'0,"0"0"-32"0,0 0-4 0,0 0-1 16,0 0 3-16,0 0-10 0,-17 8-1 0,17-8-7 15,0 0 0-15,0 0 1 0,0 0-5 16,0 0 3-16,0 0-1 0,0 0 0 16,0 0-2-16,0 0 1 0,0 0 3 15,0 0 4-15,0 0 8 0,0 0 0 0,0 0 11 16,0 0-3 15,0 0 4-31,0 0 4 0,0 0 1 0,0 0 3 0,0 0-4 0,0 0 3 0,0 0 2 0,0 0-5 0,0 0-4 0,0 0 0 16,0 0-5-16,0 0-4 0,0 0 0 15,0 0-6-15,0 0-4 0,0 0-5 16,0 0-2-16,0 0-3 0,0 0-3 16,0 0-4-16,-6 9-3 0,6-9-2 0,0 0 0 15,0 0-7-15,-10 7 0 0,10-7 0 31,-10 5-2-31,3 2-3 0,7-7 1 0,-6 13 0 0,-1-6-3 47,7-7 1-47,-7 12-2 0,4-5 3 16,-4 1-3-16,7-8 0 0,-3 16-1 0,0-9 0 16,3-7 1-16,-7 15-3 0,7-5 1 15,0-10-2-15,-3 15 0 0,3-15 0 16,0 16 1-16,0-8 1 0,0-8-1 0,0 21 0 0,0-13 0 15,0-8-1-15,0 19 0 0,3-9 1 16,-3-10 3-16,3 23-5 0,1-13 2 16,-4-10 3-16,3 22-4 0,-3-9 2 0,3-4-2 31,0 3 0-31,1 0 2 16,-4-12 5-16,7 22-7 0,-7-12 1 15,3 0-2-15,-3-10 3 16,3 21-1-16,1-14-2 0,-4-7 3 0,3 20 1 0,0-11 0 0,-3-9 0 15,3 21-3-15,1-12 3 0,-4-9-1 0,3 21-1 0,-3-12 2 0,4 2-1 16,-1 1 0-16,-3-12-2 0,3 19 4 0,-3-7-2 0,4-3-2 0,-4-9 2 16,3 20 1-16,-3-10 2 0,0-10-4 0,3 22 5 0,-3-13-5 15,0-9 1-15,0 21 1 0,0-10 0 0,3-2-1 0,-3-9-2 0,0 21 1 0,0-12 2 16,4 1-1-16,-4-10-2 0,0 20 3 0,0-9-1 16,3-2-2-16,-3-9 1 0,0 20 0 0,0-11 0 15,0-9 0-15,0 20 4 0,0-11-3 16,0-9 0-16,0 20-1 0,0-20 3 15,3 14-1-15,-3-14 0 0,-3 12-1 0,3-12 2 16,0 12-1-16,-7-4 1 0,7-8 0 16,-6 6-2-16,6-6 0 0,0 0 1 0,-7 11 1 15,7-11-1-15,-6 7-3 0,6-7 4 16,0 0-1-16,0 0 3 0,0 0-1 16,-7 10 1-16,7-10-2 15,0 0-3-15,0 0 2 0,0 0 0 0,0 0 1 0,0 0-3 16,0 0 2-16,-4 9-2 0,4-9 0 15,0 0-1-15,0 0 1 0,0 0 4 0,0 0-3 16,0 0-2-16,0 0-2 0,0 0 2 16,0 0-1-16,0 0 2 0,0 0-1 0,0 0 1 15,0 0-2-15,0 0 0 0,0 0 2 16,0 0-1-16,0 0 1 0,0 0-4 16,0 0 1-16,0 0 2 0,0 0-2 15,0 0 0-15,0-26 0 0,0 26 0 0,0 0 0 16,0 0 1-16,0 0-2 0,0 0 5 15,0 0-5-15,0 0 5 0,0 0-4 0,0 0 0 16,0 0 1-16,0 0-2 0,0 0 2 16,0 0 1-16,0 0 1 0,0 0 0 0,0 0-1 15,0 0-2-15,0 0 1 0,0 0 2 16,0 0-1-16,0 0 0 0,0 0 2 16,11 32-3-16,-11-32 1 15,0 14-2-15,0-14-1 0,0 18 5 0,0-18-3 16,3 15 1-16,-6-7 3 0,3-8-4 15,0 14-1-15,0-14 2 0,0 18 0 0,0-10 2 16,0-8-3-16,0 18 0 0,0-18 1 16,3 17 0-16,-3-7 1 15,0-10-2-15,0 16 1 0,3-4 0 16,-6-3-2-16,3-9 2 0,3 18 0 0,1-8 2 0,-4-10 0 47,6 17 1-47,-6-6-5 0,0-11 4 31,7 15-4-31,-4-6 4 0,-3-9 0 47,7 19-3-47,-4-13 2 0,-3-6-2 31,4 15 3-31,-1-6-2 0,-3-9 3 31,6 20-1-31,-2-14-1 0,-4-6 1 16,3 18 0-16,0-11-1 0,-3-7-4 16,0 18 4-16,4-7-2 0,-4-11 1 0,3 19 0 0,1-11 2 15,-4-8-2-15,3 17 2 0,0-7-4 16,-3-10 4-16,0 19-3 0,3-8 2 16,1-1-1-16,-4-10-2 0,3 21 3 0,0-15-2 15,-3-6-2-15,4 18 4 0,0-9-2 16,-4-9 2-16,6 17 0 0,-3-11-2 15,-3-6 1-15,10 15 0 0,-7-10 1 16,-3-5 0 0,11 13-1-16,-11-13 2 0,3 13 1 0,-3-13-3 15,6 8-1-15,-6-8-1 16,0 0 3-16,10 11-2 0,-10-11 0 0,11 5 5 0,-11-5-2 16,0 0 5-16,9 5-3 0,-9-5 5 0,0 0 1 0,0 0-4 0,0 0 0 0,21 0 1 0,-21 0-2 15,0 0-1-15,16-5-2 0,-16 5 0 0,11-9 3 0,-11 9-8 16,9-7-10-16,-9 7-25 0,10-8-37 15,-10 8-45 1,7-8-54-16,-7 8-55 16,0 0-162-16,0 0-55 0,4-10-93 0,-4 10-42 0</inkml:trace>
  <inkml:trace contextRef="#ctx0" brushRef="#br0" timeOffset="161429.187">14366 13260 1389 0,'0'0'-57'16,"21"0"8"-16,-21 0 18 15,0 0 5-15,0 0 11 0,18 3 17 0,-18-3 15 0,0 0-1 16,0 0 19-16,0 0 3 0,0 0 4 15,16 0 1-15,-16 0 5 0,0 0 7 16,0 0 7-16,0 0-2 0,0 0 3 0,0 0 0 16,0 0-2-16,0 0-2 0,0 0 6 15,0 0-5-15,0 0-7 0,0 0-2 0,0 0-6 16,0 0-2-16,0 0-7 16,0 0-2-16,0 0-4 0,0 0-3 0,-57-3-2 15,44 3-5-15,-5 3 0 0,3-3-1 0,-6 0-4 16,1 0 0-16,0 0-3 0,-1 0-1 15,1 3-1-15,-2-3-1 0,2 0-1 0,-3 2-2 16,-2-2 2-16,3 3-2 0,-1-3-4 16,3 0 3-16,-7 0-3 0,3 0 3 15,1 0-2-15,0 0 1 0,-4 0-1 16,0 4-2-16,0-4 0 0,0 3 1 16,-1-1-2-16,1 1 2 0,0-1-1 0,0 1 0 15,1-1-1-15,-5 4 2 0,4-2-3 0,0-2 0 16,0 4 1-16,0-2 1 15,3 1-1-15,-3-1 1 0,0 1-1 16,2 2 0-16,0-2-1 0,0 0 0 16,3 0-1-1,-5 2 0-15,4-2 2 0,-1 3 0 16,-3-1-2-16,5 1 2 0,-3-1-2 0,2 1 0 16,0-1 0-16,4 1-1 0,-2 2 3 15,1-3 0-15,0 3-3 16,-3-3 0-16,9 1 1 0,-5-1-3 0,-2 4 2 15,6-1-2-15,-3-2 0 0,1 1 2 16,0 1 1-16,1 1-1 16,-1-2-1-16,0 1-1 0,4 1 1 15,-7 1-2-15,4-2 0 0,2 0 2 0,1 3 0 16,-3-4 0-16,3 1 1 0,-5-1-1 16,5 0 2-16,-1-1-2 0,1-1-3 0,4 0 5 15,-5 1-3-15,5 0 3 0,-3-1-3 0,2-2 1 0,5 2 3 16,-6-1-5-16,11-6 0 0,-16 12 6 0,9-7-3 0,1 3-1 15,6-8 4-15,-14 12-4 0,7-7 0 0,7-5 0 0,-10 9 1 0,6-1 2 16,4-8-1-16,-10 10-2 0,5-2 3 16,5-8 0-16,-8 12-1 0,5-6-1 15,-4 1 2-15,7-7 0 0,-7 12-1 0,7-12-3 16,-6 11 3-16,-1-4-2 0,7-7-1 16,-10 12 1-16,6-4 1 46,-2-1 1-46,6-7 0 47,-7 13 1-47,1-8-5 63,6-5 3-63,-6 10 2 0,6-10-2 15,-13 10-1-15,9-3 2 0,4-7 0 0,-7 9-3 0,7-9 2 0,-7 12 2 0,7-12 0 16,-7 12-1-16,7-12 3 0,-6 13-2 0,-1-8-1 0,7-5-1 0,-6 15 1 0,6-15 2 16,-5 15-3-16,5-7 2 15,0-8 0-15,-3 15 0 0,1-9 1 0,2-6 0 16,-4 18-1-16,4-18 2 0,-3 15-2 0,3-15 1 0,3 15 1 0,-3-15-3 0,0 21 0 0,0-12 3 16,4 1 1-16,-4-10-1 0,2 24 0 0,1-9-2 0,2-2 1 15,1 0-1-15,-3 2 1 0,5-3-2 16,-3 7 3-16,4-4 1 0,-4-1-3 0,-1 3 1 0,2 0-2 15,-3-2 2-15,1 2-1 0,3-1-1 16,0 2 2-16,-1-1 1 0,-3 1 0 16,3 0-3-16,-2-4 0 0,-1 1 0 0,2 4 3 0,-3-4-1 15,5-1-3-15,-3 3 1 16,1 1 0 0,6 0-1-16,-4-3 0 15,-1 2-5-15,1-2 1 0,-1-2 0 0,6 4-2 16,-7-5 0-16,5 3-1 15,0 0 5-15,3-2-7 0,-2 2 4 0,-1-4 1 0,-4 1 0 16,5-3 4-16,-1 4-3 0,-4-4 2 16,5 3-1-16,-6 0 2 0,6 0-1 0,-2-2 4 15,-2 0-3-15,7 3 1 16,-1-4 0-16,-3 0-1 0,3 3 3 0,0-3-1 0,1 2 0 16,-1-2 0-16,5-1-1 0,-3 2 4 15,-1-3-5-15,2 4 0 16,4-1-4-16,-2-2-2 0,2-1-3 0,-4 0-1 15,0 0 3-15,2-2 1 0,-3 3 4 16,3-1-2 0,-1 2 1-16,0-5 2 0,-1 0-5 15,0 5 5-15,4-1-1 0,-3-4 0 0,0 1-1 16,1 2 3-16,-3-1 1 0,6 1 0 0,-2 1-2 0,-2-4 3 16,7 1-2-1,-4-1 0-15,0 0-1 0,-1-3 0 0,-2 6-1 0,4-6 2 16,-1 3-1-1,-4-1-2-15,4-2 3 0,-3 3 1 0,2-1 2 16,-2-2 0-16,4 1 0 0,-5 1-4 16,1 0 2-16,-3-3 1 0,4 2-1 15,0 1 2-15,-5-1-3 16,8-2 4-16,-5 2-3 0,1 2 0 0,2-4 3 0,-2 1-2 16,4-1 3-16,-1 0-4 0,-4 0 1 0,8 3 1 15,-5-6 0 1,-2 2 0-16,2 1-2 0,2-4 0 15,-2 2 1-15,3 2 0 16,-4-5 0-16,3 5 3 0,-1-2-3 16,-3-1 0-16,2 0 0 0,1 3 3 0,-2-2-1 15,2 1 0-15,-4-2-1 0,0-1-5 0,4 4 5 16,-7-1-3-16,5-2 1 0,-2-1-5 0,2 4 4 16,-5-1-4-16,4-2 3 0,-17 3-1 15,27 0 1-15,-15-4 1 0,5 4 3 0,0-3-2 0,-3 3-2 0,-14 0 4 16,24-2-4-16,-10-2-1 0,-1 4 2 15,5 0-2-15,-18 0 1 0,27-2-3 0,-17 2 8 16,-10 0-3-16,27 0-2 0,-19-3 4 0,-8 3 0 0,28 0-2 0,-14-2 2 16,-1 2-5-16,4-2 3 0,-4-1-3 15,-13 3-3-15,26-2 8 0,-9-1-3 16,-3 0-2-16,2 1 0 0,-2 0 0 0,2-4 5 0,-5 5-1 0,5-2-5 31,-2-2 1-31,2-1 3 16,-2 1-3-1,-1 1 3-15,4 0 2 32,-4-1-2-32,0 1 3 31,4 0-4-31,0-5 2 31,-4 4 1-15,7-5-3-16,-2 3 2 15,0 0 0 17,3-2 3-17,-2-2-5-15,0 1 3 0,3 2-2 0,0-5 2 0,-1 3-4 16,-1 0-3-16,4-2 4 0,-5 2 0 0,1-4 2 16,3 5-4-16,-3-3 4 0,1-6-1 15,-1 6-2-15,-5 0-5 0,6-1 3 0,-2-2 1 16,-1 2 0-16,1-1 3 0,-6-1-5 0,5 1 3 0,-5-1-1 15,4-2-3-15,-4 3 2 0,0 2 7 0,4-3-3 16,-5-1 0-16,2 1-1 0,-1 0 0 0,-1 1 2 0,-3-6-2 0,1 6 2 16,4-2 0-16,-4-3 3 0,-1 0-2 0,5-2 1 15,-4 4-2-15,4-3-1 0,-5-1 1 16,4-1 5-16,-2 2-2 0,-2 1-1 0,-2-2 4 16,1-1-2-16,1 2 4 0,-6-1 0 0,4 4 5 0,-4-5-1 15,5 2-2-15,-8-4 5 0,3 10-1 0,0-8 1 16,0 0-1-16,1 1-4 15,-1-1 0-15,0 2-1 0,0-3-3 0,0 4 1 0,4-1-1 0,-3-1-2 16,-1 0 2-16,1 5-2 0,-2-2 0 16,2 1 1-16,-1 2-2 0,-3 0 5 0,3 2-3 0,-3-2 0 0,3 3 1 15,-3 0-5-15,0 1 8 0,5 1-5 0,-5 10 2 0,0-17 6 0,0 7-7 16,-5 0 5-16,5 10-5 0,0-14-1 0,-3 6 1 16,3-4-2-16,0 12 0 0,-3-13 2 0,0 5-3 0,-1 0-1 0,2-1 4 15,2 9-2-15,-4-15 0 0,1 5 1 0,-1 1-3 0,4 9 4 0,-7-16-3 0,1 8 0 0,3 0 0 0,-4 1 1 16,1 0 0-16,-2-4 0 0,2 4 0 0,-4-1 0 0,4 1 2 0,-5-4-3 15,1 4-1-15,4 0 1 0,-5-3 2 0,2 3-1 0,-2-1-3 16,6-2 2-16,-6 2 0 0,4 1 3 0,1-4-2 0,-5 4 1 0,5-3-1 16,-4 3-1-16,3 0 0 0,-7-4-2 0,5 4 1 15,-1-1 1-15,-3 1 1 0,0-1 1 0,-4 1 0 0,4-1-4 16,-4 1 5-16,0 0-3 0,3 2 0 16,-2-3 2-16,-2 3-1 0,3-6-2 0,-2 6 3 15,-1 1-2-15,-1-4 0 0,2 4 0 0,-2-4-2 16,2 3 0-1,0 0 1-15,-6 0 0 0,5 0 1 0,-1-3 2 16,-4 3-5-16,6 1 0 0,-2-1 2 0,2-1-2 16,-1 5 0-16,-1-5 1 0,2 0 0 0,1 4 1 15,-5-2 2-15,4 1-2 0,0 0-3 0,-2-2 3 0,6 3-1 0,-7-1-1 16,7 1 1-16,-4-1 3 0,0 1-2 0,4 2-4 16,-5-2 2-16,6 2 1 0,-1-3-2 0,-1 3 0 0,-2-2 2 0,2 2 1 15,14 0-3-15,-23 0 0 0,9 0 1 0,14 0 3 0,-20 0-2 0,10-3 1 16,10 3-1-16,-20 0 1 0,7 0-4 0,13 0 4 0,-17-3 1 15,17 3 1-15,-21 0-2 0,12 0-4 0,-1-2 5 0,10 2-3 16,-20 0-2-16,20 0 2 0,-17-3 3 0,17 3 1 0,-21 0-2 0,21 0 1 16,-13 0-3-16,13 0 0 0,-16 0 4 0,16 0-4 0,-13 0 2 15,13 0 0-15,0 0 0 0,-20 0 2 16,20 0-3-16,-13 3 1 0,13-3-6 16,0 0 7-16,-21 2-1 0,21-2-2 15,-15 3-1-15,15-3 2 0,-14 3 1 0,14-3-4 16,-16 2 3-16,16-2 0 15,-14 5 1-15,4-3-3 16,10-2 1 0,-14 3 3-16,14-3-4 0,-14 2 2 0,14-2 3 15,-14 5-3-15,14-5 2 16,-8 5-2-16,8-5-2 0,-16 6 3 0,16-6-1 16,-14 1 1-16,14-1-1 0,-10 5 0 0,10-5 1 46,-14 3 0-46,14-3-3 0,-10 4 4 0,10-4-2 32,0 0 2-32,-13 6-2 0,13-6 2 0,0 0-1 0,-13 2 1 0,13-2 0 62,-11 6-4-62,11-6 6 0,0 0 0 0,-10 5 2 0,10-5-4 0,-9 5 3 0,9-5 1 31,0 0 1-31,0 0-1 0,-13 5-1 0,13-5 5 0,0 0-3 0,-11 5 2 0,11-5-4 16,0 0 0-16,-11 5 1 0,11-5 1 0,0 0 2 0,0 0-2 0,-13 5 0 0,13-5 6 16,0 0-9-16,-10 5-1 0,10-5 4 0,0 0-5 0,-13 2 2 0,13-2 1 0,0 0-1 0,-9 5 0 0,9-5-1 0,0 0-3 0,0 0 1 0,-14 6 1 0,14-6 2 15,0 0 0-15,-13 1-3 0,13-1 2 0,0 0-3 0,-10 5 4 0,10-5-1 0,0 0-2 0,-13 3 0 16,13-3 3-16,0 0-4 0,0 0 1 16,-14 4 4-16,14-4-8 0,0 0-2 15,0 0-3-15,-13 3-4 0,13-3-12 0,0 0-21 16,0 0-39-16,0 0-52 0,-20 0-139 15,20 0-234-15,-13-3-16 0</inkml:trace>
  <inkml:trace contextRef="#ctx0" brushRef="#br0" timeOffset="197652.8171">22966 11015 213 0,'0'0'76'0,"0"0"-14"0,-11-2-24 15,11 2-3-15,0 0-2 0,0 0 5 0,0 0-1 16,0 0-2-16,0 0 2 0,0 0 2 16,0 0 4-16,0 0-6 0,0 0 2 0,0 0 2 15,0 0 0-15,0 0-4 0,0 0 2 0,0 0 6 16,0 0-4-16,0 0-2 0,0 0 1 16,-3-8-3-16,3 8 2 0,0 0-8 15,0 0 4-15,0 0 3 0,0 0-7 0,0 0-1 16,0 0 1-16,0 0 4 0,0 0-2 15,0 0-2-15,0 0-8 0,0 0-2 16,-7-4-1-16,7 4 0 16,-6-6-4-16,6 6-4 0,-8-5 0 0,8 5 0 15,-13-7-2-15,13 7-3 0,-9-8 3 0,1 2-4 0,2 0 2 16,-1 0-3-16,-2 2-1 0,1-3-1 16,2 1-1-16,-1-1 0 0,4 0-1 15,3 7-1-15,-14-12-1 0,8 6 2 16,-1-2 0-16,4 1-4 0,3 7 4 0,-14-11-1 15,8 7-2-15,2-3 3 0,4 7 5 16,-12-11-10-16,1 4 4 0,4 2 0 16,1 0-1-16,6 5 1 0,-10-10 0 0,0 4 2 15,10 6-2-15,-10-9-1 0,4 4 3 16,-1-1-4-16,0 2-1 0,0-1 0 0,1 0-1 16,6 5 2-16,-17-8 3 0,10 3-4 15,7 5 5-15,-13-7-2 0,6 4 0 0,7 3-3 16,-13-6 1-16,6 0-2 0,7 6 0 15,-17-8 2-15,17 8-3 0,-13-3 1 16,13 3-2-16,-10-4 16 0,10 4-12 0,-13-3-2 16,13 3-2-16,-10-2 1 0,10 2-2 15,-10-6 2-15,10 6-4 0,-13-2 5 0,13 2 4 16,0 0-6-16,-14-2 1 16,14 2 2-16,0 0 4 0,-13 0-6 0,13 0 5 15,0 0-6-15,0 0 2 0,-13-3 0 16,13 3-2-16,0 0 6 0,0 0-2 15,0 0-2-15,0 0 1 0,-20 10-1 0,20-10-1 16,-10 3-1-16,10-3 3 0,-11 5 4 16,11-5-1-16,-13 4-3 0,13-4 5 0,0 0-3 15,-9 5 1-15,9-5-3 0,-11 6 1 16,11-6-2-16,-10 6 3 0,10-6-2 16,-9 6 1-16,9-6 5 0,-8 8-9 0,8-8 4 15,-6 7 7-15,6-7-4 0,-7 8-6 0,7-8 0 16,-6 10 5-16,6-10-3 0,-3 7 3 15,3-7-3-15,-8 9 3 0,8-9 0 16,-3 12 3-16,3-12-5 0,-7 8-2 0,7-8 0 16,-3 9 2-16,3-9 2 0,-6 10 1 15,6-10 1-15,-8 10-1 0,8-10 0 16,-6 10-1-16,6-10 4 0,-10 12-5 16,10-12 0-1,-6 12 3-15,3-6-2 0,3-6 0 47,-5 12 0-47,5-12 4 0,-6 13 1 0,6-13-3 31,-3 10 3-31,3-10-1 0,-4 12-3 0,4-12-5 32,-6 13 3-32,6-13-3 0,-3 9 9 0,3-9-6 31,-8 12 0-31,8-12 0 15,-3 6 2-15,3-6-6 0,-3 10 0 0,3-10 3 0,0 0 1 0,-3 13 1 0,3-13-2 0,0 10 7 0,0-10-10 16,0 0 3-16,0 12-1 0,0-12 4 0,0 12 3 0,0-12-6 0,0 0 4 0,-4 12-1 16,4-12-2-16,0 0 4 0,0 0-5 0,0 0 4 0,-3 9-5 0,3-9 1 0,0 0 3 0,0 0-1 0,0 0-1 0,-3 10-1 0,3-10 4 0,0 0-7 0,0 0 4 0,0 0 0 15,0 0-1-15,0 0 1 0,0 13 0 16,0-13 1-16,0 0 0 0,0 0 0 16,0 0-1-16,0 0 2 0,0 0-6 0,0 0 4 15,0 0-6-15,0 0 11 0,0 0-6 16,0 11 2-16,0-11 0 0,0 0 4 15,0 0-5-15,0 0 2 0,-7 8-3 0,7-8 4 16,0 0-6-16,0 0 2 0,-4 12 2 16,4-12 2-16,0 0 0 0,-3 8 2 0,3-8-5 15,-6 8 1-15,6-8-2 0,0 0 6 0,-7 8-4 16,7-8 1-16,0 0 0 0,0 0-1 16,-6 7-2-16,6-7 4 0,0 0 0 15,0 0-2-15,0 0 0 0,0 0 2 0,-8 7-4 16,8-7 0-16,0 0 4 0,0 0-1 15,0 0-1-15,0 0 2 0,0 0-5 16,0 0 3-16,0 0 2 0,0 0-2 16,0 0-1-16,0 0 2 0,0 0-1 0,0 0 0 15,0 0 0-15,-6 8-1 0,6-8 4 16,0 0-2-16,0 0 0 0,0 0 2 16,-10 5-7-16,10-5 1 0,0 0-1 0,0 0 6 15,0 0-3-15,-6 7 2 0,6-7-3 16,-8 8 1-16,8-8 2 0,0 0 2 15,-6 13 2-15,6-13-7 0,-7 8 2 0,7-8-4 16,0 0 4-16,-9 6 1 0,9-6-4 16,-4 10 1-16,4-10 5 0,-4 10-4 0,4-10-2 15,-6 8 2-15,6-8-2 0,0 0 1 16,-7 12 6-16,7-12-6 0,-6 8 3 0,6-8 2 16,-3 13-2-16,3-13-3 0,-4 9 2 15,0 2-1-15,1-4-1 0,3-7 2 0,-7 15 5 16,4-8-7-16,0 3 0 15,-3 0 1-15,2 0 3 0,-3-2-4 0,4 2 2 16,-4 0-2-16,4 0-2 0,0-1 3 16,-4 2-3-16,7-11 5 0,-7 17 4 0,4-6-4 15,-1-2 3-15,4 1-6 0,-3 0 2 16,0 0 3-16,3 2-4 0,-3-1 6 16,3-11-7-16,-3 20 4 0,3-8 6 0,-4-2-14 15,1 3 8-15,3-1-1 0,-4-2 0 16,1 3-1-16,3-1 1 0,-4 1-1 15,4-1-1-15,-3-1 1 0,3 1-1 0,-3 3 0 16,0-3 1-16,3 1-2 0,-3-3 2 16,3 3-2-16,0-1 2 0,0 1 1 0,0-13-1 15,0 22 1-15,0-10 0 0,0-12 5 0,3 25-6 16,0-15-3-16,-3 3 1 0,3 2 4 16,0-3-2-16,-3 1 0 0,4 2 3 15,-1 0-1-15,1 0-2 16,-1 0-3-16,1 0 4 0,-4 0 3 0,3 0-2 15,0-3 2-15,0 3-3 0,0-2 1 16,-3-1 1-16,4 3-2 0,-1-2 0 0,-3 0 2 16,4-1-6-16,-4 0 5 0,3 0 2 0,-3 1-2 15,4 2-4-15,-4-15 8 0,3 25-2 16,-3-12-6-16,0 2 1 0,0-2 0 47,0 1 6-32,0 1-3-15,0 0-5 47,-3-3 0-47,3 3 5 32,-4 1 2-1,4-3-4-16,0 1 0-15,-3-2 4 0,3 1-2 0,0 0 1 0,-4-1-1 16,4 1-6-16,0-3 5 0,-3 3-2 0,-1-1 6 0,4 1-8 0,0-1 7 16,0 1-6-16,0-1 2 0,0-12 0 0,4 25 3 0,-1-12-3 15,1-1-2-15,-1 1 4 0,-3-1 1 0,4 2-6 0,-1-1 2 16,0 3-3-16,0-4 6 0,4 0-2 0,-4 1 2 0,4-1-6 0,0-3 9 0,-4 3-3 0,3-3 0 16,4 4-2-16,-2-6 0 0,-2 3 0 0,4-2 1 0,0-1-4 0,-3 1 3 0,-1-1 0 0,4 1-2 0,-3-1 4 0,3 1 0 0,0-3-4 15,-10-5 4-15,17 15-6 0,-7-10 6 0,-1 3-5 0,-1-2 5 16,1 0-4-16,-9-6 0 0,18 9-2 0,-9-3 4 0,-2 1 1 0,-7-7-1 0,20 11 0 0,-10-6 0 15,-1-1-2-15,-9-4 4 0,21 10-7 0,-15-2 3 0,8-4 3 16,-14-4-3-16,16 8-4 0,-5-4 6 0,-1 2-3 0,-1 0-3 16,-9-6 0-16,17 7 5 0,-7-5-2 0,-10-2 2 0,24 8-2 15,-15-3-8-15,2 0 0 0,2-3-2 16,-13-2 4-16,23 8 4 0,-10-6-3 16,-2 3 5-16,-11-5 2 0,26 6-6 0,-16-5 2 15,3 4-1-15,-13-5 4 0,24 3-3 16,-11-3-2-16,-13 0 1 0,23 3 8 0,-23-3-9 15,24 0 2-15,-24 0-1 0,24-3 6 16,-15 3-7-16,-9 0-2 0,21-3 1 16,-9 1 2-16,-12 2 7 0,21-4-6 0,-12 1 1 15,-9 3-1-15,18-5-3 0,-9 2 4 16,1-2 0-16,-10 5-1 0,14-7 5 16,-8 0-6-16,4-1 4 0,-10 8 5 0,14-16-2 15,-11 7 2-15,4-2-4 16,-4 2 5-16,3-4-6 0,2 1-2 15,-5 0-1-15,3-5 0 0,1 5 3 0,4 0-1 0,-8 0 6 32,3-1-7-32,1 1-1 15,-1-2 9-15,2 5-6 32,-2-6 2-32,0 1 0 0,1 1 0 0,-1-3-1 15,2 4-1-15,-2-3 1 0,1-2 1 0,-1 2-2 0,2-3-1 16,-5 0 6-16,3 1-5 0,1 0 2 15,-1 0 3-15,2-2-7 0,-5 2 4 0,3 3 1 16,1-4 6-16,-1 0-5 0,1 1-8 0,-3-1 4 16,2 1 6-16,1-1-7 0,-4 0-4 15,3 1 9-15,-2 0-2 0,0-4 0 0,2 4-2 0,-2-3 2 0,-1 0-2 16,0 0 4-16,0 1 2 0,0-2-6 0,1-1 0 16,0 2 2-16,-4 0 2 0,0 0-4 0,3 0 0 15,0-3-1-15,1 3 6 0,-4 0-3 16,3 0 2-16,-3 2-7 0,6-1 6 0,-9 1-4 0,6 4 6 15,0-5 3-15,-3 5-2 0,4-1 2 0,-4 2-7 0,4-4 3 16,-4 4 4-16,0 1 4 0,-4-3-3 16,4 5-2-16,0-3-6 0,0 4 3 0,-4-4 1 15,4 2 3-15,-3-1-6 0,3 2 1 16,-3 0 4-16,3 0 4 0,-3 1-9 16,0 2 8-16,-1-5-4 0,1 3 0 15,3 9-3-15,-3-18-4 0,3 8 2 0,-4 3 8 16,0-5-2-16,-2 1-2 15,3 3-1-15,0-4 0 0,-1 2 1 0,-2 1-4 0,2-2-2 16,0 2 11-16,1-3-4 0,-3-2-6 16,-1 2-1-16,4 2 3 15,0 3 0-15,-5-4 1 0,5 2-1 0,-3-2-1 0,3 4-5 16,-4-4 6-16,4 2-5 0,0-1 6 16,-2 0-1 30,2 2 4-30,0-1-6-16,0-2 3 0,-1 4 1 78,-2-1-7-78,3-2 6 31,3 10 3-31,-8-17-7 0,5 9 5 0,-3-2 0 0,2 6-6 0,4 4 7 0,-6-12-6 0,3 6 2 16,0-2 4-16,-5 2-7 0,8 6 7 0,-6-12 2 0,6 12-11 0,-4-7 8 0,4 7-7 0,-3-15 3 16,3 15-7-1,-3-12 14-15,3 12-12 0,0-8 7 0,0 8-4 0,-6-15 4 0,6 15-3 0,0-10 1 0,-5 2 0 16,5 8 7-16,0 0-4 0,-3-9-9 0,3 9 4 0,0 0 6 0,0-13-1 0,0 13 2 0,-3-7-3 0,3 7-2 0,-3-10 3 0,3 10-2 16,0 0 1-16,0-12 2 0,0 12-4 0,0-12-1 0,0 12-2 0,-4-12 0 0,4 12-2 0,0-9-1 0,0 9 7 15,0-15-7-15,0 15 2 0,0-13-5 0,0 7 8 16,0 6 4-16,0-17-4 0,0 17 3 0,0-9 0 0,0 9 2 0,0-10-6 0,0 10 6 0,0-13 1 15,0 13-1-15,0-10-8 0,0 10 4 0,-3-10-1 16,3 10-2-16,-3-10 3 0,3 10 3 16,-3-13-8-16,3 13 11 0,-3-9-5 0,3 9 2 15,-5-13-1-15,5 13 3 0,-3-12-6 16,3 12 2-16,-6-10 0 0,6 10 4 16,0-10 1-16,0 10-8 0,-7-8 3 0,7 8 7 15,0 0-3-15,-3-10 0 0,3 10 1 16,0 0 0-16,0 0 3 0,-3-10-1 15,3 10-2-15,0 0-4 0,0 0 7 0,0 0 0 16,0 0-4-16,0 0 1 0,0-10 6 16,0 10-11-16,0 0 5 0,0 0 1 15,0 0 0-15,0 0-2 0,0 0-2 0,0 0-2 16,0 0-5-16,0 0 3 0,-4-9-10 16,4 9-15-16,0 0-24 0,0 0-36 15,0 0-121-15,0 0-112 0,0 0 163 0</inkml:trace>
  <inkml:trace contextRef="#ctx0" brushRef="#br0" timeOffset="202109.0636">10161 12260 280 0,'0'0'75'16,"0"0"-14"-16,0 0-13 0,0 0-4 0,0 0-3 15,0 0-3-15,0 0-1 0,0 0 5 16,0 0-1-16,0 0 7 0,0 0-6 16,0 0 7-16,0 0 5 0,0 0-1 0,0 0 8 15,0 0 0-15,0 0 7 0,0 0-5 16,0 0-2-16,0 0-7 0,0 0-1 0,0 0-2 16,0 0-1-16,0 0-5 0,0 0-1 15,0 0-8-15,0 0 0 0,0 0-4 16,0 0-4-16,-30-14-6 0,30 14 0 15,-10-8-2-15,10 8-2 0,-7-5 0 0,1 0-4 16,-1 0-2-16,7 5-3 0,-14-7 0 16,8 1 0-16,6 6 0 0,-16-7-1 0,8 5-5 15,8 2 2-15,-13-11-2 0,4 10 1 16,9 1 2-16,-14-6-1 0,4 3-2 0,10 3 1 16,-14-3-3-16,14 3 4 0,-16-5-6 15,10 4 2-15,6 1 2 0,-17-3-3 16,7 3 0-16,10 0-1 0,0 0 0 15,-24 0-2-15,24 0 2 0,-17 3 3 0,17-3-4 16,-19 1 1-16,8 2-1 0,11-3 2 16,-19 2 1-16,8 4 0 15,11-6-4-15,-16 2 0 0,6 2 2 16,10-4 1-16,-17 3 2 0,17-3-5 16,-13 9 3-16,6-7-1 0,7-2-2 15,-13 7 3-15,7-1-2 0,6-6 3 0,-18 9-6 0,12-4 0 16,6-5 5-16,-17 13-2 0,10-9 0 31,1 7 0-31,0-5 1 0,-2 3-2 0,2-2 1 0,-1 1-1 0,1 0 0 16,3 1 3-16,-5-1-4 0,2 0 4 0,6-8-4 15,-10 14 1-15,7-3 2 0,-4-4 0 16,7-7-1-16,-10 18-1 0,6-11 4 0,1 0-4 0,-3 4 1 16,6-11-2-16,-7 18 0 0,0-11 3 0,4 2-5 15,-4 2 2-15,4-2 1 0,-4 1-4 16,4 1 0-16,-4 1 1 0,4-3 1 15,-1 2 5-15,-2-1-6 0,3 0 6 0,-1 0-7 16,-2 0 5-16,2-1 0 0,1 4-1 16,-1-2 3-16,1-2-2 0,-3 4 2 15,2-1 1-15,1-1 0 0,0 1-1 0,-5-3-5 16,5 4 8-16,0 3-9 0,-3-4 3 47,2 5 0-47,-2 0 1 31,-2 1-5-15,5 0 2-16,-3 0 2 31,3 1 6 0,-1-1-4-15,-2 2 0-16,2-1 1 15,0 1-3-15,1 1 2 0,3-4-2 0,-3 0 1 16,3 1 4-16,-3 0-5 0,0 2 2 0,3-2 1 16,0 1-2-16,-4-1-4 0,4-1 3 0,-3 1-4 15,0 3-1-15,-1-5 5 0,4 2 0 0,-4 2-4 16,-2-4 7-16,3 5-6 0,3-5-1 16,-3 3 3-16,-1-1-3 0,4 0 5 0,-3-1-1 15,3 0-3-15,-3 0 10 0,3 2-7 0,-4-2 2 16,4 5 1-16,0-2-4 0,-4-2-1 0,4 0 0 15,-3 1-3-15,3-1 2 0,-3 2-2 0,0-2 5 16,-1 4-3-16,1-5 2 0,0 4 0 0,0-1-1 0,-1-1 3 16,4-1 0-16,-4 0 1 0,1 2-2 0,0-3 0 15,0 0 5-15,-1 1-6 0,1 2 1 16,3-3 11-16,-3 1-9 16,3-4-3-16,0 2 1 0,-3 1-2 0,3-4 5 0,0 2-3 15,0 0-2-15,0-3 3 0,0 4-5 0,0-4 3 16,3 1-4-16,-3 0 4 0,0 1-6 15,0-2-1-15,0 1 4 0,0-1 0 0,0 1 1 0,3-2 0 0,-3 3-4 16,0-2-1-16,0 1 0 0,3 2 5 0,-3-3-5 16,4 0-3-16,-4-12 1 0,3 26-8 0,0-16 8 0,-3 5-3 15,3-3 2-15,1 0 3 0,-4 1 6 0,4 0-11 0,-1 2 13 0,0-3-9 16,0 4 1-16,1-1-7 0,-4-1 6 0,6 1 6 16,-3 0-9-16,1 0 5 0,0 3-2 0,2-3 1 0,-2 2-6 0,-1-2 3 0,3-1-1 0,-3 6-2 0,5-8 3 15,-2 2 5-15,-2-1-5 0,2-1-4 0,0-1 4 0,2 2-4 0,-5-3 4 16,4-1 2-16,2 1 1 0,-2-3 2 0,3 0-2 0,-3 1-1 0,2-1-2 15,5 2 2-15,-4-4 1 0,4-1 1 0,-1 4 3 0,0-3-3 0,1 0-3 16,-1 2 3-16,4-1-4 0,-4-1 1 16,4-1 1-16,-1 1 2 15,1-1-3-15,-1 0-2 0,1-3 3 16,0 4-3-16,-1-5 1 0,-16 0 6 0,30 0 2 0,-12 0-6 16,-2-5 1-16,1 2 7 0,-4 1-6 15,1-4 6-15,-1 1 0 0,-1 3 0 16,2-3-3-16,-1-3 9 0,-2 0-7 0,-5 4-1 15,4-4 9-15,1 1-2 0,-2-2-1 16,1 1 0-16,-3-1 3 0,0 2-3 0,3-3-1 16,-1 0 1-16,-1-3 4 0,1 3-5 15,-2-1 3-15,-1 0 0 0,2 1-1 16,-2-3 1-16,1 1 0 0,-1-2-2 16,-3 0 4-16,5 3-2 0,-5-5-1 0,-3 4 3 15,3-3 0-15,1 2 3 0,-1 1 1 16,-3-4 8-16,0 1-11 0,3 3 2 0,-3-2 3 15,3-1-5-15,-3-4 1 0,3 4-2 16,-3 1 1-16,0-4 1 0,0 3-2 0,4-3 0 16,-4 3-2-16,4-2 0 0,-4 2-4 15,3-3 3-15,-3 1-2 0,0 2-2 16,0-3 8-16,0 1 0 0,0 0-4 0,-3-1 6 16,3-1-4-16,-4-1 2 0,0 4-1 15,4-2 0-15,-3-2 2 0,0 2-1 16,0-1-1-16,0-1 0 15,-1 2 1-15,1-3-2 0,3 5-1 0,-3 1-2 0,-1-5 0 16,4 2 7-16,-4 0-5 0,4-1 1 16,-3-1-4-16,0 2 3 15,3 0-4-15,-3-1 3 0,3 1 1 16,0 0 2-16,-4 1 3 0,4 0-7 47,0 0-2-47,0-1 8 47,4-2-8-16,-4 0 4 16,3 0-4-47,-3 3-2 15,3-4 6-15,0 4-4 0,-3 0 10 16,4 2-11-16,-4-3 4 0,4 0-1 16,-1 3-1-16,0 0 2 0,-3-3-1 0,4 1 2 0,-1 0-5 15,-3 2 6-15,3-2-5 0,0-4-2 0,0 6 3 16,1-2 5-16,-4 2-9 0,4-3 3 16,-4 3 2-16,3 0-3 15,-3-2 1-15,3 2 3 0,-3 1 1 0,0 0-3 0,0-1 2 16,0 1-2-16,0 1 0 0,0 1 4 0,0-4-3 0,-3 7 4 15,0-7-3-15,3 4-2 16,-4-1 0-16,4 0-1 0,-4 4-1 0,4-3 1 16,-3-1 1-16,3 3-2 0,0 0 6 0,-3-2-5 0,3 1 0 0,0 1 6 0,0 1-8 15,0 9 2-15,0-21 0 0,0 12 3 16,3-2 0-16,-3 11-5 0,0-22 1 0,0 11 1 16,0-1 8-16,3 2-9 0,-3-2 2 0,0 0 2 15,4 1-4-15,-4-2 3 0,0 13 1 0,0-22-4 0,0 10 3 16,4 2 2-16,-4-2-2 0,0 12-3 0,0-24 3 0,3 15-2 0,-3-1 0 15,0 10 3-15,0-20 0 0,0 8-3 0,-3 1 4 0,3-2-6 0,0 4 4 0,3-4 3 16,-3 13-8-16,0-20 5 0,0 7 0 16,0 1 5-16,0 0-5 0,3 2-5 0,-3-2 1 15,4 1 4-15,-1-1 2 0,-3 12-2 0,0-21 0 0,0 12 0 16,0-1-2-16,0 10 4 16,0-17 0-16,0 6-5 15,0 11 1-15,3-16 5 0,-3 16-3 0,0-18-2 0,0 7 2 0,0 1 2 16,0-2-5-16,3 2 2 0,-3-4 0 0,3 0-4 0,-3-1 4 0,4 1 0 15,-4-2 1-15,0 1-2 16,4 0 2-16,-4 3-4 0,0-1 3 16,0 1 0-16,3 0 4 0,-3 1-1 0,0 11 1 15,0-19 0-15,3 11-7 0,-3 8 1 0,0-15 3 0,0 15-4 0,0-13 4 0,0 13-6 0,0-12 7 0,0 12-5 0,0-15 2 0,0 15 8 16,-3-12-10-16,3 12 6 0,0-11 0 0,0 11-4 16,0-10 5-16,0 10-1 0,0-9-5 0,0 9 6 15,0 0-1-15,0-11 0 0,0 11-4 0,0 0 8 0,-3-9-5 0,3 9 1 0,0 0-2 0,0 0 2 0,-4-11 1 16,4 11-3-16,0 0-3 0,0 0 2 0,-7-5-2 15,7 5 2-15,0 0-2 0,-6-5 0 16,6 5 0-16,0 0 1 0,0 0-2 16,0 0 5-16,-10-4-2 0,10 4-3 0,0 0 9 15,0 0-4-15,0 0-3 0,0 0 1 16,0 0 4-16,0 0-4 0,-23 9 0 16,23-9 0-16,0 0-1 0,0 0 1 0,-10 5-4 15,10-5 2-15,0 0 13 0,0 0-11 16,-11 8 1-16,11-8 1 0,0 0-4 15,0 0 5-15,0 0 0 0,-6 5-8 0,6-5 6 16,0 0 0-16,0 0-4 0,0 0 6 16,0 0 1-16,0 0-6 0,0 0 3 0,0 0 2 15,0 0-4-15,0 0 0 0,0 0 6 16,0 0-1-16,0 0-3 0,0 0-3 16,-7 7 2-16,7-7 2 0,0 0-2 0,0 0 5 15,0 0-3-15,0 0 0 0,0 0-4 16,0 0 5-16,0 0-5 0,-6 11 5 15,6-11 0-15,0 0-3 0,0 0 4 0,-4 7 0 16,4-7-6-16,0 0 4 0,0 0-4 16,-7 10-3-16,7-10-4 0,0 0-14 0,0 0-15 15,-3 13-41-15,3-13-155 0,0 0 79 16</inkml:trace>
  <inkml:trace contextRef="#ctx0" brushRef="#br0" timeOffset="267369.0099">8647 9033 432 0,'-9'-6'39'16,"9"6"-15"-16,0 0 6 0,0 0 3 0,0 0-4 0,-11-3-2 0,11 3 5 16,0 0-7-16,0 0 4 0,0 0 1 0,0 0-4 0,0 0-1 0,0 0 4 15,0 0-4-15,0 0-2 0,-7-6 3 16,7 6 2-16,0 0-10 0,0 0 10 15,0 0-4-15,0 0-3 0,0 0-1 16,21-20-4-16,-18 12 2 0,7 1-2 16,-4 0-2-1,2-1-7-15,1-2 0 0,-2 4 4 16,7-3-7-16,-5 1 3 16,1-2-3-16,1 3 2 0,-2-1 10 15,4-1-16-15,1-2 3 0,-1 4-1 16,1-2-1-1,2-5 7-15,4 4-6 0,0 0 0 16,3-2 3 0,1 2-2-1,-1-2 4-15,4-1-4 0,0 1-3 16,-1 1 1-16,1 1-2 16,-1 1 0-16,-2-2 3 15,3 4-2-15,0-1-3 16,-1 1 1-1,0-1-2-15,-2 4 7 16,3-2-2 0,-1 1-6-1,1 0 3-15,-3 3 1 16,3-3 0-16,2 3 1 16,-3-1-2-16,1 1 3 0,3-1-3 0,0 3 8 15,0-3-9-15,4 3 2 0,-4 0 1 0,0 0-4 16,0 3 3-16,-4-3 3 0,4 3-8 15,-3 2 4-15,0-3 3 16,0 3-9-16,0-3 7 0,-1 3-2 16,-3 3 1-16,4-4 2 0,0 1-1 0,-4 1-5 15,4 0 6-15,-4 1-1 16,3-2-1-16,1-1-3 0,-3 1 3 0,-1 1 3 0,1-1-2 16,-2 2 1-16,-1-2-3 0,2 0 2 15,-3 3 0 16,0-2-4-31,-3 0 8 16,6 1-3-16,-3 1-3 16,-3-3 4-16,3 2 2 0,0 1-3 15,-4-1 6-15,1 1-10 0,7-3 5 0,-5 3-1 0,1-2-2 16,1 1 0-16,1 5-2 16,-1-5 4-16,2 0 1 0,-2 4 0 0,-2-4 1 15,5 0-4-15,-7 1 6 0,-1-4-3 16,1 4 4-16,-1-4-9 0,-2 2 13 0,2 2-3 0,-2-3-5 15,-4 0-4-15,3 0 4 0,1 0-3 0,-5 0 6 16,2 0-3-16,2 0 2 0,-4 0 0 0,2 0-1 16,-1-1 0-16,-10-4 1 0,21 8 2 0,-12-4-4 0,-9-4 3 0,16 8-6 0,-5-4 1 0,-11-4-1 0,13 5 1 0,-13-5 3 0,13 4-2 0,-13-4 5 15,0 0-1-15,13 5 0 0,-13-5 7 0,0 0 1 0,0 0 7 0,0 0-2 0,14 6-2 0,-14-6-6 16,0 0 8-16,0 0-1 0,0 0-12 0,0 0 4 0,0 0 0 0,0 0-3 16,0 0-1-16,0 0 3 0,0 0-1 0,0 0 1 0,0 0-4 0,0 0-3 0,0 0 2 0,-34-18 4 0,34 18-2 0,-6-8 1 0,6 8-10 0,-7-10 3 0,4 5 6 15,3 5-10-15,0-15 6 0,0 15 5 0,0-12-8 0,0 12-2 0,3-15 4 0,0 8 2 16,-3 7 2-16,10-17-2 0,-6 10-2 0,6 1 2 0,-4 0-2 0,1-1-2 0,3-1 4 15,1 1-4-15,-2 2-1 0,5-1 10 0,-5-1-10 16,8 3 6-16,-4-2 0 0,1 0-4 16,2 2 4-16,2-1-6 15,-2 1 0-15,2 1 6 0,-3-2-2 16,2 2-2 0,-1 1 2-16,1-1-2 15,-4 1 6 32,4-1-11-47,-4 1 4 16,1 0-5-1,-1-1 8-15,1 3 2 16,-1-2-1-16,1-1 3 31,3 3-8-31,-17 0 2 31,22-5 3-31,-9 5-1 47,4 0 5-47,-17 0-8 16,24-3 1-16,-8 3 13 16,-2-2-13-1,-14 2-2-15,24 0 5 0,-10 0 1 16,-14 0-3-16,25-2-2 0,-12 2 6 15,1 0-7-15,-14 0 12 16,26 0-11-16,-14-3 8 16,-12 3-7-16,18 0 0 0,-7-2 2 0,-11 2 5 31,0 0-5-31,19-4 2 0,-19 4 0 0,14 0 3 0,-14 0-4 0,0 0 2 16,14-9 2-16,-14 9-6 15,2-8 8-15,-2 8-8 0,0 0-2 0,7-10 2 0,-7 10 7 0,0-10-9 0,0 10 5 16,0-12-6-16,0 12 3 0,0-13 6 0,0 13-7 15,0-13 5-15,0 13-6 0,5-17 1 0,-5 17-1 0,0-17 6 0,0 9-6 16,0 8 4-16,2-20-6 0,1 11-1 0,-3-4 10 0,3 5-1 16,-3 8-9-16,5-20 5 0,-3 13-2 0,-2 7 2 0,3-18 3 0,1 11-4 15,-4 7 4-15,3-15-1 0,-3 15-8 0,7-12 8 0,-7 4 4 0,0 8-6 0,6-15-1 0,-2 8 4 0,-1-1-1 0,-3 8-4 16,7-16 9-16,-7 16-7 0,4-12 4 0,2 7-4 16,-6 5 3-16,6-15-5 0,-6 15-2 0,7-12 5 0,-7 12 3 0,7-10-1 0,-7 10-4 0,4-12 1 15,2 7-6-15,-6 5 5 0,0 0 6 0,6-14-4 0,-6 14 0 16,5-10 4-16,-5 10-1 0,0 0 4 0,2-9-6 0,-2 9-1 0,0 0 6 0,6-8-7 0,-6 8 2 0,0 0 2 0,0 0 4 0,6-9-6 0,-6 9 5 0,0 0-3 0,0 0-4 0,0 0 7 0,2-13-6 0,-2 13 2 15,0 0-2-15,0 0 3 0,0 0 0 0,-2-12-1 0,2 12-6 0,0 0 8 0,0 0-3 0,-9-11-2 0,9 11 2 16,0 0 5-16,-5-10-11 0,5 10 11 0,-5-10-5 0,5 10-4 0,0-10 1 0,0 10 5 16,-3-9 2-16,3 9-3 0,0 0-3 0,0-13 1 15,0 13 0-15,0 0 4 0,-3-12-4 16,3 12-6-16,0 0 0 0,0 0 10 0,0 0-8 16,0-11 3-16,0 11 4 0,0 0-2 15,0 0-3-15,0 0 3 0,0 0 0 0,0-10-5 16,0 10 1-16,0 0 6 0,0 0-3 15,0 0-5-15,0 0 5 0,0 0-2 0,0 0 8 16,0 0-6-16,0 0-1 0,0 0 2 16,0 0-4-16,0 0 1 0,0-10-2 15,0 10 0-15,0 0 3 0,0 0-2 16,0 0-2-16,0 0 3 0,0 0 0 0,0 0-1 16,0 0-1-16,0 0-4 0,0 0 5 15,0 0-4-15,0 0 4 0,0 0 3 16,0 0-8-16,0 0 6 0,0 0 5 0,0 0-6 15,0 0-5-15,0 0 6 0,0 0-1 16,0 0 1-16,0 0-6 0,0 0-1 16,0 0 6-16,0 0 4 0,0 0-4 0,0 0-2 15,0 0 3-15,0 0-3 0,0 0-3 0,0 0 7 16,0 0-1-16,0 0 0 0,0 0 5 16,0 0-4-16,0 0-1 0,0 0-2 15,0 0 1-15,0 0-1 0,3 36 2 16,-3-36 0-16,0 0-2 0,0 0 7 0,0 0-7 15,8 8 6-15,-8-8-2 0,0 0 5 16,0 0-4-16,0 0-2 0,0 0 1 16,0 0 4-16,0 0-3 0,-5-41-1 0,2 33-1 15,3 8 6 1,0-14 1-16,0 6-2 0,0 8 0 0,-3-10 1 0,3 10-2 16,-2-8 2-16,2 8 3 0,0 0-7 0,0 0 1 15,0 0 2-15,0 0-1 16,0 0 2-16,0 0 0 0,0 0 1 0,0 0-6 15,0 0 5-15,0 0-2 0,0 0 7 16,0 0-5-16,0 0 2 0,0 0-5 0,0 0 2 16,0 0 4-16,0 0-2 0,0 0 4 15,0 0-2-15,0 0-6 0,0 0 2 16,-22 0 0-16,22 0-2 62,0 0 5-62,0 0 0 0,-9-6-12 0,9 6 3 16,0 0-1-16,0 0-4 0,0 0 2 0,-11-2-2 0,11 2-4 16,0 0-8-16,0 0-4 0,0 0-23 0,0 0-21 0,-13 16-52 0,7-11-163 15,6-5 0 1,-11 10 199-16</inkml:trace>
  <inkml:trace contextRef="#ctx0" brushRef="#br0" timeOffset="283567.1178">18192 9128 163 0,'0'0'3'0,"-16"0"-14"0,16 0-22 0,0 0-9 15,0 0 14-15</inkml:trace>
  <inkml:trace contextRef="#ctx0" brushRef="#br0" timeOffset="284910.4275">18162 9131 148 0,'0'0'34'0,"0"0"1"0,0 0-1 0,0 0 3 0,-9 4-6 0,9-4-4 0,0 0 0 16,0 0-1-16,0 0-2 0,0 0-1 0,0 0-5 15,0 0-2-15,0 0 0 0,0 0-2 16,0 0-2-16,0 0 3 0,0 0-6 15,0 0 2-15,0 0 2 0,0 0 8 0,0 0 11 16,0 0 3-16,0 0-2 0,0 0-2 16,0 0-6-16,36-12 2 0,-25 7 0 15,-1 0-5-15,2 0-6 16,6-1 1-16,-6-2-4 0,9 1 1 0,-1-2 0 0,3 1-5 16,0 1 4-16,4 0 0 0,0-1-6 0,3-2 8 15,3 3-10-15,0 0 1 0,1-5-1 16,5 6-2-16,2-2 1 31,2 3 3-31,4-3 1 16,-4 4-6-16,1 1 0 0,-4-2 3 0,3 2 2 15,1 1-1-15,-5 2 3 0,1-3 0 16,-3 6-2-16,0-3 4 0,-1 2 3 16,1-2-2-16,4 3-3 15,-8 0 0 1,0 2 3-16,0-3-7 31,1 3-2-31,-4 2 8 16,3-2-6-16,-3 2 1 15,0 1 8 1,-3 2-6-16,6 1-6 0,-6-2 5 16,0 2-3-16,-1-2-1 15,1 1 3-15,-4 0-1 0,-3-2 0 0,4 1 4 16,-5 0 2-16,-2-5-5 0,0 4-1 0,-4-3 3 0,0 0 1 15,-2 0 0-15,2 0 0 0,-4 0-1 16,-9-5 4-16,21 8-2 0,-21-8-4 0,17 4 2 0,-17-4 3 16,13 5-10-16,-4-2 2 0,-9-3 5 0,0 0-1 0,21 1-2 0,-21-1-7 0,14 6 4 0,-14-6 1 15,0 0 0-15,16 2 5 0,-16-2 11 0,0 0 5 0,14 4 3 0,-14-4 5 0,0 0 0 0,13 2 5 0,-13-2 2 0,0 0-4 16,0 0-1-16,0 0-9 0,0 0 0 0,12-8 0 0,-12 8-6 0,8-10-1 0,-8 10 3 0,6-9-6 0,-2 1 0 0,-4 8-6 16,6-10 0-16,-6 10 1 0,6-15-2 15,-6 15-6-15,8-12 2 0,-2 3 1 31,-6 9-3-31,7-12 1 0,-1 3 1 79,2 1 0-64,-2 0-3-15,4-1 1 47,0 1-2-47,0-2 2 0,0-1-4 16,4 3 1-1,-1-1-1-15,4-1-1 0,-4 0 0 0,3 1-1 16,-2 1 3 0,2 0-1-16,1 1-1 15,-4 1 0-15,4 3 1 0,-4-6 1 16,4 4-1-16,-4 1 1 15,4 1 0 1,-4-2 0-16,4 2-3 16,0 3 3-16,-4-2-1 0,4 2 1 0,3-3 1 0,-3 3 0 15,-1-2-2-15,1 2 4 0,-1 0-4 0,4 0 1 0,-7 0 0 16,4 0-2-16,1 0 1 0,-18 0 2 0,25 2 2 0,-11-2-2 0,-14 0 0 0,27 3 1 0,-27-3-2 16,19 2 1-16,-5-2 2 15,-14 0-2-15,16 5 1 0,-16-5-2 16,18 3 1-16,-18-3 1 15,20 3 1-15,-20-3-3 0,13 1 1 0,-13-1-2 0,17 3 2 0,-17-3-1 16,16 2-1-16,-16-2 2 31,17 3 1-31,-17-3-3 0,20 4 4 0,-7 1 2 16,-13-5-3-16,24 1 3 0,-14 1-6 0,-10-2 3 16,23 4-1-16,-10-2-1 0,-13-2 1 0,21 5-5 0,-12-3 3 15,-9-2 4-15,14 3-1 0,-14-3-1 0,13 2 1 0,-13-2 1 16,0 0 1-16,17 3-2 0,-17-3-2 0,0 0 2 0,16 0 0 0,-16 0-1 0,17 3-2 0,-17-3 5 15,17-3-5-15,-17 3 1 0,0 0 3 0,20-3 0 0,-20 3-2 0,13 0 3 0,-13 0-4 16,14-2 2-16,-14 2 0 0,0 0 0 0,0 0 6 0,16 0-5 0,-16 0 7 0,0 0 2 0,0 0-2 0,0 0 0 0,14-3-2 0,-14 3-1 0,0 0 0 0,0 0-6 0,0 0 5 0,0 0-3 0,0 0-2 0,13-2 2 0,-13 2 1 16,0 0-6-16,0 0 6 0,0 0-1 0,0 0-3 0,0 0 2 0,0 0 1 0,0 0 0 0,0 0 3 0,0 0-4 0,0 0 2 0,0 0-3 0,0 0 1 0,0 0 4 15,0 0-2-15,0 0-1 0,0 0 1 16,0 0 0-16,0 0 4 0,0 0-1 16,0 0 2-16,0 0-3 0,0 0 2 0,0 0-4 15,0 0 0-15,0 0 1 0,0 0-3 16,0 0 0-16,0 0 1 0,0 0 1 0,0 0-4 15,0 0 4-15,0 0-2 0,0 0-3 16,0 0 5-16,17 0-1 0,-17 0 7 16,0 0-7-16,0 0-1 0,0 0 3 0,0 0 0 15,0 0-4-15,0 0 2 0,0 0-1 16,0 0-8-16,0 0-4 0,0 0-17 0,0 0-24 16,0 0-12-16,0 0-27 0,0 0-16 15,0 0-19-15,0 0-39 0,0 0-300 16,0 0 29-16</inkml:trace>
  <inkml:trace contextRef="#ctx0" brushRef="#br0" timeOffset="286287.4642">21140 8515 1156 0,'0'0'-73'15,"0"0"7"-15,-3-7 10 0,3 7 5 0,-3-8 10 0,3 8 8 16,0 0 7-16,-10-7 6 0,10 7 4 0,0 0 7 15,-3-6 0-15,3 6 4 0,0 0 4 16,0 0 0-16,0 0 0 0,0 0 4 16,0 0-3-16,0 0 4 0,0 0 1 15,0 0-1-15,-11 28 2 0,11-17-5 16,-3 1 3-16,0 0 4 0,3 0-7 0,-3 3 5 16,-1-2 0-16,1 3-6 0,3-4 5 15,0 1 0-15,-3-1-1 16,3 1 0-16,0-4 1 15,0-9 1-15,-3 18 0 0,0-11 6 32,3-7 7-32,-5 13-2 0,5-13 5 15,0 0-9-15,0 0 5 16,0 0-8-16,0 0 2 0,0 0 6 0,-16-22-7 0,16 9-4 0,0 3-1 16,0-5 7-16,0 3-11 0,0-1 1 0,0 1 0 15,0-1 2-15,0 13-7 0,3-19 5 0,-3 10 1 0,4 0-8 16,-4 9 7-16,3-11-4 0,-3 11 4 0,0 0-6 0,0 0 8 0,0 0 2 0,0 0-6 15,0 0 6-15,11 30-2 0,-11-30-1 16,-5 26-2-16,5-14 3 0,0 0 4 16,0 0-4-16,-3 0 3 0,3 0-4 0,0-12 2 15,0 20 6-15,0-13-5 0,0-7-3 16,-3 18 1-16,3-18-5 0,0 9 6 0,0-9-6 16,-7 10 9-16,7-10-6 0,0 0-7 0,0 0 7 15,0 0-4-15,0 0 3 0,0 0-2 16,0 0-3-16,-12-25 3 0,12 25-2 0,-5-15-2 15,5 15-2-15,0-9 5 0,0 9 0 16,0-11-5-16,0 11 4 0,0 0 9 16,0 0-7-16,0 0-3 0,0 0 8 15,0 0-3-15,5 41-1 0,-5-27 6 0,0-1 1 16,-5-1-3-16,10 3 1 16,-10-2-5-16,5-1 8 0,0 0 2 0,0-1-7 15,0-11 2-15,-3 20-2 0,3-20-4 47,0 17 9-47,-3-12-6 47,3-5-4-47,-3 12-5 0,3-12-10 0,0 0-12 0,-7 12-13 0,7-12-24 31,0 0-46-31,0 0-206 0,0 0 167 0</inkml:trace>
  <inkml:trace contextRef="#ctx0" brushRef="#br0" timeOffset="288889.1958">21828 8350 803 0,'0'0'-36'16,"0"0"4"-16,0-10 5 15,0 10 9-15,0 0 8 0,0-15 7 0,0 15 13 0,-3-12 3 16,3 12 10-16,0-7-3 16,0 7 8-16,-4-8-3 0,4 8-4 0,0 0 4 15,0 0 1-15,0 0-9 0,0-12-2 16,0 12 9-16,0 0-3 0,0 0-1 0,0 0 2 16,-9 29 2-16,9-29-2 0,-5 22 4 15,-1-7-6-15,3 1-2 0,0 1-4 0,-4 0 6 16,4 1 3-16,0 2-10 0,-2 0 3 15,2-2 2-15,0-3 3 0,0 3-7 16,3-3-3-16,-4-1-1 0,4-1 0 16,-3-1 4-16,3-2-9 0,-3 3 5 0,3-13 3 15,-3 18-7-15,3-18 0 0,-3 7-3 16,3-7 7-16,0 0-8 0,0 0 2 0,0 0-6 16,0 0 0-16,-11-30 5 15,8 17 1 16,3-1-7 1,3 1-2-32,-6 1 7 47,3-1-1-47,0 3 3 46,0 1 0-46,0 9-12 0,0-18 6 0,0 10 2 16,0 8 2-16,0-13 5 0,0 13-7 0,0 0 2 0,0 0-4 0,0 0 4 16,0 0 5-16,0 0 2 0,0 0 0 0,20 30 4 0,-17-18-4 0,0 4 2 15,1 1 4-15,-1-2 0 0,3 5-3 0,-1 0 5 0,-2 0 0 16,3 1-5 0,1-2 1-16,-4-1-2 0,0 2 1 0,0-2-5 0,2-4 6 15,-2 4-8-15,0-3 4 0,-3 0 0 0,3 2-1 0,1-5-3 0,-4 2-1 16,3 1 2-16,-3-3 3 0,0-12-2 0,-3 22-1 0,3-8 2 15,-4-5-3-15,4 3 3 0,-3-1-6 0,0-2 8 0,3-9-9 0,-8 20-5 16,8-12 2-16,-6-1 3 0,6-7 2 0,-6 18-3 0,-1-10-3 0,4-1 6 16,-5 0-3-16,2 1 2 0,-4 1-1 0,1 2-3 0,-2-4 3 15,1 4 8-15,-4-2-11 0,5 2 2 0,-1-4 2 0,-4 3 2 0,4-1-2 16,1-1 1-16,-5 2-1 0,1 1-2 0,2-4 1 0,2 1-5 16,-4-1 3-16,2 0 3 0,1 3 0 0,-3-3-2 0,3-2-1 0,0 2 5 15,-3 1-1-15,3 1-6 0,-3-5 4 0,-1 4 7 16,1-3-6-16,-1 2-1 0,-2-4-4 0,2 2 3 0,-2 0 1 0,2-3 0 15,1 4 0-15,-4-5-2 0,4 2-1 16,-4-3 3-16,1 2-5 0,-1 1 12 0,17-3-2 16,-34 3 2-16,18-3-4 0,-1 0 4 15,1 0-2-15,-1 0-1 0,1 0-1 16,2 0-2-16,-2 0-2 0,16 0 5 0,-30 0-1 16,16 0-2-16,1 0-2 0,-4 0 2 15,17 0-1-15,-27 0 4 0,17 0-6 16,10 0 2-16,-27 0-1 0,15 1 2 0,12-1-3 15,-24 0 4-15,13-1-4 0,-2 1 2 16,13 0-1-16,-23 0 2 0,13 0-2 0,-3 0-3 16,-1 0 7-16,1 0-3 15,0 0-1-15,0-3-2 0,-1 3 4 0,4-3-2 16,10 3 1-16,-27-2 1 0,18-1 4 0,-5 3-8 16,4-1 2-16,-3-2 1 0,13 3 0 15,-17-5-4-15,7 5 4 0,10 0 0 0,-17-5 1 16,11 2-4-16,6 3 2 0,-14-5-2 15,4 3 2-15,10 2 1 0,-13-5-4 0,3 3-1 16,10 2 2-16,-17-6 0 0,11 4-7 16,-8-1 0-16,4 1-2 0,-7 2-11 15,4-2-4-15,-7 2-14 0,4 2-14 16,-1-2-16-16,1 0-17 0,-1 2-14 16,-1-2-32-16,6 3-273 0,-6-3 84 15</inkml:trace>
  <inkml:trace contextRef="#ctx0" brushRef="#br0" timeOffset="290547.0949">21671 4383 989 0,'0'0'-75'16,"0"0"13"-16,0 0 9 0,7-16 8 0,-7 16 10 15,0 0 6-15,0 0 6 0,0 0 11 16,0 0 0-16,0 0 5 0,0 0 1 15,0 0 4-15,0 0-7 0,0 0 4 0,0 0-2 16,0 0 1-16,0 0 4 0,0 0-4 16,0 0 11-16,0 0-6 0,0 0 1 15,0 0 4-15,0 0-4 0,-7 30 1 16,4-20-3-16,0-3 3 0,0 4 1 0,-5-2-2 16,5 2-5-16,0 2 3 0,-4-1-2 15,1 0-13-15,2 1-8 0,-3-1-28 0,4 1-97 16,3 0 32-16,0-13 40 0</inkml:trace>
  <inkml:trace contextRef="#ctx0" brushRef="#br0" timeOffset="291268.5731">21782 5750 315 0,'3'15'0'0,"-3"-15"6"16,0 14 8-16,0-14-5 0,0 16 4 0,0-16-2 16,0 15 0-16,-3-5-3 0,3-1 4 15,0-9 4-15,-8 18-3 0,5-8-3 16,0 3 0-16,-1-6-1 16,-2 2-2 46,3 3-13-62,0-3-5 16,-2 1-20-16,2 0-58 31,0 0-23-31,3-10 38 31</inkml:trace>
  <inkml:trace contextRef="#ctx0" brushRef="#br0" timeOffset="291847.6625">21837 6840 303 0,'0'0'10'0,"0"0"7"0,8 9 2 15,-8-9 7-15,0 0-2 0,3 12 5 0,-3-12-3 16,3 17 2-16,-3-8-3 0,0-9 3 16,4 22-3-16,-4-9-4 15,0 0 3-15,0 0-4 0,0 1-5 0,0 1 2 0,3 0-5 16,-3 1 0-16,0-1 3 0,0 0-8 15,3 0-1-15,-3 0-4 0,0 0-4 0,3 2-10 16,-3-2-4-16,0-1-10 0,0 4-14 16,0 0-34-16,-3-2-110 15,3 1 62-15</inkml:trace>
  <inkml:trace contextRef="#ctx0" brushRef="#br0" timeOffset="292304.8058">22098 8153 499 0,'3'15'0'15,"4"-1"5"-15,-4 1 1 0,1 1 2 16,-1-1 0-16,1 0-1 0,-1 2 3 16,0-2-2-16,3 0 6 0,-2 1-4 0,-1-2-2 15,0 3-1-15,1-2 0 0,0 3-3 16,-4-3 5-16,3 0-5 16,0 0-6-16,0 1 5 0,1-2-6 0,-4 1-8 46,0-2-10-14,3 1-19-17,-3 1-54-15,-3 1-58 32,3-1 52-32</inkml:trace>
  <inkml:trace contextRef="#ctx0" brushRef="#br0" timeOffset="292377.8018">22058 9040 430 0,'-7'20'9'0,"0"1"2"0,4-3 3 0,-3-4 3 0,3 4 5 0,-1-6-2 0,1 2 0 0,-1 4 0 0,4 0 0 0,-3-3-3 0,-1 2-5 0,4-2 5 0,-3 1-3 0,3-2-1 0,-3-1-3 0,3 2-8 0,0-3-9 0,0 2-15 0,0-5-37 0,0-9-102 16,6 18 18-16,-6-18 49 0</inkml:trace>
  <inkml:trace contextRef="#ctx0" brushRef="#br0" timeOffset="299621.2455">21364 12721 386 0,'0'0'90'16,"0"0"-21"-16,-3-13-20 0,3 13-4 15,0 0 7-15,0 0-10 0,0 0 4 0,0 0 6 16,0 0 1-16,0 0 8 0,0 0-1 16,0 0-4-16,-10-3 4 0,10 3 5 0,0 0-7 15,0 0 0-15,0 0-5 0,0 0 1 16,-13-3-4-16,13 3-4 0,0 0-3 16,0 0-5-16,0 0-6 0,0 0-3 0,0 0 0 15,0 0-4-15,0 0 1 0,0 0 2 16,-17 0-4-16,17 0 0 0,0 0 4 0,0 0 5 15,0 0-1-15,-17 6 1 0,17-6 4 16,0 0-2-16,-13 1 0 0,13-1-2 16,0 0 1-16,0 0-4 0,0 0 1 0,0 0-6 15,-13-1-8-15,13 1 4 0,0 0-4 16,0 0-1-16,0 0-2 0,0 0 0 0,0 0 1 16,0 0-3-16,0 0-3 0,0 0 1 15,-10-6-2-15,10 6-1 16,-3-6 2-16,3 6-3 0,0 0-1 0,-4-11 0 0,4 11-2 15,-4-7 1-15,4 7-1 0,0 0-2 16,0 0 3-16,0 0-2 0,4-15 3 16,-4 15-1-16,0 0-4 0,0 0 0 15,0 0 1-15,0 0 0 0,0 0 3 0,0 0-1 16,0 0-2-16,0 0 0 0,0 0-1 16,0 0 2-16,0 0 2 0,0 0-4 0,0 0 3 15,0 0-3-15,13 30 0 0,-13-30 1 16,0 0 2-16,0 0 0 0,0 0 0 0,0 0 1 15,0 0-1-15,0 0-2 0,0 0 0 16,0 0 1-16,0 0 1 0,0 0-1 16,13-22-2-16,-13 22 2 0,0 0 0 0,0 0-2 15,-3-16 1-15,3 16 2 0,0 0-2 16,0-13-2-16,0 13-2 0,0 0 4 0,0 0-3 16,0 0-3-16,0 0 4 0,0 0-1 15,0 0 1-15,0 0-4 16,0 0 4-16,0 0-2 0,0 0-1 0,0 0 0 15,0 0 4-15,0 0 1 0,0 0 0 0,0 0-1 16,30 24 0-16,-30-24 1 109,14 5 0-109,-14-5-2 16,16 0 0-16,-16 0 1 0,14 2 3 0,-14-2 1 16,0 0-4-16,16-5 3 0,-16 5 1 15,0 0-4-15,0 0 3 0,3-13-2 0,-3 13 1 16,0 0 1-16,0 0-5 0,0 0 4 0,-13-16-2 0,13 16 0 16,0 0 0-16,-10-9-1 0,10 9 0 0,0 0 1 0,-10-3-1 0,10 3 0 15,0 0 0-15,0 0-1 0,0 0 1 0,0 0 1 0,0 0-1 0,0 0-1 0,0 0-1 0,0 0 2 0,0 0-1 0,0 0 2 0,0 0-3 0,0 0 1 0,0 0 3 0,0 0 0 0,0 0-1 0,0 0 0 0,0 0 1 0,0 0 2 0,0 0 1 0,0 0-5 16,0 0 4-16,0 0-2 0,0 0-1 0,0 0 3 15,0 0-1-15,0 0-1 0,24-6 4 0,-24 6-5 16,0 0 1-16,0 0 0 0,-21-13 0 16,21 13-1-1,-9-3 2-15,9 3-3 0,-14 0 6 0,14 0-5 0,0 0 7 0,-13 10 2 16,13-10 1-16,-3 10-2 0,3-10 0 0,0 0-1 16,3 15 0-16,-3-15 3 0,0 0-2 15,10 13-2-15,-10-13 0 0,7 7 1 0,-7-7-1 16,0 0 3-16,0 0-2 0,0 0-1 15,0 0-1-15,0 0-8 0,0 0-4 16,0 0-8-16,0 0-15 0,0 0-10 16,-14-26-18-16,8 22-32 0,-1-5-35 0,-3 1-20 15,3 0-46-15,1 1-107 0,-1 0-241 16,1-1-42-16</inkml:trace>
  <inkml:trace contextRef="#ctx0" brushRef="#br0" timeOffset="307916.2512">21611 12680 1343 0,'0'0'-55'16,"0"0"13"-16,0 0 8 0,0 0 2 15,0 0 10-15,0 0 3 0,0 0 6 16,0 0 1-16,0 0 0 0,0 0 9 0,0 0 1 15,0 0 9-15,0 0 13 0,0 0 10 0,0 0 3 16,0 0 10-16,0 0 1 0,0 0 6 16,0 0 0-16,0 0-7 0,0 0 3 15,3 13-5-15,-3-13-5 0,0 0 0 0,0 0-5 16,-6 9-6-16,6-9 1 0,0 0-4 16,0 0-3-16,0 0 2 0,0 0-3 15,0 0 1-15,0 0-2 16,0 0-8-16,0 0 2 0,33-14 2 0,-26 9-2 62,-7 5-2-30,0 0 0-32,14-10 0 0,-14 10-3 0,0 0 5 0,9-5 1 0,-9 5 5 46,0 0-6-46,7-5 0 0,-7 5-2 16,0 0 4-16,0 0-5 0,0 0 0 0,0 0-2 0,0 0 2 16,0 0-4-16,0 0-2 0,0 0 3 0,20 12-3 0,-20-12-2 0,0 0 6 0,10 8-6 0,-10-8 5 0,9 7 1 0,-9-7-5 15,14 6 0-15,-14-6 4 16,0 0 1-16,16 1-3 0,-16-1 2 16,0 0 1-16,21-1-4 0,-21 1-3 15,9-6 0-15,-9 6 1 0,0 0 0 0,0 0 0 0,0-15-3 0,0 15 1 16,0 0 0-16,0 0 0 0,-9-15 0 0,9 15-1 15,-10-5 2-15,4 1 3 16,6 4-3-16,0 0 1 0,-8-9 3 0,8 9-4 0,0 0 0 0,0 0 2 0,-6-8 0 0,6 8 4 31,0 0-6-31,0 0 2 0,0 0-1 0,0 0-1 0,0 0 4 0,0 0-2 0,0 0 2 0,0 0-3 0,0 0 0 0,36 14-1 0,-36-14 3 0,0 0-1 0,17 0 2 0,-17 0 0 16,0 0 0-16,21-6-4 0,-21 6 0 0,9-3 0 0,-2-3 1 16,-7 6-3-16,6-8 1 0,-6 8 2 0,3-10-2 15,-3 10 0-15,5-10-3 0,-5 10 0 16,0 0-1-16,0 0 2 0,0 0-1 15,0 0 0-15,-8-12-2 0,8 12 9 0,0 0-6 16,0 0 0-16,0 0 4 0,0 0-2 16,-30 15-5-16,30-15 0 15,-9 5 5-15,9-5 1 0,-7 8 0 0,7-8 1 0,0 0-2 16,-6 6 2-16,6-6 0 0,0 0-4 16,-5 12 1-16,5-12 3 0,0 0 2 15,0 0-4-15,0 0 2 0,0 0 1 0,0 0-1 16,0 0 3-16,0 0-3 0,0 0-1 15,38-17-2-15,-38 17-2 0,3-9 1 0,-3 9 4 16,3-13-2-16,-3 13 2 0,0 0-2 16,-6-17 0-16,3 12 2 15,3 5 0-15,-11-7 1 0,11 7 4 0,-6-7-1 0,6 7-1 16,-10-6-3-16,10 6-1 16,-11-6 1-16,11 6 1 0,0 0-3 0,0 0 2 0,0 0 3 15,0 0-6-15,-19 12 0 0,19-12 5 16,0 0-1-16,0 0 1 0,3 14-4 15,-3-14 2 1,0 0-2-16,0 0 3 0,13 13-5 0,-13-13 2 0,11 5 4 0,-11-5 0 16,13 4-2-16,-13-4 3 0,0 0-1 0,12 5 3 15,-12-5-3-15,0 0-1 0,0 0 0 16,0 0-1-16,18-12 4 0,-18 12-4 16,0 0-2-16,-4-15 2 0,4 15 1 0,0 0-2 15,-9-14 3-15,9 14-1 16,-8-9 3-16,8 9-2 0,-6-8 0 0,6 8 3 15,-7-7-3-15,7 7-1 0,0 0 1 0,0 0 0 16,0 0-1-16,0 0 5 0,0 0-7 16,0 0 4-16,0 0-3 0,0 0 1 15,-17 18 1-15,17-18 0 0,0 0 0 0,0 0-3 16,0 0-2-16,17 20 6 0,-17-20-3 16,10 7 4-16,-10-7-4 15,0 0 2-15,20 3 3 0,-20-3-1 16,0 0-4-16,27-5 4 0,-27 5-1 0,13-7-1 0,-13 7 0 15,11-12 0-15,-11 12 0 0,3-14 1 0,-3 7-5 16,0 7 4-16,0-15-2 0,0 15 0 16,-11-12-1-16,8 6 1 31,-7 1 3-31,10 5-6 0,-9-7 4 0,9 7 0 0,-17-2-3 0,17 2 1 0,-13 0 0 0,13 0-1 16,0 0-1-16,-21 7 3 0,21-7 0 0,-9 7-1 15,1-1-1-15,8-6 4 47,-6 12-5-47,6-12-5 0,-4 10 10 0,4-10-1 47,-3 12-2-47,3-12 3 62,0 0-3-62,7 15 2 0,-7-15-1 0,0 0 3 0,6 11 1 0,-6-11-4 0,0 0 4 16,17 2-2-16,-17-2-3 0,0 0-1 0,0 0 3 0,0 0-4 0,16-14 0 0,-16 14 5 0,5-12-6 0,-5 12 4 0,0 0-1 0,-5-17-1 0,5 17 1 0,-9-10 0 0,2 8 3 0,7 2-3 16,-9-7 0-16,9 7 1 0,-14-3-3 0,14 3 2 0,-13 0 4 0,13 0-2 15,0 0 1-15,0 0-2 0,-21 5 1 0,21-5 0 0,-9 5-1 0,9-5 1 0,-8 7-1 0,8-7 1 0,0 0 0 0,0 0 2 0,0 13-2 16,0-13 1-16,0 0-3 0,0 0 2 16,0 0 3-16,0 0 1 0,17 9 0 0,-17-9-3 15,0 0 1-15,0 0 0 0,24 0 2 16,-24 0 0-16,0 0-2 0,16-6-1 15,-16 6 3-15,11-11-5 0,-11 11 3 0,3-7-3 16,-3 7 4-16,0 0-6 0,3-12 4 0,-3 12 0 16,0 0-3-16,0 0 0 0,0 0 4 15,-6-15-2-15,6 15-1 0,0 0-1 16,-8-5 1-16,8 5 0 0,0 0-1 0,0 0 2 16,0 0-1-16,0 0 2 0,-19 5-4 15,19-5 1-15,0 0-1 0,0 0 2 16,0 0 0-16,0 0 0 0,-6 12 0 15,6-12-1-15,0 0 0 0,0 0 3 0,0 0-2 16,0 0 0-16,0 0 0 0,0 0 0 16,0 0-1-16,0 0-1 0,0 0 1 0,0 0 1 15,0 0-2-15,0 0-3 0,0 0 3 16,0 0 0-16,0 0 1 0,25-17 0 16,-25 17 1-16,0 0-3 0,0 0 1 0,0 0 1 15,-13-13-1-15,13 13 3 0,0 0-2 16,0 0-2-16,0 0 2 0,0 0 0 15,0 0 3-15,0 0 1 0,0 0-2 0,0 0 1 16,0 0-2-16,-20 18 1 0,20-18-3 31,0 0 2-31,0 0 2 0,-6 9-1 0,6-9-2 47,0 0 5-47,0 0-2 0,0 0 0 0,0 0 5 0,0 0-7 0,0 0 5 0,0 0-2 16,0 0-1-16,0 0-1 0,0 0 3 0,0 0-4 0,0 0 3 0,0 0-4 0,33-12-1 0,-33 12 4 15,0 0 1-15,3-13 0 0,-3 13 0 32,0 0 9-32,0 0-3 0,3-13 0 0,-3 13 4 0,0 0-2 0,0 0-3 0,0 0 1 0,0 0-1 0,0 0 0 15,0 0-1-15,0 0-1 0,-16 29 0 16,16-29-2-16,0 0-3 0,-3 12-2 0,3-12-13 16,0 0-21-16,-3 10-24 0,3-10-31 15,0 0-30-15,0 0-56 0,0 0-123 16,0 0-181-16,0 0 14 0</inkml:trace>
  <inkml:trace contextRef="#ctx0" brushRef="#br0" timeOffset="316361.969">21998 10513 494 0,'-7'14'51'16,"4"-6"-18"-16,3-8-12 0,-7 13 5 0,7-13 1 15,-3 10 1-15,3-10-8 0,-3 10-6 0,3-10 2 0,0 0-7 0,-4 7-1 0,4-7 2 0,0 0-1 16,0 0-3-16,-3 10 2 0,3-10 0 16,0 0-8-16,0 0-16 0,0 0-10 15,-7 8-33 1,7-8-93-16,0 0-30 0,0 0 61 0</inkml:trace>
  <inkml:trace contextRef="#ctx0" brushRef="#br0" timeOffset="317028.442">22108 10728 569 0,'0'0'21'15,"0"0"5"-15,3 12 1 0,-3-12-2 0,0 0 6 16,0 18 1-16,0-18 3 0,0 15 2 16,0-15-4-16,0 17 5 0,4-7 5 15,-1 3 0-15,1-4 10 16,-4-9 3-16,3 26 8 0,0-14-3 0,-3 1-1 0,3 2-6 15,-3-1 3-15,-3 2-3 0,3-1-2 0,0 2-5 16,0-2-5-16,-3 3-5 16,0 0-5-16,3-4-3 0,-4 1-1 0,4 2-7 15,-3 1-10-15,3-3-9 0,0 3-26 16,-4-3-23-16,1-1-34 0,-1 4-39 0,8 0-90 16,-8-3-211-16,4 1 68 15</inkml:trace>
  <inkml:trace contextRef="#ctx0" brushRef="#br0" timeOffset="317312.4225">22118 11664 1133 0,'0'0'-22'16,"-3"16"9"-16,-1-8 4 0,4-8 10 0,-3 17 2 16,-1-9 11-16,4-8 8 0,0 20-4 0,4-10 6 0,-4 2 1 0,0-12-4 0,3 20 7 0,-3-10-1 93,0 2 3-93,4 1-7 0,-4-13 2 0,3 20 0 0,1-7-7 0,-1-3-4 0,-3-10-6 0,3 19-9 0,-3-19-23 0,-3 17-28 0,3-8-39 0,0-9-99 0,3 15-170 0,-6-5 127 0</inkml:trace>
  <inkml:trace contextRef="#ctx0" brushRef="#br0" timeOffset="317733.399">22088 12218 959 0,'0'0'-17'0,"-3"10"7"15,3-10 1-15,-4 10 11 0,1-2 7 0,3-8 1 16,-7 12 9-16,7-12 5 0,-3 15 10 16,3-8 0-16,0-7-2 0,0 16 4 0,0-16 5 15,0 17 3 1,0-8 4-16,0 2 1 0,0-11 4 0,3 20-4 0,0-10-2 0,-3-10 3 16,4 20-2-16,-4-10 0 0,0 2-3 15,3-2 1-15,-3-10-6 0,0 26-1 16,4-14-4-16,-1 3-5 0,-3-3 1 15,0 4-6-15,0-4-2 0,-3 3-11 0,6-3-9 16,1 0-7-16,-4 1-14 16,3 3-17-16,-3-4-10 0,3 3-15 0,-3-3-24 0,3-2-6 15,4 4 1-15,-4-5 3 0,1 3 4 16,-1-1 4-16,4-2 13 0,-7-9 3 0,9 17 8 16,-5-6 9-16,-4-11 9 0,6 18 5 15,-2-9 11 1,-4-9 5-16,7 18 6 0,-4-8 0 15,-3-10 6-15,0 20 4 0,3-7-6 0,-3-1 5 16,-3-2-6-16,3-10-5 16,0 22-16-16,3-12-22 15,-3-10-80-15,4 21-104 0,-4-21 80 0</inkml:trace>
  <inkml:trace contextRef="#ctx0" brushRef="#br0" timeOffset="318158.3687">22315 13171 647 0,'0'0'21'15,"3"14"-3"-15,-3-14 2 16,-3 18-3-16,-1-11 4 0,4-7-2 0,-3 17 2 0,3-5-2 15,0-12-5-15,-3 16 1 63,0-8 4-63,3-8-7 0,0 17 0 0,0-7 1 0,0-10 4 0,-3 19 5 0,3-5-1 0,0-2 2 0,0 1 4 0,0-1 5 0,0 3 8 0,0 0-9 0,-5 0 2 0,5 3 0 16,0-1 3-16,0 1-3 0,-3 0-3 0,3-1-1 15,-3 0-6-15,3 1 2 0,-3-4-7 16,3 4-2-16,0-3 6 0,0 0-9 0,0 0 2 15,0 1-5-15,0-4 3 0,0 3 0 16,0 2-2-16,0-2-2 0,0 1 2 16,-4-1-4-16,4 0 4 0,0 2-1 0,-3-2-3 15,0-2 0-15,3 1-3 0,0-1-6 16,-3-1 2-16,-1-1-11 0,4-11-16 0,0 15-13 16,-4-8-22-16,4-7-25 0,0 0-77 15,0 0-226-15,0 0 97 16</inkml:trace>
  <inkml:trace contextRef="#ctx0" brushRef="#br0" timeOffset="318720.3334">22161 12363 1008 0,'13'12'-23'15,"-13"-12"5"-15,0 0 0 0,0 0 12 0,0 18 6 16,0-18-2-16,0 15 9 0,4-6 0 0,-4-9 6 15,4 18 7-15,-1-5-4 0,0-1 7 16,-3 0 10-16,3 5 0 16,1-3-1-1,-4 1 6-15,0 2-5 16,3 0-3-16,-3 2 4 16,0 1-11-1,0-3 1-15,3 2-3 0,-3 0-3 16,0 1-7-16,-3-1-7 0,3 4-6 0,0-1-10 15,-3 1-14-15,3-1-14 0,0 4-7 0,0 3-1 16,0-1 1-16,0-1-11 16,0 3-15-16,0 1-26 0,0-2 4 0,-4 4-182 0,4-3 204 15</inkml:trace>
  <inkml:trace contextRef="#ctx0" brushRef="#br0" timeOffset="318842.3305">22182 13159 669 0,'-8'39'-50'0,"5"-7"32"0,3-4 16 0,-6-6 8 0,2-5 5 0,1 1 10 0,0-3 1 0,0 1 7 16,-1-2 4-16,0-2 4 0,4 3 3 0,-3-1 3 0,3 1-5 0,0-3 6 0,0 3 7 15,0-3-2-15,0 4-4 0,3-4-1 0,-6 3-9 16,3-3-1-16,0 0-4 0,0 0-7 0,3 2-7 15,-3-2-7-15,-3-1-15 0,3-11-24 16,0 19-26-16,0-12-48 0,0-7-118 16,0 15-64-16,0-15 195 0</inkml:trace>
  <inkml:trace contextRef="#ctx0" brushRef="#br0" timeOffset="324811.4856">24636 13798 871 0,'7'-10'48'15,"-7"10"-4"-15,4-9-1 0,-4 9 7 0,0 0 5 16,0 0 8-16,-7-17 15 0,7 17 5 0,-4-7 4 0,4 7 3 0,0 0-3 0,-7-12-2 0,7 12-7 16,-3-5 0-16,3 5-3 15,-6-8-3-15,6 8 1 0,-10-9-7 0,-1 4-5 16,11 5-8-16,-20-8 0 0,3 5-8 47,-1 2-5-47,-3-5-1 0,-6 4-2 0,0-2-6 0,-6 2 0 0,0-1 2 0,-4 0-2 0,-4 2-7 0,2 1 0 0,-7-3-1 0,-1 1-1 31,-1-1 0-31,5 3-4 16,-4-4-1-16,4 4 1 15,4-3 0 1,1 3 1-1,5 0-2-15,0 0-7 16,-1 0-1 0,4-3 0-16,0 1 0 15,0 2 0-15,0 0-2 16,0-3-4-16,0 3-3 16,0 0 4-16,3 0-4 0,-3 0 3 15,0 0 0-15,-3 0-5 0,6 0 4 0,-6 0-2 16,0 0 0-16,-1 0-1 0,4 0-1 15,-3 0 1-15,0-2 3 16,0 2-4-16,3 0 3 16,0 0-2-16,0 0-1 0,3-3 1 15,3 3-1 1,1 0-2-16,0-2 2 0,-1 2 0 16,4 0-3-16,-2 0 1 0,4 0-3 0,-2 0 2 0,4 0 1 15,-4 0-2-15,3-3 2 0,0 6-1 16,4-3 0-16,-4 0 1 0,0 0 0 0,1 0-3 0,16 0 3 15,-30-3-1-15,16 3 0 0,-2-2-1 0,-1 0-3 0,-2 2 5 16,1-3-1 0,2-2-1-16,-4 2 3 15,0-1-3-15,3 2 4 16,-3-3-1-16,-3-2 1 16,6 5-2-16,-3-4 1 15,0 2-2-15,0 2 2 0,3-1-2 0,-2-1 2 16,2 4 1-16,1-3 0 0,2 0-3 0,-2 3 3 0,2-2-5 0,-2 2 1 15,-2 0 4-15,1 0-5 0,1 2-2 0,-1 1-1 16,1 0 0-16,-4-2 5 0,-1 5-8 0,2-1 7 16,-1-4-3-16,-4 5 0 0,1 0 3 0,0 2-1 0,-1-2-2 15,1 0 2-15,-4 1 1 0,1 0-1 0,3 3 2 0,-1-3 0 16,0 1 0 0,1-1 0-16,3 2 0 0,-3-1 3 0,-1-1-3 0,2-2 2 0,1 2 0 15,1 0 1-15,4-2 0 16,-1 3-2-16,-4-1 1 0,5-2 1 0,-4 2-1 15,4-2-1-15,-1 4 1 0,1-2 0 0,2-2 2 16,-2 3 0-16,-2 1 2 0,1-1-3 16,4 0 2-16,0 1 0 0,-4-2-3 0,0 4-1 15,4-1-4-15,0 0 1 0,0 1-3 0,0 0 1 0,-1-1-1 16,1 2-4-16,3-1 3 0,-1 4-4 0,2-5 0 0,-5 2 0 0,7 1 5 16,-5 3-5-16,5-5 4 15,-4 2-3-15,2-1 6 16,-1 3-2-16,3-2 0 0,0-1 3 15,1 2-2-15,-1-2 2 16,0 1 0-16,7-2-2 16,-7 2 2-1,4-1 1-15,0 2 0 0,0 0 3 16,3 1 7-16,-4-5-8 0,4 6 0 0,0 4 3 16,0-4-2-16,0 4 3 0,0 2 1 0,4 2-3 0,-1-2 2 46,0 0-1-30,4 3 1 15,-4 0-3-15,4-2 3 0,0-1-1 15,-4 1 0-16,3-1 1 1,5 0 3-16,-4-1-1 16,2-4-1-1,-2 3-3 1,3 1 5 0,0-4-1-16,0 0-2 0,4 3 1 15,-5-2 1 1,5 3-5-16,-1-2 4 0,4 6-2 15,3-3 3 1,-3 3-2 0,2 1 1-16,1-3 0 15,1 1 1-15,1 1 1 0,2 4-3 0,3-7 2 16,-4 3 0-16,4 0-2 0,-3-1 0 16,-2-2 1-16,5 2 1 15,-3-5-1-15,-1 1 0 0,1 0 0 0,-2 1 0 16,5-2 1-16,0 1 0 0,-4 0-2 0,1 0 2 15,-1 0 0-15,0 0-1 0,1-2-1 16,3 2 0-16,-4-1 2 0,0 1-2 16,0 0 3-16,1 4-1 0,-1-7 2 0,0 3-4 15,4-1 0-15,-4 0 2 0,1-2-1 16,3 0-1-16,-5 1 2 16,2-3 1-16,-4-5-5 0,1 2-2 15,1 0-3 1,-1-2 0-16,-1 3-2 0,-1-2-4 15,2-4 0 1,-1 3 3 0,3-1-1-16,-6-1-1 0,3 2 1 0,-1-2 0 0,2 2-2 15,-1-2 2-15,-1-1-2 0,2 0 2 0,-1-1-2 16,3 1-4-16,-3-3 4 0,4 2-1 16,-8-4-1-16,7 5 0 0,-2-2 7 0,-2 1-3 15,1 1-4-15,1-2-1 0,-5 1 1 0,1-1-1 16,-1-1 0-16,4-1 4 0,-7 2 1 0,1 0 1 0,2 0 1 0,1-2 2 15,-4 1-1-15,5-1 0 0,-2-1-1 16,-16-2 4-16,30 3 1 0,-13-1 3 16,0-2-3-16,-17 0-1 0,30 2 4 0,-14 1 1 0,-2-1 0 0,2 1-3 15,-2 0-4-15,-14-3 2 0,26 2 0 0,-9 2-7 0,-4-4-1 0,-13 0 2 16,27 6 1-16,-13-6 3 0,-2 2-3 16,-12-2 1-16,27 3 0 0,-27-3 5 0,24 0-1 0,-15 3-1 0,-9-3 1 0,18 4 1 0,-6-1-2 0,-12-3 5 15,18 3 0-15,-18-3-4 16,16 5 0-16,-16-5 3 0,17 5-3 0,-7 3 1 0,-10-8 2 0,20 4-2 0,-10 1 3 0,-10-5-2 0,17 10 4 0,-8-5-1 15,1 4 1-15,-10-9-3 0,17 6 1 0,-17-6 3 0,13 8-1 16,-2-3 0-16,-11-5-5 0,16 7 4 0,-16-7-2 0,17 8 2 0,-17-8 1 16,16 4 4-16,-5 2-6 15,-11-6 2-15,19 5-6 0,-8-3 6 16,-11-2-3-16,22 5 2 0,-11-3 0 16,-11-2 2-1,19 3-1-15,-8-1-4 0,-11-2-2 0,19 6 1 0,-8-4 4 16,-11-2-2-16,16 3 3 0,-16-3 2 0,21 5-3 0,-12-3 2 0,-9-2-2 0,21 6-8 15,-12-4 1-15,5 1 0 0,-14-3-3 0,23 4 2 0,-13-1-3 16,0 2 2-16,-10-5-2 0,24 3 5 0,-11-1-2 0,-13-2 4 16,20 2-2-16,-10 1-1 0,-10-3 2 0,23 5 0 0,-23-5 5 0,24 0-1 15,-11-2 6-15,1 2-6 0,-14 0-3 0,26-3 2 0,-13 0 0 16,4 3-2-16,0-2 3 0,0 0-3 0,-4-1 5 16,4 0-6-16,-4-2 4 0,4 1 7 0,-4 1-1 0,4-2-5 46,-1 2 0-46,-2-2 1 32,2 3 2-17,-2-3-2 17,-1-1-7-17,4 4 8-15,-4-3-3 31,4 0 4-31,-4 0 1 0,0 1-1 0,4-2-7 0,-4 1 5 16,1 0 1-16,-2 0 0 0,2 1-6 0,-1-4 4 0,1 3 2 16,-1 1-2-16,5-5-1 0,-9 4-2 0,9-2 3 0,-5 2-1 0,-1 0 2 15,5-3 1-15,-4 4 1 0,4-4-4 0,-4 2-1 16,1 2 4-16,3-4-2 0,-3 2-2 16,1 2 6-16,-1-4-7 0,2 3 4 0,-2 1 1 0,3-4 0 15,-3 1 3-15,1 2-5 0,2-3 0 16,-4 3 5-16,1-2-1 0,-1-1 3 0,5 3 1 0,-5-2-1 0,3-1 2 0,-3 3-1 15,4-2-5-15,-4-3 4 0,5 3 1 16,-5-1-3-16,3 1 2 0,0-5-9 0,-2 7 7 0,2-7-3 16,1 5 2-16,-4 0-6 0,4 0-1 0,-4 1 4 0,1-1-1 15,2-1 1-15,-2 1-3 0,-4 1 2 0,3-2 0 0,-3 1 3 0,3 0-2 0,-3 2-3 16,2-2 8-16,1 0-9 0,-4-1 2 0,1 0 3 0,0 2 1 16,0-5-3-16,1 3 2 0,2 1-6 15,-7-1 5-15,7-2-3 0,-3 0-2 0,-3 2 3 0,3 1 1 0,-4-2-1 16,4 1 2-16,-2-1 0 0,-2 1 2 0,4-3-3 15,-4 1 0-15,2 3 0 0,1-3 0 0,-1 1 2 16,-3-3 3-16,-2 3-1 0,5 1 2 16,-2-2 4-16,-1 0-4 0,-5 10-2 0,5-17 5 0,1 9-4 0,-6-1 5 0,0 9 0 0,8-18-4 0,-5 7 5 15,0 2-5-15,-3 9 0 0,4-17 2 0,-1 6-2 0,-3 1-1 16,3 0-4-16,0 1 2 0,-3 9 2 0,5-21-2 0,-5 14 1 16,3-3 2-16,-3 10-6 0,4-17 3 0,-4 17-3 0,0-16 1 0,2 5-4 0,-2 11 6 0,4-14-3 0,-4 14 3 15,0-15-3-15,0 15 4 0,3-14-3 0,-3 14 2 0,0-20-2 0,-3 15-1 16,3 5-2-16,3-18 3 0,-3 18-1 0,4-17 1 0,-2 6-1 0,-2 11 0 0,4-16-4 0,-4 7 3 15,0 9 1-15,2-18 1 0,-2 18-3 0,0-15 1 0,6 6-1 0,-6 9 4 0,2-15-5 16,1 5 0-16,-3 10 5 0,0-21 2 0,3 14-8 16,-3 7 2-16,5-20 1 0,-3 10 0 0,1 0 3 0,0-4-2 0,3 5-4 0,-4 0 1 15,1-2 5-15,0 1-1 0,-3 10-5 0,3-16 2 0,-3 4 3 0,4 3-1 16,-4 9 1-16,3-18-2 0,-3 18-2 0,0-17 3 0,0 10-1 0,0 7 0 16,-3-15-2-16,-1 7 7 0,4 8-4 0,-3-15 2 0,3 7-1 0,-3 1-1 0,3 7 1 0,-3-15-1 0,3 5 0 15,-2 2 1-15,2 8 0 0,-9-15 0 0,9 15 0 0,-3-11-3 0,1 2 4 0,2 0-3 0,0 9-2 16,-8-16 8-16,8 9-4 0,0 7 1 0,-5-12 3 0,-1 1-2 0,4 4-2 0,-2-1 4 15,4 8-2-15,-2-15-3 0,2 5 3 16,0 10 0-16,-4-17-1 0,1 9-3 16,3-1 0-16,0 9 1 0,-4-19 0 0,2 12 3 15,2 7-4-15,0-15 4 0,-4 6-6 16,4 9 3-16,0-16 0 0,-3 6 0 0,3 10-2 16,0-15 1-16,0 8 1 0,-5-1 3 15,5 8-4-15,-3-15 0 0,3 15-1 16,-3-9 2-16,3 9 4 0,0-13-3 0,0 13 1 15,-3-12 1-15,3 12 2 0,0-14-1 16,0 14-2-16,0 0 4 0,-4-14-2 16,1 9-1-16,3 5 3 0,0 0 3 0,-3-12-5 15,3 12 6-15,0 0 0 0,-3-8-1 16,3 8-2-16,0 0 5 0,-8-12-4 0,8 12 3 16,-3-5-4-16,3 5 4 0,0 0-5 15,0 0 0-15,-3-10 1 0,3 10-1 16,0 0 0-16,-2-8 0 0,2 8-3 0,0 0 5 15,-8-5-3-15,8 5 0 0,0 0 1 16,0 0-3-16,0 0 0 0,-3-10 1 16,3 10-1-16,0 0-1 0,0 0 3 0,0 0-2 15,-8-5 1-15,8 5-4 0,0 0 3 16,0 0-2-16,0 0 1 0,0 0-1 0,-6-8-1 16,6 8 3 30,0 0 1-46,0 0-2 0,-7-7-2 0,7 7-1 0,0 0 1 0,0 0 0 0,-3-9-2 0,3 9 2 0,-5-6-1 0,5 6 2 47,0 0-2-47,0 0 2 0,-7-8 2 0,7 8-2 32,0 0-2-32,0 0 0 0,0 0 1 0,-5-10-2 0,5 10 2 0,0 0-1 0,-6-5-2 0,6 5 3 46,0 0 0-46,0 0 0 0,0 0 0 0,0 0 2 0,0 0-2 0,-7-7 1 0,7 7-3 0,0 0 0 0,0 0 4 0,0 0 1 0,0 0-3 0,0 0 0 0,-3-10 2 0,3 10-4 0,0 0 1 0,0 0-2 0,-6-4 6 16,6 4-4-16,0 0-1 0,-11-6 1 16,11 6 0-16,0 0 0 0,0 0 1 0,-13-5-2 15,13 5 0-15,0 0 5 0,-10-2-1 16,10 2-5-16,0 0 6 0,-9-3-4 0,9 3 1 16,-13-3-2-16,13 3-1 31,-12-2 4-31,12 2 1 0,-13-3-4 0,13 3 1 31,-17-4 3-31,7 1-5 16,4-2 3-1,-8 2-2-15,9-1 3 0,5 4-4 0,-21-6 4 0,11 1-3 16,1 2 1-16,-2-1 0 0,1-1 3 0,4 0-1 0,6 5-1 16,-21-8-1-16,14 4 1 0,-1-1 1 0,-3-1-1 0,0 1-1 15,-2 0 1-15,3 3-2 0,-3-4 3 0,0 4-1 0,2-4-1 0,-2 5 2 0,-1-4 0 16,6 0 0-16,-5 0 1 0,1 0-4 0,2 2 3 0,-3-2 1 0,3 1-4 15,3-4 1-15,-4 3 0 0,2 0-1 16,-1-2 0-16,2-4 1 0,-1 1 0 16,4 2-3-16,-3-1 3 0,5 1 1 0,-3 1 0 15,-2-2-3-15,2-1 2 16,3 2-2-16,-3-1 4 0,-1 2-3 0,0-1 1 0,7 8 1 16,-9-12 4-16,4 7-6 0,2-2 5 15,-2 2-3-15,5 5-3 16,-9-13 3-16,4 9 0 0,5 4-3 0,-11-14 5 0,9 10-3 15,2 4 0-15,-12-11 0 0,10 5 0 16,-5 0 1-16,7 6-1 0,-10-12-1 16,7 5 4-16,-4 2-1 0,7 5 0 0,-13-13-2 15,6 7 3-15,0 1 1 0,0 1-2 16,0-4 3-16,7 8 1 0,-8-7 1 0,0 2-3 16,8 5 3-16,-14-5-3 0,9 2 1 15,5 3-1-15,-11-5-4 0,11 5-1 16,0 0-6-16,-10-4-22 0,10 4-29 0,0 0-47 15,-10-8-81-15,10 8-380 0,0 0-68 16</inkml:trace>
  <inkml:trace contextRef="#ctx0" brushRef="#br0" timeOffset="326681.3413">13092 8763 1394 0,'-13'2'-96'0,"13"-2"12"0,0 0 24 0,0 0 11 16,0 0 8-16,0 0 8 0,0 0 12 0,0 0-2 0,0 0 12 0,0 0 10 16,40 5 10-16,-40-5 0 0,25 0 3 15,-12 3-3-15,-13-3-2 0,32 0 8 16,-12 2 2-16,-2-2 2 0,4 0-1 0,1 0 2 15,2 3 6-15,4-3-3 0,2 0-6 16,-1 0 3-16,3-3-6 0,3 6 3 16,0-6-5-16,3 1 4 0,3-3 4 0,-2 2-3 15,4-2-7-15,-2 3 4 16,-3-3-6-16,-6 3 4 0,3-4-3 0,-7 4-2 16,5-1-4-16,-7 1 4 15,0 0 1-15,-5-1 3 0,-1 1-8 0,-1-2 4 16,0 2 3-16,-4 2-2 0,2-1-7 0,-2 1 2 0,0 0 9 15,1 0-5-15,1 0-7 0,-2-4 2 16,0 4 5-16,1 0-3 0,-3 0-6 0,-14 0 7 16,23 0-1-16,-10 0-2 0,-13 0 6 15,23 0-9-15,-10 0 7 0,-13 0-1 16,0 0-5-16,20 0 2 0,-20 0-2 16,17 0 4-16,-17 0 1 0,0 0-5 0,17 0 1 15,-17 0 2-15,10-2-4 0,-10 2-7 16,0 0-8-16,0 0-34 0,0 0-33 15,11-8-96-15,-11 8-212 0,0 0 96 0</inkml:trace>
  <inkml:trace contextRef="#ctx0" brushRef="#br0" timeOffset="328131.4818">12915 14425 1056 0,'0'0'-22'16,"0"0"7"-16,-13-5 1 0,13 5 1 15,0 0 5-15,0 0-2 0,0 0 5 0,-5-5 6 16,5 5 4-16,0 0 9 0,0 0-6 16,0 0-2-16,0 0 16 0,0 0 3 0,27-7-4 15,-27 7 6-15,0 0-7 0,22 0 1 16,-22 0 7-16,20-3-2 0,-11 1 2 16,5-1-2-16,-1 3 3 0,5-2 5 0,3 2-1 15,-6-3-4-15,8 3 3 0,-2-4 2 16,5 1 2-16,5 0-5 0,-6-2 0 0,6 4-7 15,-4-3 3-15,3 2-2 0,-1-4-6 16,2 1-1-16,-1 2-3 0,-1 2-1 16,2-3 1-16,-4 0 2 15,3 1-4-15,-3 1 2 0,-4 0-6 0,0-3 0 16,0 5-3-16,-2-3 1 0,3 1 1 16,-6-3 0-16,3 5-5 0,-1-2 0 15,0-1 4-15,0 0-5 0,1 1 2 0,-6 0-2 16,6-3-1-16,-2 2 4 0,2 0-2 15,-5 2-1-15,4-2 1 0,-4 0-1 16,1 3-1-16,-3-2 3 16,3-1-4-16,-17 3 2 0,25-3 3 15,-13 3-4-15,-12 0 1 0,18-4 1 0,-6 1-2 16,-12 3 0 0,15-3 9-16,-15 3 9 0,0 0 3 0,18-2 9 0,-18 2-4 15,13 0 4-15,-13 0-2 0,0 0 3 0,0 0 3 0,14-3-1 0,-14 3-4 31,0 0-3-31,0 0 2 0,0 0-3 0,0 0-2 0,0 0-6 0,13-3 0 0,-13 3-2 0,0 0-2 16,0 0-2-16,0 0-3 0,0 0 1 16,0 0-6-16,0 0-8 0,0 0-7 0,0 0-14 15,0 0-17-15,0 0-19 0,0 0-29 16,0 0-21-16,0 0-36 0,0 0-113 0,0 0-284 16,0 0-46-16</inkml:trace>
  <inkml:trace contextRef="#ctx0" brushRef="#br0" timeOffset="329492.7454">22348 8349 1409 0,'0'0'-59'0,"-7"-9"7"0,7 9 6 16,0 0 9-16,0 0 5 0,0 0 7 0,0 0 8 16,0 0 9-16,0 0 8 0,0 0 0 15,0 0 8-15,0 0 7 0,0 0-1 16,0 0 12-16,43 5 3 0,-43-5 1 16,21 5 7-16,-7-3-2 0,-14-2-2 0,33 0 4 15,-14 4 0-15,5-4 6 0,3 2 2 16,6-2 2 15,-3 0-6 47,3 0 0-62,4 0-3-1,-4 0-2-15,4 0 1 16,0 0-5-16,2-2-3 16,-2 2-2-1,0-4-3-15,3 4-2 0,3-2 2 16,-5 1-6 0,-2 1 1-16,1-4-4 0,-1 2 0 0,-3 2 0 0,-3-3-3 15,0 3-3-15,-6 0 0 16,-4 0 0-16,3-3 0 0,-6 3-2 0,3 0 0 15,-4 0 2-15,-2 0-4 0,2-2 4 0,-16 2-1 16,24 0-3-16,-11 0 2 0,-13 0 4 16,20 0 0-16,-20 0 4 0,13 0-6 0,-13 0 5 0,0 0 4 0,20 0-1 0,-20 0 1 15,0 0-1-15,18 0 1 0,-18 0 2 0,0 0 0 0,13-3-1 0,-13 3-1 0,0 0-1 0,0 0 0 0,0 0-3 0,0 0 0 0,17 0 0 0,-17 0-3 16,0 0 0-16,0 0-1 0,0 0-1 0,0 0-2 0,0 0 1 0,0 0-6 0,13-2-4 0,-13 2-6 0,0 0-21 0,0 0-25 0,0 0-41 0,0 0-36 0,0 0-46 0,0 0-155 0,0 0-225 0,0 0-60 0</inkml:trace>
  <inkml:trace contextRef="#ctx0" brushRef="#br0" timeOffset="335945.2588">21954 7465 508 0,'0'0'53'0,"17"-4"2"15,-17 4-16-15,10-1 7 0,-10 1-11 0,0 0 15 16,14-6-7-16,-14 6 9 0,10-4-9 16,-10 4 11-16,0 0 5 0,9-5-6 0,-9 5 2 15,0 0-5-15,0 0 2 0,11-4-5 16,-11 4-1-16,0 0-5 0,0 0-8 15,0 0 0-15,10-6-5 0,-10 6-3 16,0 0-2-16,0 0 0 0,0 0-4 16,0 0-4-16,0 0 0 0,0 0-3 0,0 0-1 15,-7 30-2-15,7-30 0 0,-10 14 0 16,6-3 1-16,-2-1-2 0,-1 0-1 0,1 2 0 16,2 2 0-16,-3-2-2 0,-2 2-1 15,-1 1 9-15,3 3-8 0,-3-3 0 16,0 3-3-16,0-3 2 0,0 2-3 0,3 1-1 15,-3-1 2-15,0 3 2 0,4 0 2 16,-4-2-4-16,2 2 3 0,-1 0-3 16,2 2-1-16,-2-2 7 0,1 1-5 0,-1 1-5 15,5 0 2-15,-5 1 11 0,1-1-7 16,5 0 1-16,-3 1-10 0,2 2 1 16,1 0 4-16,0 0 1 15,0 3-2 1,-2-3 5-16,5 2-1 15,0-2 0 1,0 2-4 0,0 2-2-16,5-5 6 15,-2 1-1-15,0 0-4 0,0 0 2 0,4 0 2 0,-4-2 1 16,3-1-6-16,2 0 7 0,-2 1-1 0,4 0-1 0,1-1-3 0,-5 1-1 16,4 2 5-16,-1-1-1 0,5 2 1 15,-1 1 0-15,1-5-1 16,-4-2-3-16,3 6 1 0,-3-4 4 0,3-2-6 0,1 3 4 15,-1-6 0-15,1 4-6 0,-1-2 4 0,4-1 5 16,-1-3-4-16,-2 2 4 0,2-2-10 16,-2 1 8-16,2-5-3 0,1 3 0 0,-1-2 0 15,2-2 0-15,-2 2 2 0,-2-2-2 0,2 1 1 16,1-2-3 0,-1 2 3-16,1-2 1 0,3 1 2 0,-3 0-1 46,3-2-3-46,-1 1 1 79,2 2 2-64,-1-1-3 16,4 0 2-31,-2 0-4 16,2 0 5-16,-1-3-6 16,1 2 3-1,-2-1 0 1,2 1 0 0,0 0-1-16,2-1 3 15,-2-1 1 1,-1 3-3-1,3-5 1 1,-5 5-1 0,2-5 3-16,4 4 0 0,-4-2-3 0,0 0 4 15,4 0-2-15,0-1-3 0,3-1 1 0,-3-3 9 16,3 3 0-16,0-3-3 0,-3 1 0 0,3-1 1 16,0-2-2-16,-5 3 3 15,5-3-5-15,0 0 0 0,0 2 0 0,0-2 2 16,1 0-1-16,-1 3 0 0,0-6-3 0,0 3 2 15,0 0-2-15,0 0 3 0,0 0-4 16,3-2 3-16,0 2-1 16,-3-3 1-16,4 3 1 0,0-2-4 0,-1 2-2 15,0-3 4-15,-3 1-1 16,0 2 0-16,0-3 0 16,0 3-4-16,-3 0 2 0,3-2-2 0,-3 2 5 0,-4 0 0 0,0 0-2 15,-3-2 1-15,0 2-2 16,3-3 2-16,-2 3 0 0,-2-2 0 0,1-1-1 15,4-2-1-15,3 0 2 0,-4 0-2 0,3-1-1 16,1 3-1-16,0-3 0 0,-4-2 2 16,4 4-3-16,0-2-3 0,-3 1 7 15,1-2-7-15,-1 2 2 0,3 0 1 16,-4 0 0-16,1 0 2 0,-1 0-2 16,-3 0 4-16,1-1-2 0,1-2 1 15,-2 4-1-15,-3-1-2 0,3-2 4 0,-3 2-1 16,-1-3 0-16,2 3-2 0,-3 1 7 0,2-4-7 15,1 3-2-15,-3-2 5 0,3-2-2 16,-2 6-1-16,4-6 3 0,-7 1-6 16,4 1 1-16,-4 2 3 0,5-2 2 0,-3 0-2 0,-1-1-3 15,-1 0 3-15,-1 1-1 0,1-1 2 0,-2-2-2 0,1 2 2 16,-3-1 1-16,5-1 1 0,-5 3-5 0,-1-4 1 16,1 1 4-16,1 0-3 0,-2 0 2 0,0 1-2 0,3-2 3 0,-1 4-5 0,3-5 6 15,-3 1-5-15,3-2 4 16,1 4-1-16,-3-2-3 0,-3 2 4 0,3 1 0 0,-1 1-4 0,-4-3 2 0,1 5 2 15,3-5-1-15,-3 2 1 0,-1 1-3 0,1-4-1 16,0 4 2-16,4 0-4 0,-3-3 7 0,0 3-1 0,3-4-1 0,-6 2 2 16,5-2-4-16,0 1 2 0,-3 0 0 0,6 0 1 0,-3-2 0 15,0 2-4-15,3-2 2 0,-1 1 1 16,1 1-2-16,-4-2 4 0,4-1 2 0,-6 4-4 0,6-6 1 0,0 4-2 16,-3-2-1-16,4 4 2 0,-1-4-1 0,-1 4 0 15,-4-2-1-15,2 2 3 0,1-3-3 0,2-2 0 0,-4 4-1 0,5-2 2 0,-3 0 2 16,-3 4-2-16,3-4 3 0,-1 1-4 0,-1-2 2 15,5 3-2-15,-7 1 1 0,4-4 0 16,-2 3 3-16,-2 1 1 0,3-4-3 16,-2 1-3-16,-3 1 6 0,3-1-4 0,-3-1 0 0,4 0 1 15,-4 1-1-15,1-1 3 0,-2 1 1 0,2 0-2 16,1-1 0-16,-3-1 0 0,-1 1 0 0,4 2-2 0,-4-3-1 0,1 2 1 0,-2-2 0 16,2-1 3-16,-1 3-3 0,2-3 0 0,-3 3 1 0,-2-3 4 0,4 3-2 15,-4-4-1-15,0 3 1 31,0-1-4-31,0-1 2 16,0 2 2-16,0-2-3 31,-4 2 0-15,2-2 3-16,-3 3-4 31,2 0-2-31,-1-1 8 16,2 2-7-16,-5-3 5 31,7 2-3-31,-7-3 1 0,7 2 2 0,-3 1 1 16,-1-4 1-16,0 3-8 0,1 2 1 0,0-1 4 0,0 1 0 0,3-1-3 0,-4 3 2 0,1-5-1 15,0 4 2-15,3 0 1 0,-5 1 1 0,-1-2-1 0,3 1 0 0,0-1-3 0,-4 4 3 0,7-3-2 0,-3 1 0 0,-8-2 1 16,9 2-1-16,-2-1 2 0,-2 0-1 0,3-3-1 0,-3 3-2 0,2 0 2 16,-4 0 1-16,5-1-2 0,0 5-2 0,-4-6 3 0,1 3 3 0,3 0-3 15,-5 1 2-15,5-2-1 0,-2 0-5 31,0 2 3 1,2-1 0-32,-2-1 0 0,-1-4 0 0,6 5 0 15,-3 1-4-15,0-1 6 0,1-2-1 32,-3 2 2-32,5 9-2 15,-6-17-3-15,6 9 3 0,-2 0-1 16,-5 0 1-16,2 0-1 0,3 1 4 15,-2 0-1-15,1-1-2 0,3 8-2 0,-4-12 1 0,1 3 0 0,3 9-1 0,-10-12-1 0,3 8 5 0,4-4-2 0,-4 3-2 0,-1-2 2 0,-1 2 3 16,4-2-3-16,-6 2-3 0,5-3-1 0,-4 0 0 16,-1 1 0-16,1 2-2 0,0-3 3 0,-3 1 0 15,-1-1-1-15,4 1 3 0,2 2-3 16,-6-3-1-16,1 4 1 0,0-4 3 16,1 3 2-16,3 0-6 0,-1 1-2 0,-1-3 4 0,-2 3-4 0,4-1 2 0,-4 3-5 15,0-4-6-15,-1 1 5 0,1 2-2 16,-2-1-2-16,2 1 3 0,-4 1-2 0,1-3 1 0,0 3 2 0,3-1 2 15,-8 3-4-15,6-3 4 0,-4 2 0 16,2 1 2-16,-1 0 3 0,0-3 0 16,5 3-5-16,-4 0 4 0,4 0-1 0,-1 0 0 15,14 0 6-15,-27 3-1 0,18-2-3 0,9-1-1 0,-27 3-8 0,17 0 9 16,10-3-1-16,-24 2 1 0,16 3 1 0,-6-3 7 0,1 1-10 16,-1 0 1-16,3 1-1 0,-1-1 3 0,-2-1 2 0,4 4-4 0,-4-4 6 15,14-2-3-15,-23 5 1 0,13-2 2 0,1 2-2 0,9-5-1 16,-21 7-4-16,11-2 5 0,0-2 2 0,0 3-6 0,0 0 0 0,0-1 8 0,0 2 0 0,1 0-6 0,-4-2 5 15,1 3-5-15,3-1-2 16,-4 1 6-16,-1-2 0 0,1 1-4 0,2-2-1 16,-2 3 6-16,4-3 0 0,-2-1-3 0,1 2-1 15,-3-4 0-15,13-2 2 0,-16 10-2 0,6-4 8 0,-1-5-5 0,11-1-4 16,-19 7 2-16,11-2 3 0,-1 1-3 0,-1-1-1 0,-1 0 2 16,2 0 0-16,-1-1 1 0,-1 4-2 0,2-3 3 0,2 0-2 15,-3 1 2-15,-3-5 3 0,6 7 1 0,7-8-3 16,-20 10-1-16,10-4 7 0,0-1-6 0,-4 0-2 0,14-5 2 0,-16 7 2 0,9-4 0 15,7-3-2-15,-13 6 5 0,13-6-3 0,-14 6-7 0,14-6 3 16,-10 5-13-16,10-5-19 0,0 0-27 0,-12 5-31 0,12-5-64 0,0 0-244 0,0 9 93 0</inkml:trace>
  <inkml:trace contextRef="#ctx0" brushRef="#br0" timeOffset="343814.2595">12569 4472 671 0,'0'0'71'0,"-7"-6"-19"16,7 6-18-16,0 0-5 0,-6-8 1 0,6 8-5 15,0 0 15-15,0 0-17 0,0 0 12 16,-10-6-2-16,10 6 7 0,0 0 8 16,0 0-3-16,0 0 8 0,-7-6 0 0,7 6 3 15,0 0-2-15,0 0 3 0,0 0-1 16,0 0-2-16,0 0 0 0,0 0-5 31,0 0-3-31,0 0-4 0,-2-6-3 0,2 6-2 0,0 0 0 0,0 0-3 0,25-10-4 16,-12 5-4-16,1 0-3 0,2-1 1 15,2 4-6-15,1-3 0 0,-2 1-1 16,7-2-3-16,-4 1-1 0,-4 4-1 0,1-5-1 16,0 4 1-16,-1-4-3 0,-3 4-4 15,1-2-7-15,-1 3-8 0,-2-2-15 0,-11 3-23 16,19-2-17-16,-19 2-22 0,13-6-32 15,-13 6-21-15,0 0-66 0,0 0-280 16,0 0 9-16</inkml:trace>
  <inkml:trace contextRef="#ctx0" brushRef="#br0" timeOffset="344601.204">12519 4550 1214 0,'14'-3'-69'0,"-14"3"23"16,0 0 10-16,9-5 7 15,-9 5 3-15,0 0 8 0,14-1 5 0,-14 1 3 16,0 0-1-16,0 0 5 0,0 0 1 0,10-6 2 16,-10 6 0-16,0 0 7 0,0 0-4 15,0 0 7-15,0 0 2 0,13 18 2 16,-13-18 3-16,0 12 1 0,0-12-2 47,3 17 6-47,-3-4-7 0,0-13 0 0,0 22-5 0,0-7 4 0,0 0 8 0,0 3-5 0,0-4-5 0,0 4 3 93,0-3 2-93,5 3 1 16,-5-3-2-16,0 3-6 0,5-1-3 16,-5 0 3-1,4-2-4-15,0 0 3 16,-2 0 2 0,1-2 5-16,6-1-5 0,-4-2-3 15,5 0-2 1,-3-1 1-16,7-1 3 0,-1 1 2 15,3-5 3-15,4 1-3 16,0 1 4 0,5-6 0-1,-7 2-6 1,6 0-1-16,-1 1-2 0,-2-6 5 16,-2 3-3-1,2 0-2-15,-1 0 2 0,-4 0-9 16,2-2-4-16,-5 0-9 15,-13 2-7-15,25-3-15 0,-14-2-21 16,-1 2-34-16,3-1-116 0,-13 4-95 16,14-9 178-16</inkml:trace>
  <inkml:trace contextRef="#ctx0" brushRef="#br0" timeOffset="344800.1918">12575 4750 828 0,'4'-13'-20'0,"-4"13"8"0,0 0 5 0,8-10 6 0,-8 10 6 15,5-7 8-15,-5 7 0 0,13-8 5 0,-13 8-1 0,14-7-1 16,-6 2-3-16,-8 5 2 0,13-8 10 15,-3 4-2-15,-1-1 0 0,1-1 5 0,0 4 8 16,-10 2-1-16,16-8-3 0,-5 3 0 16,-11 5-3-16,20-5 4 0,-14 0-6 15,-6 5 1-15,17-5 1 0,-9 3-10 16,-8 2 1-16,12-5-6 0,-12 5 4 0,13-8-2 16,-13 8-7-16,14-4-8 0,-14 4 0 15,11-6-21-15,-11 6-12 0,9-6-19 16,-9 6-21-16,10-6-34 0,-2 0-116 0,-8 6-75 15,0 0 185-15</inkml:trace>
  <inkml:trace contextRef="#ctx0" brushRef="#br0" timeOffset="345897.124">13297 4763 794 0,'0'0'-9'16,"2"-13"12"-16,-2 13 14 0,4-10 3 15,-4 10 10-15,0 0 1 0,0-13 8 0,0 13 7 0,0 0 1 16,0 0 0-16,0-12-5 0,0 12-5 0,0 0 1 15,0 0 6-15,0 0 3 0,-4-10 6 16,4 10-3-16,0 0-5 0,0 0-3 16,-13-2-6-16,13 2-3 0,-14-3 0 15,14 3-4-15,-15 3-5 0,15-3-3 0,-21 7 2 16,15-5 2-16,-3 3-7 0,-3 0-5 16,12-5 2-16,-20 8-5 0,13-4-2 0,1 2 1 15,-1 0-1-15,7-6-7 0,-9 12 4 16,9-12-4-16,-3 12 4 0,3-12-2 15,0 12-2-15,0-12 6 0,12 15-7 0,-1-7 3 16,-2-1 3-16,5 1-4 0,-4-1 0 16,7-1 1-16,-4 2-1 0,1-2 0 15,-1 2-1-15,1-1 3 0,-1 3-4 16,0-2 3-16,-3-4-1 0,0 4 2 0,-3 2-2 16,-7-10 3-16,7 18 1 0,-12-8-4 15,5-10 1-15,-6 17 3 0,-1-10 2 16,1 1-1-16,-4 0 3 0,-1-1-2 0,2-1 1 15,-2-1-1-15,2-1 4 16,-4-1 0-16,3 2-3 16,-3-2 1-16,13-3-3 15,-21 4-1-15,21-4 4 0,-17 3-3 0,17-3-3 32,-16 0-2-32,16 0-4 0,-11 5-7 0,11-5-23 0,0 0-15 0,0 0-29 0,0 0-28 0,-16-8-33 0,16 8-80 15,0 0-244-15,0 0 32 0</inkml:trace>
  <inkml:trace contextRef="#ctx0" brushRef="#br0" timeOffset="346527.0893">13600 4880 1163 0,'-4'-8'-48'0,"4"8"18"0,-2-7 16 0,-1-1 8 16,3 8 5-16,-4-7 13 0,4 7 0 0,0 0 1 0,-5-9-3 0,5 9-5 0,0 0 9 0,0 0-3 15,0 0-7-15,0 0 14 0,9 43-1 0,-6-25-3 16,-1 2 9-16,6 5 1 0,-3 3 1 47,7 1-1-47,-6 4 12 16,3 2-3-16,5 8-1 0,-1-4 2 0,1 3-8 0,-1-1 0 0,0-1-3 0,1-5 0 0,-5-2-6 0,5 1-1 0,-1-4 3 15,-4 2-2 1,3-6-5-1,-2-3-10 1,-5 0-7 0,4-7-7-16,-4 5-21 31,3-6-18-31,-8-3-19 16,3-1-20-16,-3-2-47 0,0-9-274 15,-7 13 78-15</inkml:trace>
  <inkml:trace contextRef="#ctx0" brushRef="#br0" timeOffset="346831.0615">13303 4954 1045 0,'0'-12'-55'15,"0"0"13"-15,7-1 8 0,0 0 9 0,2-1 2 0,4-1 11 16,5 0 1-16,1 0 9 0,1 3-2 16,7-4 6-16,4 4 5 0,-6-1 3 15,6 6-4-15,-1 0 4 0,-3 1-5 16,0 4 0-16,0 2-2 0,-5 0 13 15,2 2-5-15,-5 6 9 0,-2-3-2 16,-3 7-2-16,-5-2 4 0,-5 0 13 0,-1 2-2 16,-6 4-5-16,-3-4 12 0,-1 1-7 15,-2-3 6-15,-5 2-3 16,-3 4-3 0,3-7 3-16,1 4-4 0,-1-6-5 15,1 1 2-15,3-1-5 16,-3-2 1-1,4 0-5-15,-2-2-1 0,11-3-2 0,-20 2-2 0,20-2-8 0,-14 0-14 0,14 0-14 16,-13-5-13-16,13 5-13 0,-10-8-21 0,10 8-18 0,-6-4-50 0,6 4-224 16,0 0 125-16</inkml:trace>
  <inkml:trace contextRef="#ctx0" brushRef="#br0" timeOffset="347266.0356">14104 5050 1103 0,'0'0'73'0,"0"0"28"0,0 0 11 16,17 0 7-16,-17 0 12 0,0 0 8 0,0 0 5 16,0 0-4-16,0 0-8 0,0 0-12 15,0 0-12-15,0 0-10 0,0 0-12 0,0 0-6 16,0 0-11-16,0 0-18 0,0 0-35 16,17-4-45-16,-17 4-67 0,0 0-73 0,0 0-204 15,0 0-99 16,0 0-101-31,0 0-73 0</inkml:trace>
  <inkml:trace contextRef="#ctx0" brushRef="#br0" timeOffset="362795.6382">14874 8794 248 0,'0'0'91'0,"0"0"-28"0,0 0-10 0,-6-4-10 16,6 4-4-16,0 0-10 0,0 0 3 15,0 0-2-15,0 0-1 0,0 0 3 0,-6-8 7 16,6 8-10-16,0 0 6 0,0 0 1 16,0 0-1-16,0 0-5 0,0 0 3 15,0 0 7-15,-8-7 2 0,8 7-8 0,0 0 4 16,0 0 1-1,-11-5 1-15,11 5 2 0,0 0-10 0,0 0 2 0,0 0 1 0,-5-5-7 16,5 5-2 0,0 0 5-16,-6-5-9 0,6 5 5 0,0 0-3 0,0 0-1 15,-11-2-3-15,11 2-1 0,0 0-1 0,0 0-2 16,0 0-5-16,0 0 1 0,0 0-2 16,-10-5-3-16,10 5 2 0,0 0-3 15,0 0-1-15,0 0 2 0,0 0-4 0,0 0-2 16,27-17 6-16,-17 12-5 15,7-1 0-15,-1 1 1 0,0-3 1 32,4 3-5-32,4-2 6 0,3 2-4 15,-4-2-1-15,4 2 4 0,3 0-2 16,-3 0-1-16,2 0-2 0,2 0 1 0,-1 0 3 16,-1-1 1-16,2 3-4 0,-1-3 0 15,-2 0 2 1,-1 1 2-16,4 4-2 15,-4-5-4 1,-4 1 5-16,4 3-4 16,-11-1 2-1,5-2 2-15,-4 3 0 16,-4 0 8 0,1-1 1-16,-2 1 4 0,1-1 1 0,-13 3 6 15,20-3 1-15,-10 1 4 0,-10 2 0 0,17-3 0 0,-17 3 0 0,13-2-3 0,-13 2-1 0,0 0-1 0,18-2-6 0,-18 2-2 16,0 0 4-16,9-3-7 0,-9 3-2 0,0 0-4 0,0 0-10 0,0 0-5 0,0 0-21 0,0 0-27 0,10-8-23 0,-10 8-40 15,0 0-41-15,0 0-116 0,0 0-168 0,0 0 48 0</inkml:trace>
  <inkml:trace contextRef="#ctx0" brushRef="#br0" timeOffset="363726.108">13854 9145 1108 0,'-20'0'-51'0,"20"0"10"15,0 0 12-15,-18 0 8 0,18 0 7 0,0 0 4 0,-13 0 9 0,13 0 3 0,0 0 1 0,0 0 10 0,0 0 0 0,0 0 9 16,-14-2-6-16,14 2 9 0,0 0-2 16,0 0 12-16,0 0-5 0,0 0-2 0,-9-3-1 15,9 3-5-15,0 0-5 0,0 0 0 16,0 0 1-16,0 0-2 0,0 0 6 0,0 0-7 16,0 0 2-16,44-5 2 0,-27 5-6 15,-2-2-2 1,6 0 2-16,3-3 1 0,3-1 0 15,3 4-2-15,-1-3-1 0,2 3 3 16,5-3 2-16,-4-1 5 0,6 0 0 16,2 5-2-16,3-5-1 0,-1 1 1 0,0 4-1 0,0-5 2 15,3 4-1-15,-2-1-2 0,-8 1 0 16,3-1-1-16,-4 1-3 0,-2-1 1 16,-1 1 1-16,-4 0 0 0,-4 2 14 15,-3-3 3-15,0 3 6 0,-4 0 2 0,2-2 5 0,-5 2-3 16,4 0 0-16,-17 0-2 0,21-3 0 0,-21 3-8 15,22-3 0-15,-22 3-4 0,20-2-4 0,-20 2-2 16,16 0 0-16,-16 0-1 0,14-3-1 16,-14 3-4-16,0 0-3 0,16 0 2 15,-16 0-2-15,0 0-1 0,0 0 4 0,0 0 2 16,20 0 4-16,-20 0 1 0,0 0-3 16,0 0 0-16,9-2-1 0,-9 2-3 15,0 0 2-15,0 0-3 0,0 0-4 0,0 0 1 16,0 0-3-16,0 0-3 0,0 0-2 15,0 0-9-15,12-5-5 0,-12 5-20 0,0 0-20 16,0 0-20-16,0 0-35 0,0 0-30 16,0 0-27-16,0 0-79 0,0 0-358 15,0 0-98-15</inkml:trace>
  <inkml:trace contextRef="#ctx0" brushRef="#br0" timeOffset="371386.1256">22401 8857 529 0,'0'0'85'0,"0"0"-42"16,0 0-12-16,0 0-4 0,-6-7-17 15,6 7 3-15,0 0 6 0,0 0 2 0,0 0 4 16,0 0-6-16,0 0 1 0,0 0-4 16,0 0-4-16,0 0 6 0,0 0 0 15,0 0-1-15,0 0 11 0,0 0-3 16,0 0-4-16,0 0-1 0,0 0 11 0,0 0-7 15,37-7 4-15,-37 7 2 16,12-3-6-16,-1 1 3 0,-11 2-10 0,19-3 10 16,-19 3-7-16,21-2-7 0,-8 2 1 0,-13 0-2 15,26-2 0-15,-12-1 8 0,3 3-6 16,-4-2-3-16,7 2 4 0,-6-3-1 16,6 0-2-16,-4 1-1 0,1-1 0 0,3 1 1 15,0 0-3-15,-3-1 2 0,2 1-3 16,-1-2 1-16,1 4 3 0,-2-5-3 15,3 5-3 1,-3-4-5-16,3 4 5 31,-4-3 5-31,4 0 3 16,1 1-7 0,-2 2 0-16,-2-3 1 0,4 3-4 0,-2 0 5 15,-2-1-2-15,2 1 1 0,2-3-3 0,-1 0 1 16,-4 3-4-16,5-2 2 0,-1-1 0 0,-1 3-1 15,-2-2 2-15,3 2-6 16,0-3 3-16,0 3-2 0,-3-2 3 16,3 2 1-16,0-3-3 0,0 3-2 0,-3 0 3 15,3-2 0-15,-1 2-6 0,2 0 8 16,-2 0-7-16,1-2 1 16,1-1 7-16,-2 3-7 0,5-2 0 0,-7 2 2 0,2 0 1 15,2-3 4-15,-1 3-3 0,-4 0-5 0,4 3 4 0,1-6 1 16,-2 3 0-16,-2 0-2 0,4 0 2 0,-2-3-3 15,1 3-1-15,0-2 3 0,3 2 1 0,-2-3-1 0,2 1-2 16,0 0 5-16,0 2-7 0,4-3 5 0,-3 3-5 16,-1-6 4-16,3 4-1 0,-2 2 3 15,-1-1-4-15,-2 1 0 0,-2-4-1 16,1 4 2-16,1-2-1 16,-5 2 2 62,1-3-4-31,-1 0 4-47,1 3-5 31,-4 0 10-16,-13 0-7-15,27-2-1 0,-13 2 1 0,-14 0 3 16,22 0-4-16,-11 0 4 16,-11 0-1-16,19-3-1 0,-19 3 4 15,14-1-6-15,-14 1 1 16,16 0 0-16,-16 0 2 0,14-3 2 0,-14 3-1 0,0 0 0 16,17 0-4-16,-17 0 4 0,0 0 0 0,0 0-7 0,16-3-1 0,-16 3-5 0,0 0-7 15,0 0-6-15,0 0-23 0,0 0-16 0,0 0-27 0,0 0-54 0,0 0-269 0,0 0 78 0</inkml:trace>
  <inkml:trace contextRef="#ctx0" brushRef="#br0" timeOffset="372305.0688">22735 8993 1053 0,'0'0'-49'0,"0"0"13"0,0 0-1 15,16 0 11-15,-16 0 9 0,0 0 3 0,24 0 5 0,-24 0 9 16,17 0 4-16,-17 0 0 0,19-3 12 0,-5 3 0 16,-14 0-3-16,24 0 1 0,-8-2 1 15,1 2 0-15,-4-3 2 0,7 1 0 0,-4 2 4 32,8-2-9-32,-4 2 2 0,1 0 8 0,1-3 0 0,5 1 0 0,0-1 5 15,3 0-6-15,0 1 9 16,0-1-5-16,0 3-3 0,-3-2-7 0,3-3 3 15,0 5 3-15,0-2-5 16,0-2-4-16,0 2 2 0,0 1 1 16,0-5-1-16,3 3 2 0,-3 0-3 0,0 1-5 15,-3-1 1-15,3 2-2 0,-3-2 0 0,0 0 3 16,-2 1 9-16,-1-1-4 0,-1 3-4 16,-2-2 0-16,-5 2 1 0,1-3-2 15,-1 1 1-15,1 2-6 0,-4-3 4 0,-13 3-1 16,27-2-6-16,-17 2 5 15,-10 0 2-15,23-2-6 0,-23 2 3 16,21 0 4-16,-12-3-5 16,-9 3 0-16,17 0 8 0,-17 0-8 15,17-2 4-15,-17 2-1 32,0 0-3-32,20-3 2 0,-20 3 4 0,0 0-3 0,16 0 8 0,-16 0-2 78,0 0-3-78,0 0-2 0,14-3 3 0,-14 3-2 47,0 0-4-47,0 0 1 0,0 0 7 0,0 0-6 0,0 0-5 0,13-3-2 0,-13 3-9 46,0 0-19-46,0 0-22 0,0 0-31 0,0 0-25 0,0-11-62 0,0 11-285 0,0 0 40 0</inkml:trace>
  <inkml:trace contextRef="#ctx0" brushRef="#br0" timeOffset="392627.2201">14324 14618 629 0,'-6'7'66'0,"6"-7"-27"0,0 0-16 16,0 0-3-16,-14 3 0 0,14-3 0 0,0 0 2 15,0 0-2-15,0 0-2 0,0 0 5 16,-13 2 2-16,13-2 4 0,0 0 3 0,0 0-1 16,0 0 9-16,0 0 10 0,0 0 0 15,0 0 5-15,0 0 2 0,0 0-1 16,0 0 4-16,0 0 1 15,0 0-5-15,0 0-4 0,0 0-1 0,37-12-8 16,-26 10-3 0,8-4-1-16,-3 4-1 15,4-2-4-15,4 0-5 16,1 0-1-16,6-2-3 16,-4 5 0-16,3-5-3 0,-1 4-3 0,2-4 1 15,-1 1-7-15,-3 3 0 0,1 0-1 16,-3-1 1-16,-2 1-3 0,-2-1 1 15,-2 0 3-15,-3 1 2 0,1 0 10 0,0 2 1 0,-4-3 5 0,-13 3 3 16,24 0 0-16,-13-3-1 0,-11 3-3 0,19-2-1 0,-19 2-4 0,16-5-3 0,-16 5-2 16,11-2-1-16,-11 2-12 0,14-3-14 0,-14 3-18 15,6-4-22-15,-6 4-37 0,5-12-37 0,-5 12-31 16,11-9-74-16,-3 4-375 0,-8 5-98 16</inkml:trace>
  <inkml:trace contextRef="#ctx0" brushRef="#br0" timeOffset="393619.1551">13416 15230 1574 0,'-6'-7'-67'0,"6"7"4"0,-10-4 13 16,10 4 3-16,0 0 10 0,-7-6-1 0,7 6 7 0,0 0 3 0,-6-5 11 0,6 5-4 15,0 0 13-15,0 0 2 16,0 0 6-16,27-8 2 0,-27 8 10 0,27-4 3 15,-14 0 6-15,3 2-1 0,4 0 5 16,0-2-2-16,3 1-2 16,-3 1 3-16,9-4 0 0,-4 3-3 15,4-1 10 1,-2 4 10-16,0-3 1 16,4 1 2-16,-5-1 4 15,3-1 2 1,2 1 5-1,-2 0 2-15,5 1-3 16,-7 0 5 0,4-1-4-16,-5 3-2 0,-3-3-5 15,-4 3-1 1,6-2-3 0,-10-1 6-1,3 3-6 1,-1-1 4-1,-4 1-2-15,-13 0 0 0,27-3-4 0,-14 3-4 16,-13 0-3-16,16-3-2 0,-16 3-5 0,17 0-2 0,-7-2-6 16,-10 2-7-16,0 0-17 0,17-3-25 0,-17 3-40 15,0 0-52-15,14-5-55 0,-14 5-146 16,5-8-306-16,-5-3-125 16</inkml:trace>
  <inkml:trace contextRef="#ctx0" brushRef="#br0" timeOffset="424770.7804">21958 14995 581 0,'0'0'111'0,"-7"-7"-34"0,7 7-16 0,0 0-23 0,0 0 2 16,0 0-4-16,0 0 2 0,0 0-3 0,0 0 0 0,0 0 7 0,0 0 5 0,0 0 1 0,-6-8 6 16,6 8 0-16,0 0 1 0,0 0 2 0,0 0-2 15,0 0 1-15,0 0 2 0,0 0 2 16,0 0 2-16,0 0-4 0,0 0 3 31,0 0-3-31,26-5-4 0,-26 5 0 16,13-2-8-16,-13 2-1 0,24-2-3 0,-11-2-3 15,4 2-2-15,0-1-5 0,2-1-2 16,2 0 1 0,6-3-2-1,-5 3-1 1,5-1-3-16,0-3-2 15,0 3-2-15,-4 1-2 16,4 1 1-16,-3-2-5 16,1-1-2 15,-1 3-1-31,-1-2-2 16,-2 2 1-16,-5 0-2 15,4 1-1-15,-4-2 2 16,5 3-4-16,-4-5 2 0,-1 4-2 0,1-1 2 15,2-2 4-15,-1 3-7 0,2-1 3 16,-4-1-2-16,1 1-1 0,3-2-1 0,-3 0 1 16,-1 2 2-16,4-1-3 0,-3 1 0 15,-1-2 1 1,2 2-4 0,-6-2 2-16,6 1 2 15,-2 0-3 1,-2 3-2-1,-2-1 1-15,-2-3 1 0,4 4-3 16,-1-1 2-16,-13 2 1 0,17-2 0 0,-7-2-2 0,-10 4 0 16,17-2 0-16,-17 2 2 0,10-3-2 0,-10 3 0 15,0 0 0-15,17-2 1 0,-17 2 0 0,0 0-1 0,13-2 2 0,-13 2 1 0,9-3-3 0,-9 3 6 0,0 0-1 0,0 0 4 0,21 0-1 0,-21 0 6 16,0 0-1-16,0 0 0 0,17 0 0 0,-17 0 1 16,0 0-2-16,0 0 2 0,0 0-2 0,13-2 0 0,-13 2 2 0,0 0-4 0,0 0 0 0,0 0-1 0,0 0-2 0,0 0 2 0,14-3-3 0,-14 3 2 0,0 0-2 0,0 0-1 0,0 0 0 0,0 0-2 0,0 0-1 0,0 0-7 0,0 0-9 0,0 0-16 0,0 0-25 0,0 0-36 0,0 0-44 0,0 0-47 0,0 0-132 0,0 0-122 15,0 0-121-15,0 0-59 0</inkml:trace>
  <inkml:trace contextRef="#ctx0" brushRef="#br0" timeOffset="425654.7268">23736 14913 1414 0,'-10'-5'-56'0,"10"5"16"0,0 0 5 16,0 0 7-16,0 0 7 0,0 0 14 15,0 0 7-15,0 0 3 0,0 0 17 0,0 0 2 16,0 0 8-16,0 0 4 0,0 0 6 15,0 0 10-15,36-4 4 0,-36 4 3 16,30-3-1-16,-17 3 2 0,8-2-2 0,-5 2-2 16,4 0 4-16,0-3-3 0,0 3-2 15,0-3 0-15,0 3-2 0,3-2-3 16,-3 2-1-16,1-4 0 0,-2 3-2 16,-2 1-4-16,4-3 0 0,-5 3-1 0,-2-3 3 15,2 3 0-15,-16 0-1 16,23 0-2-16,-13-2-2 15,-10 2-2-15,20 0-5 0,-20 0-2 0,18 0-1 0,-18 0-4 16,13-3-3-16,-13 3-2 0,0 0-3 0,15-3-2 0,-15 3 1 16,0 0-5-16,18-2 1 0,-18 2-3 15,0 0-3-15,0 0-5 0,17 0-12 0,-17 0-14 16,0 0-23-16,13-2-31 0,-13 2-35 16,0 0-35-16,9-5-32 0,-9 5-104 15,14-2-365-15,-14 2-147 16</inkml:trace>
  <inkml:trace contextRef="#ctx0" brushRef="#br0" timeOffset="426453.2128">23102 15406 1675 0,'-13'-2'-77'16,"13"2"14"-16,0 0 16 0,0 0 8 0,-11-6 9 16,11 6 14-16,0 0 5 0,0 0 21 15,0 0 6-15,0 0 7 0,0 0 6 0,-9-3 11 16,9 3-3-16,0 0 5 15,0 0 7-15,0 0 0 0,0 0 6 0,0 0 0 0,30-7 5 16,-30 7 5-16,26-2 1 78,-10-4-2-78,5 6 4 0,2-4 2 0,7 1-2 0,4-1-1 0,-1 1-9 0,3-2-4 0,4 1-5 0,1-2-1 0,-2 0-7 0,1 4-3 0,-2-4-5 0,-5 5-4 0,0-5 1 0,-3 4-6 0,0-3-1 78,-3 2-1-78,-4-2 1 16,0 3-1 15,-2 0 6-31,-5 2 1 16,1-3-3-16,0 3 0 0,-4-3 1 15,0 2-3-15,1-3-2 0,-14 4 5 0,20-2-5 0,-10 0-7 0,-10 2-10 16,20-3-16-16,-20 3-25 0,13-5-39 0,-13 5-52 0,10-2-65 0,-10 2-119 0,0 0-148 0,20 0-174 16,-20 0-129-16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3:15:42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15042 4122 708 0,'-21'3'31'0,"21"-3"-13"0,-9 2 4 0,9-2-21 0,0 0 13 15,-17 3 0-15,17-3 2 0,0 0 7 0,0 0 0 16,0 0 7-16,0 0-1 0,0 0 6 15,0 0 2-15,0 0 7 0,0 0 1 16,0 0 0-16,63-3 9 0,-36 1 0 0,-1-1-4 16,11-2 2-16,3 0 2 0,4 0-4 47,5-2-1-32,11-1-3-15,7 1-3 0,0-1-1 0,2-2-2 0,1 2-4 0,14-1-2 0,-4-2-4 0,-10 7-2 0,14-6-3 0,-11 5-3 0,1-2-3 0,-1 2 4 16,1-1-7-16,2-1 0 0,-3 2-1 15,1-3 1-15,2 3-5 0,-2 3 0 0,2-6 1 16,-2 5-2-16,2-1-1 0,-5-1-2 16,5 0-2-16,-6 0 2 15,4 1-1-15,-5-2-2 0,1 1 1 16,1 0-4-16,-1 0 4 0,-1 0 1 16,-1 2-3-16,-5 0 2 15,0 1-4-15,-6 0 2 0,-4-1 1 0,4 3-1 16,-7-2-2-16,4-1 0 15,-5 3-1-15,-2-2-1 0,-1 2 4 16,1-3-1-16,0 3 1 0,-3-3 0 0,2 1-2 16,-2 0 1-16,-1-1 0 15,-7 3-2-15,5-2 3 0,-5 0-3 16,-3-1 4-16,1 0-5 0,-1 1 1 0,0-1 1 16,-3 2 0-16,-3-2-1 15,0 0 1-15,-4 3 0 16,-2-2-2-16,-5-1-3 0,4 3 6 0,-7-3 0 15,7 3 1-15,-3-2-3 0,3 2 0 0,-3-4 2 16,-1 4 0-16,1-1-3 0,-1-2 1 16,5 1 1-16,-5 2-1 0,1-3 0 0,0 0 0 0,-4 3 2 0,0-2 1 15,-13 2 1-15,20-2 7 0,-20 2 2 0,21 0 3 0,-12-3 4 0,-9 3-2 16,14-2 0-16,-14 2-1 0,16-3 3 0,-16 3-9 0,0 0 0 16,18-2 0-16,-18 2-5 0,0 0-8 15,0 0-19-15,16 0-43 0,-16 0-49 0,0 0-70 16,0 0-228-16,0 0-95 0,0 0-11 0</inkml:trace>
  <inkml:trace contextRef="#ctx0" brushRef="#br0" timeOffset="7024.4733">21692 3207 1260 0,'-14'0'-90'0,"14"0"11"0,0 0 4 16,-13-5 11-16,13 5 9 0,0 0 12 0,-11-2 8 15,11 2 6-15,0 0 13 0,0 0 1 16,0 0 9-16,0 0 5 0,50-5-1 0,-32 5 6 16,7-3 2-16,2 0-2 0,6 2 6 15,2-2 6-15,8 1 4 0,0-4 4 0,7 4-4 16,0-3 8-1,0 3-2-15,3-2-4 0,1-1-6 16,-1 3 3-16,0 0-5 0,-3-3-3 16,4 2 2-16,-5 0-3 0,-1 1 0 15,-2-1-2-15,1 1 2 16,-11 0-6-16,1-1 3 0,-3 3-3 16,-4-2 3-16,-4 2-10 0,1-5 6 0,-4 5 13 15,-2-3-13-15,-5 1 1 0,4 2-1 16,-7 0-4-16,4-3 7 0,-17 3-5 0,27-3 10 0,-17 3-3 15,-10 0-10-15,23 0 1 0,-23 0 2 16,16-1 1-16,-16 1 0 16,17 0 2-16,-17 0-11 0,13-3 8 0,-13 3 6 0,0 0-5 15,21 0-4-15,-21 0 0 16,9-5 1-16,-9 5 3 0,0 0-1 0,0 0-4 0,17 3 5 0,-17-3-4 16,0 0 5-16,0 0-6 0,18 0 4 0,-18 0 0 0,0 0 0 15,0 0-10-15,0 0-4 0,0 0 2 16,13-3-13-16,-13 3-4 15,0 0-10-15,0 0-10 0,0 0-18 0,0 0-39 0,9-10-160 16,-9 10 215-16</inkml:trace>
  <inkml:trace contextRef="#ctx0" brushRef="#br0" timeOffset="7881.4145">23115 3135 714 0,'0'0'-16'0,"0"0"4"0,0 0 5 0,0 0 6 0,0 0 2 0,0 0-2 0,0 0 12 0,-23-8 1 0,23 8 1 0,-11-10 5 15,8 3-8-15,-6 2 4 0,2-5 0 16,-4-1-5-16,2 2-2 0,-7-4 5 15,2-2-1-15,1 3-3 0,-4-3-2 32,-4 0 1-32,5 2 4 0,-1-2-2 15,-2 2-5-15,2 1 5 0,0-1-2 0,0 4 0 0,4 1 6 0,0-2-6 0,3 3-3 0,-1-1 5 16,1 0-6-16,4 4 3 0,0-1-1 16,-5-4-4-16,4 6 1 0,7 3 0 0,-6-6-6 15,6 6 4-15,-6-5-2 0,6 5 0 16,0 0 3-16,0 0 0 0,0 0 0 15,0 0 4-15,0 0-4 0,0 0 4 0,0 0-6 16,0 0-1-16,0 0 2 0,0 0-2 16,26 26 4-16,-16-21-3 15,-10-5-5-15,13 12 10 0,-2-7 0 16,2 2 2 0,-4-2-6-16,2 3 3 15,2 1-2-15,1 0 2 0,-5-6 1 16,4 6-6-16,1 0 2 0,-4-1 5 0,4 0 1 0,-1-1-2 15,1 3 1-15,-5-2-10 0,1 1 8 0,1-2-2 0,-2-1 1 0,1 2 3 0,-4-1-1 16,-6-7-4-16,17 13 6 0,-10-8-5 16,-7-5 3-16,14 9 2 0,-14-9-3 0,13 8-2 15,-13-8-1-15,9 7 8 0,-9-7 0 0,8 9 16 16,-8-9 2-16,6 9 1 0,-6-9-1 16,0 0 7-16,0 18-8 0,0-18-1 0,-6 15 3 15,-2-6-2-15,2 4-5 0,0-2 0 16,2 1-7-16,-2-3 8 15,-2 2-11-15,8 1 3 0,-6-5-4 0,3 4 2 16,-4-4 2-16,7-7-4 0,-3 15 3 0,-3-7-10 16,6-8 4-16,-5 15-3 0,5-15 1 15,-6 12 3-15,6-12-6 0,-3 13-4 16,-1-6 9-16,4-7 0 0,-3 13-3 16,3-13 0-16,-3 13-3 0,3-13 4 0,-6 9 0 15,6-9-21-15,-8 13-12 0,8-13-40 0,-10 7-40 16,10-7-134-16,-3 10-91 0,3-10 150 15</inkml:trace>
  <inkml:trace contextRef="#ctx0" brushRef="#br0" timeOffset="20751.5077">22792 7850 908 0,'-11'6'-27'15,"1"-2"2"-15,10-4 8 0,-16 5-6 0,9 0 3 0,7-5 12 0,-10 5 3 16,10-5 11-16,-9 4 1 0,9-4 2 0,0 0-3 0,0 0-3 0,-11 6 1 0,11-6 5 16,0 0 3-16,0 0 3 0,0 0 3 15,0 0 7-15,0 0-9 0,30 14 4 0,-16-13 0 16,2-1-6 31,4 0 4-47,4 0-6 0,3-1 4 0,6 1 1 0,3-4-2 0,4 2-2 0,7-1-1 0,7 0-2 0,2 1 3 0,11-4-1 0,0 5 6 0,2-5 4 15,5 2-8-15,3-1-3 16,-4 2 6-16,4-1-4 16,9-2-1-1,-5 4-1-15,-8-4-1 16,3 4-9-1,-2-2 3 1,-4 0 7-16,0 3-8 16,0-3 6-16,-3 1 0 0,-4 3-7 15,1-7 0-15,-8 2 1 16,-2 3-2-16,-1-1 0 0,-3 2 1 0,0-2 4 0,-3 0-3 16,-1-2-2-16,-6 3 1 0,-4-1-2 15,0 1 1-15,-7 2 0 0,-3-3 9 16,4 1-12-16,-10 0 4 0,5 2 4 15,-6-3-3 1,-2 0-2-16,-1 3-2 16,-3-2 3-16,-13 2 7 0,27-3-5 0,-14 3 4 15,-13 0 3-15,17-2-5 0,-17 2 2 16,18 0-1-16,-18 0 0 16,13-3 1-16,-13 3 2 0,0 0 3 0,19 0 1 0,-19 0 1 15,0 0-5-15,13 0 3 0,-13 0 0 16,0 0-5-16,0 0 2 0,13-2-4 0,-13 2-2 0,0 0-10 0,0 0-8 0,0 0-14 0,0 0-30 0,14-2-37 0,-14 2-101 15,0 0-180-15,0 0 113 0</inkml:trace>
  <inkml:trace contextRef="#ctx0" brushRef="#br0" timeOffset="21830.9782">27141 7882 930 0,'0'0'-58'0,"0"0"5"0,0 0 4 0,0 0 6 16,0 0 7-16,0 0 8 0,0 0 9 0,0 0 2 15,0 0 4-15,0 0 5 0,50 0 1 16,-50 0 4-16,27 0 0 0,-14 0 7 15,5 0 5-15,-2-3 2 0,4 6-1 0,7-6 6 16,-5 3-7-16,5-1 0 16,3 1 4-16,-1-3 3 0,6 3 2 0,-2 0-2 0,1 0 3 15,2 0 0-15,4 0 4 0,0 0 4 16,3 0-6-16,7-3-4 0,1 3 0 16,-1 0-3-16,-1 0-1 0,5-2 0 15,0 2-1-15,-4-2 0 0,-1 2-1 0,5-3-1 16,-4 3-1-16,0-2-2 15,0-1 1-15,0 0-1 0,0 3-3 0,-3-1 0 16,1-2-3-16,0 3 4 0,-6-3-1 16,0 3 0-16,4 0-2 15,-5 0 6-15,-5-2-9 0,4 4-1 0,-3-4 7 0,-4 4-9 16,3-2 9-16,-1 3 0 16,-5-3-5-16,3 0 0 0,-3 3 5 15,3-3-6-15,-6 1-2 16,0 2 5-16,-5-3-3 0,5 3 2 0,0-3-8 15,-4 2 2-15,1-2 6 0,0 0-1 16,-2 0-3-16,2 0 4 0,-4 0-4 16,4 0 5-16,-2 0-5 0,2 3-1 0,-4-3 7 15,0-3-3-15,3 6-1 16,-6-3 1-16,-1 0 0 0,1 0 0 0,0 0 3 0,-17 0-4 0,23 0 2 16,-23 0 4-16,24 0-1 0,-24 0 0 0,20 0 8 0,-20 0-6 15,16 0-2-15,-16 0 3 0,17 0 2 0,-17 0 4 16,0 0-8-16,16 0 4 0,-16 0-5 15,0 0 4-15,14-3-3 0,-14 3 4 16,0 0-7-16,0 0 5 0,0 0-3 0,20 3-3 16,-20-3 1-16,0 0-4 0,0 0-3 0,0 0-4 15,0 0-13-15,10-5-18 0,-10 5-34 16,0 0-152-16,0 0-30 0,0 0 224 16</inkml:trace>
  <inkml:trace contextRef="#ctx0" brushRef="#br0" timeOffset="28149.4404">2634 7613 262 0,'-14'-3'73'0,"14"3"-18"0,0 0-25 0,0 0-4 16,-9-3 0-16,9 3 2 0,0 0-7 15,0 0-3-15,0 0 9 0,-10-2 0 0,10 2 0 16,0 0 7-16,0 0-7 0,0 0 9 15,0 0 4-15,0 0 2 0,0 0-2 16,0 0 4-16,0 0 0 0,0 0-4 16,0 0 3-16,0 0 9 15,0 0 6-15,-7 15 2 0,7-15-5 0,4 18-7 0,-4-18-7 16,10 19 2-16,-7-6-4 0,3 3-5 16,1-4-8-16,-3 2 2 0,2 6-4 15,1-5-4-15,-4 3-4 0,0 0-13 16,0-1-20-16,-3-2-39 0,0 1-24 0,0 1-52 15,0 0-162-15,0-3-39 0,-3 2 152 16</inkml:trace>
  <inkml:trace contextRef="#ctx0" brushRef="#br0" timeOffset="28851.3957">2680 9003 895 0,'0'0'-21'0,"0"0"5"0,0 0 1 0,0 0 3 15,0 0 0-15,0 0-1 0,0 0 6 16,4 12 7-16,-4-12-2 0,0 0-3 0,10 10 12 16,-10-10-1-16,7 11-8 0,-1-7 8 15,1 4 4-15,-3 2 3 0,-4-10-2 0,10 17 0 16,-4-7 2-16,-3-1 1 15,1 3-5-15,-1-3 4 16,1 4 3-16,-4-13-3 16,3 20-4-16,-3-11 2 0,0-9-1 0,0 18-11 0,0-5 10 15,0-13-9-15,0 18-4 0,-3-9-7 16,-1-1-3-16,4-8-17 0,-7 17-22 0,7-8-78 16,0-9-116-1,-6 16 232-15</inkml:trace>
  <inkml:trace contextRef="#ctx0" brushRef="#br0" timeOffset="29466.3558">2674 9481 639 0,'0'0'-6'15,"0"0"6"-15,0 0 3 0,0 0 2 0,0 0 3 0,0 0 6 0,0 0 3 16,0 0-2-16,0 0 7 0,-6 32-1 0,6-32 4 0,0 18 2 0,0-6-6 16,0-12-2-16,3 22 3 0,-3-11-3 31,0 3 2-31,3-1 1 0,-3 2-3 15,0 0-3-15,3-3 1 0,-3 3-8 16,0-2 5-16,0 2 0 0,0-3-7 16,0 3-3-16,0-2-3 0,0-1-14 0,0 4-13 15,0-4-16-15,0-12-26 16,0 22-80-16,-3-9-97 16,3-1 236-16</inkml:trace>
  <inkml:trace contextRef="#ctx0" brushRef="#br0" timeOffset="29697.3412">2698 10350 663 0,'0'10'-17'15,"3"-1"5"-15,-3-9-1 0,6 20 2 16,-6-20 3-16,4 16 7 0,-1-8 1 0,-3-8 4 0,7 15 1 15,-7-15-1-15,3 15 4 0,1-8 4 16,-4-7-10-16,0 14 10 0,0-14-6 0,0 0-3 16,0 16 5-16,0-16-10 0,0 0 0 15,0 18-19-15,-4-11-41 0,4-7-128 16,-3 13 58-16,3-13 44 0</inkml:trace>
  <inkml:trace contextRef="#ctx0" brushRef="#br0" timeOffset="29881.3312">2777 10865 418 0,'-3'13'22'16,"0"-3"-2"-16,-1 2-3 16,1-2 0-16,3 3-2 0,-3-3-3 0,0 0-1 0,3 2-2 15,0-12-9-15,0 17 0 16,0-6-12-16,0-11-18 0,0 20-43 0,0-13-72 15,0-7 49-15</inkml:trace>
  <inkml:trace contextRef="#ctx0" brushRef="#br0" timeOffset="30086.3202">2751 11315 437 0,'0'0'15'0,"-3"15"-2"0,3-15-5 0,0 14-1 0,-4-6-1 0,4-8-4 0,4 16 0 0,-4-16-2 16,0 15-4-16,0-15-10 0,0 13-14 15,0-13-39-15,6 11-62 0,-6-11 44 0</inkml:trace>
  <inkml:trace contextRef="#ctx0" brushRef="#br0" timeOffset="30328.3849">2728 11713 388 0,'0'12'23'0,"-4"-2"3"0,4-10-2 0,0 23-1 0,-3-13 1 0,3 0 7 0,0 2-6 0,0-12 1 0,0 20-5 0,0-7 0 0,0-3-3 0,-3 3-4 0,3-13-1 0,0 19-2 0,0-9-5 0,0-10-1 15,3 21-10-15,-6-12-11 0,3 2-14 0,0-11-41 47,3 19-126-47,-3-8 67 16</inkml:trace>
  <inkml:trace contextRef="#ctx0" brushRef="#br0" timeOffset="30481.3775">2741 12141 554 0,'0'14'12'0,"0"-1"-1"0,-4 2 3 0,4 0 0 0,0 3-2 0,-3-4 1 0,0 2 3 0,3 2-1 0,-3-6 3 0,3 3-5 0,-4-1-1 15,4-1-10-15,0 2 2 16,4-2-11-16,-8-4-5 0,4-9-2 0,4 18 3 0,-1-8-5 16,-3-10-3-16,3 13-2 0,-3-13 3 15,7 14-1-15,-7-14 1 0,0 18 0 0,3-11 8 16,-3-7-3-16,0 23-3 0,-3-13-6 16,3 2-13-16,0 0-7 0,-4 4-11 15,1-3-65-15,0 1 40 0</inkml:trace>
  <inkml:trace contextRef="#ctx0" brushRef="#br0" timeOffset="30761.4883">2724 12743 298 0,'0'15'-9'0,"4"-1"13"0,-1 3 6 0,0-3-3 0,0 1 0 0,1 0 3 0,-4-1 4 32,3 3 4-32,-3-5-1 0,0 0 2 0,0 3 3 0,0-3 0 0,0-12 5 0,0 24-3 15,-3-12-5-15,3-3 1 0,-4 4-4 0,1-3 0 16,0 3-7-16,0 0-4 0,-1 1 2 15,1-2-3-15,0 1 1 0,3 2-2 16,-4-3 2-16,4 2-7 0,-3 0 0 16,3-1 4-16,-4-1 0 0,4 0-1 0,0 0 0 15,-3 0 0-15,3-12-1 0,-3 21-3 0,3-10-5 16,-3-2 2-16,3 4-2 0,-4-1-8 16,4 0 2-16,-3 1 6 0,3 0-6 15,0 2-2-15,-3-1-6 0,6 1-10 16,-6 3-5-16,3-2-5 0,0 1-2 0,0 0-69 15,0 1 38-15</inkml:trace>
  <inkml:trace contextRef="#ctx0" brushRef="#br0" timeOffset="30922.4722">2691 13568 283 0,'0'15'3'0,"3"-1"10"0,-3 4 7 16,0-2-9-16,4 1 4 0,-4 0 4 16,0 2-2-16,0 1-1 0,0 2 4 0,0-2 0 15,0-1 1-15,0 1 5 16,-4 0-2-16,4 0-2 0,-3 1-4 0,0-7-3 15,3 5-4-15,-4-5 0 0,4 1-7 16,0-2-3-16,-4 1-11 0,4-3-29 0,0 1-87 16,0-12-16-16,-3 15 49 0</inkml:trace>
  <inkml:trace contextRef="#ctx0" brushRef="#br0" timeOffset="32910.4097">2034 13355 465 0,'-7'-5'47'0,"7"5"-1"0,0 0 12 0,-11-4 5 15,11 4 4-15,0 0 11 0,-9-5 5 16,9 5-1-16,0 0 6 0,-10-3 0 0,10 3-1 16,0 0 5-16,0 0-2 0,0 0-1 15,0 0-5-15,0 0-6 0,0 0-7 0,-10-5-5 16,10 5-1-16,0 0 6 0,0 0 4 15,0 0-4-15,0 0-6 0,34-3-7 0,-34 3-6 16,22-2-5-16,-11 2-3 0,2-2-1 16,1-1-10-16,-14 3-2 0,25-2-3 15,-11 2-2-15,-4-4-2 0,-10 4-4 16,21 0 0-16,-21 0 2 0,13-2-2 0,-13 2 0 16,0 0-1-16,0 0-3 0,0 0-5 15,0 0 1-15,0 0-3 0,0 0 0 0,0 0-5 16,-53 6-3-16,36-4 1 0,0-2-1 15,-3 3 2-15,3-3-1 0,1 0 0 16,-1 2-1-16,17-2 3 0,-24 0-3 0,15 0-5 16,9 0-3-16,-17 0 1 0,17 0 8 15,0 0-6-15,-10-11-1 0,10 11 2 16,0 0 0-16,0 0-2 0,17-20 5 0,-17 20-2 16,0 0-1-16,10-7 1 0,-10 7 2 15,0 0-1-15,6-10 2 0,-6 10 1 16,0 0-3-16,0 0 2 0,3-9-7 0,-3 9-20 15,0 0-28-15,0 0-40 0,0 0-53 16,0-13-45-16,0 13-154 0,-9-16-283 0,9 7-127 16</inkml:trace>
  <inkml:trace contextRef="#ctx0" brushRef="#br0" timeOffset="35888.2231">2284 9368 1545 0,'0'0'-116'0,"0"0"20"0,0 0 13 0,0 0 12 0,3-10 11 0,-3 10 13 0,0 0 9 0,0 0 4 0,0 0 10 16,0 0 5-16,0 0 5 0,0 0 8 15,0 0 1-15,-3-10 3 0,3 10 13 16,0 0 2-16,0 0 1 0,0 0-2 0,0 0 9 15,0 0-7-15,0 0 5 0,0 0-1 16,0 0-2-16,0 0-3 0,0 0 2 16,0 0-6-16,0 0-2 0,0 0 5 15,-13 0-2-15,13 0-5 0,0 0-4 0,0 0 2 16,-21 17 0-16,18-12 6 16,3-5-8-16,-13 12-1 0,6-4 11 15,3 1-11-15,-2 0 0 0,0-2 8 16,-1 4-7-1,3 1-3-15,-2-2-1 0,-1-1 11 0,1 3-5 0,-1 5-4 0,-3-2 3 0,3 2-4 16,-3 0 6-16,4 0-5 0,-2 1 8 0,-1 2-4 16,2 3 0-16,1-3-1 0,-1 5 1 15,3-1 2-15,-2 2-7 0,3 1 7 16,-1 1-9-16,1 2 10 16,0-3-4-16,3 3-2 0,-4 1 5 15,1-5 3-15,3 10-11 0,0-6 1 0,-4 3 0 16,1 1 7-16,0-2-4 0,0 2 2 0,3 0 0 0,-4 2 2 15,1-5-6-15,3 2 4 16,-3-3 3 0,3 6-7-16,0-7 6 15,-4 1-5 1,4 6-2 0,0-5 0-1,0 2 14-15,0 2-6 0,0 4-2 0,4-3-5 16,-4-1 7-16,3 3-3 15,0-5 0-15,-3 1 0 0,4 1 9 0,-1-2 3 16,0-1-3-16,0 1 2 0,1-6-2 16,-1 0 0-16,1 1 6 0,-1-5-4 15,4 1 3-15,-7-3 1 0,3 2 0 0,0-9 2 0,0 3 0 16,-3-1-1-16,4-1-1 0,-2-2 1 16,-4-2 0-16,2-11 0 0,2 24 0 0,3-15-3 0,-5-9-3 0,0 18 2 0,3-11-2 15,-3-7 2-15,0 0-4 0,3 20-3 0,-3-20 3 0,0 9 0 0,0-9-3 0,0 0 0 0,3 12-7 0,-3-12-6 0,0 0-5 0,0 0-16 0,0 0-24 16,0 0-31-16,0 0-20 0,0 0-50 15,0 0-292-15,0 0 48 0</inkml:trace>
  <inkml:trace contextRef="#ctx0" brushRef="#br0" timeOffset="37015.1476">2944 9413 1129 0,'0'0'-55'0,"0"0"14"0,0-13 1 0,0 13 10 16,0 0 8-16,0 0 6 0,0 0 4 16,0 0 7-16,0 0-1 0,0-13 4 0,0 13-3 15,0 0 7-15,0 0-3 0,0 0 2 16,0 0-1-16,10-5-3 0,-10 5 3 15,0 0 3-15,0 0 4 0,0 0-3 0,27 8 4 16,-27-8-1 0,23 10-2-16,-13-2 1 0,7-3 1 0,-4 2-2 0,4 6-1 15,-1-3 5-15,1 3-2 0,4-1-1 0,-2 1 0 16,-2 1-5-16,3 1 2 16,-3 0 3-1,0 3 1-15,2 0-1 16,2 2-2-16,-5-1-1 31,4 6 3-31,-3 1 0 16,-1-2 11-16,5 3-9 0,-5 2 8 0,1 0-2 15,-1 1 1-15,1 0-5 0,0 2-6 16,-4 1 7-16,4 1-6 0,-4 0 7 0,0-2-4 16,-2 1-1-16,2-3-2 0,-3 3-2 15,0-4 4-15,0 1 1 0,-4-2-1 0,2-1-2 16,-2-3 0-16,0 2-1 15,1-1-3-15,-4 2 1 0,1-1 3 0,3 1 3 0,-4-2 0 16,-3 3-7-16,6 4 6 0,-6-3-2 16,0 0 6-16,0-4 5 0,0 2-6 15,4 1 1-15,-4-1-10 0,0 1 5 0,0-1 4 0,0-1-6 16,-4-2 6-16,8 1 0 16,-8 1 0-16,4-6 0 0,0 2 0 0,0-1 4 0,0 0-2 15,0-3-2-15,-3-1 1 0,3 1 6 0,0-3-3 16,-3 0-5-16,3 0-3 0,0-3 1 0,-3 1 2 0,3-4 2 0,0-9 7 0,-3 21-3 0,3-11 4 15,0-10 0-15,0 15-1 0,0-15-2 0,-4 14-1 0,0-6-6 16,4-8 8-16,-3 12-9 0,3-12 5 0,-3 13-2 16,3-13 0-16,-7 11 0 0,7-11 3 0,-3 9-12 15,3-9 5-15,-3 8-3 0,3-8 2 16,0 0-6-16,-3 12 7 0,3-12-1 0,0 0-4 16,0 0-5-16,-8 10-3 0,8-10-11 15,0 0-11-15,0 0-13 0,-13 3-14 16,13-3-14-16,0 0-16 0,0 0-41 0,0 0-138 15,-23-8-84-15,23 8 139 0</inkml:trace>
  <inkml:trace contextRef="#ctx0" brushRef="#br0" timeOffset="38740.1133">4819 13897 898 0,'0'0'-35'0,"0"0"6"0,0 0 4 0,0 0 12 0,0 0 6 0,0 0 10 0,13-12 6 0,-13 12 4 15,14-2 3-15,-14 2 5 0,19-8 5 0,-8 4 5 16,5 1-5-16,-2-1 9 0,2-2-8 15,1 2 7-15,5-2-8 0,2 1 10 16,0-2-9-16,2-1-5 47,4 1 7-47,-3-1-2 0,3 0 6 0,7 1-7 0,-4-3 0 0,0 5 2 0,-3-2-6 0,4-2 1 0,-4 4 2 0,0 1 0 16,-4-1-7-16,-2-1 3 0,0 2 7 0,-5 2 5 15,-2-4 6-15,2 6 10 0,-5-5 5 0,-1 3 9 16,1 0 2-16,-1 2 5 0,-13 0 3 0,20-5-4 15,-10 2 0-15,1 1 0 0,-11 2-3 16,13-3-4-16,-13 3-7 0,12-2-4 16,-12 2-5-16,11-6-4 0,-11 6-5 0,0 0-3 15,13-1-7-15,-13 1-10 0,0 0-19 16,0 0-27-16,11-8-45 0,-11 8-44 0,0 0-30 16,0-16-57-16,0 16-161 15,-5-17-185-15,2 9-54 0</inkml:trace>
  <inkml:trace contextRef="#ctx0" brushRef="#br0" timeOffset="40490.7869">5048 8286 1359 0,'0'0'-98'0,"0"0"10"0,0 0 14 0,-3-9 11 0,3 9 9 0,0 0 6 0,0 0 8 0,0 0 5 15,0 0 2-15,0 0 4 0,0 0 3 0,0 0 2 16,0 0 9-16,0 0 8 0,0 0 3 15,0 0 4-15,0 0 1 0,0 0 0 0,3 41 4 16,-3-29 0-16,0 1-10 16,4 0 7-16,-4 1 0 0,4-1 2 0,-4-1-5 0,3 3 2 15,-3-1 3-15,0-2-3 0,3 0-1 16,-3 0-4-16,3-2 1 0,-3-10-4 16,0 23-19-16,0-14-22 0,4 0-50 15,-4-9-91-15,0 20 64 0</inkml:trace>
  <inkml:trace contextRef="#ctx0" brushRef="#br0" timeOffset="40765.9158">5062 8935 508 0,'0'0'-15'15,"3"14"3"-15,1-7 3 16,-4-7 0-16,3 12 4 0,-3-12-1 0,3 13 1 16,-3-13 1-16,3 12 0 0,-3-12-3 0,8 10 1 15,-8-10-3-15,6 9 1 0,-6-9-2 16,3 12-3-16,-3-12-9 0,0 0-43 0,7 9-37 31,-7-9 35-31</inkml:trace>
  <inkml:trace contextRef="#ctx0" brushRef="#br0" timeOffset="40924.9929">5089 9319 284 0,'3'12'-15'0,"-3"-12"-12"16,0 17-56-16,0-17 28 0</inkml:trace>
  <inkml:trace contextRef="#ctx0" brushRef="#br0" timeOffset="42108.2254">5192 9094 266 0,'0'0'24'0,"0"0"-1"16,0 0 3-16,0 0-3 0,0 0 3 0,0 0 6 0,0 0-2 15,0 0 6-15,0 0-10 0,0 0 2 16,0 0 4-16,0 0-5 0,0 0-5 15,0 0 1-15,-6 17 1 0,6-17-2 0,0 0-2 16,0 0-2-16,0 0 3 0,0 0-5 16,9 24-3-16,-9-24-1 15,10 13 3-15,-3-8-3 0,-7-5-5 0,16 16 8 0,-5-8-9 32,-4 3 3-32,5-1-3 0,-1 0 4 15,-1 0-2-15,3 0 2 0,1-1-1 0,-5 4-1 31,5 0-1-31,-1 0-1 16,4-4-8 0,-4 4 9-16,0-1-2 0,1 2-2 0,-1-2-5 0,1-3 7 0,-1 6-2 15,1-2 0-15,-2-1 0 0,1 2 3 0,1 0-3 0,-1-4-3 0,1 5 5 16,-4-3-2-16,4 3 3 0,-5-3-4 16,4 1 0-16,-2 0-1 0,-1-1 3 0,-1 1-9 0,5 2 4 15,-4 0 4-15,-1 0-10 0,5 2 7 16,-4 3 3-16,1 1 0 0,2-1-6 0,0-1 5 15,0 4-2-15,-3-1-2 0,7 1 4 0,-4-1-1 0,-2-1 5 0,-2 1 2 16,4-2-4-16,-2 0 2 0,-1 1-8 16,-4-2 1-16,4-2 3 0,1 2-4 0,-5 1 0 15,0-3 2-15,1 0-1 0,0 0 2 16,0 1 3-16,-4 2-2 0,3 0-2 0,-2-3 4 16,-4 4-1-16,3-4-3 0,1 3-3 15,-1-3 2-15,-3-1 2 0,4 1-1 16,-4-2 3-16,3 3 1 0,-3-2-2 0,3 1-7 15,-3 0 5-15,3 0 5 0,-3 0-5 16,0 1 0-16,0 2-2 0,0 0 0 0,0 1 1 16,0 3-1-16,3-2 2 15,-3 1-1-15,0-3-1 0,0 2 3 0,4 1-3 16,-4-1-2-16,0-2 4 0,3 3-2 16,-3-3 4-16,0-2-1 0,0-1-4 0,4 0 9 15,-4-2-9-15,0 2 3 0,3-4-1 16,-3 0-1-16,0 2 0 0,0-15 6 15,4 22 0-15,-4-10-4 0,0 1-2 0,0 0 9 16,0-13-10-16,3 20 4 0,-3-10-3 16,0-10 0-16,0 16-1 0,0-4 5 0,0-12 0 15,3 14 1-15,-3-14-5 0,-3 13 1 16,3-13 1-16,0 10 2 0,0-10-1 16,0 0 2-16,0 0-4 0,3 14 6 0,-3-14-4 15,0 0 2-15,0 0-3 0,0 12 4 16,0-12 5-16,0 0-7 0,0 0 0 15,0 0 1-15,3 12-3 0,-3-12 0 0,0 0 3 16,0 0 1-16,0 0-3 0,0 0 7 16,-3 12-5-16,3-12-1 0,0 0 0 0,0 0 0 15,-10 8 0-15,10-8-2 0,0 0-5 16,0 0 0-16,0 0-5 0,0 0-1 16,0 0-13-16,-10 4-9 0,10-4-24 15,0 0-72-15,0 0-138 0,0 0 213 0</inkml:trace>
  <inkml:trace contextRef="#ctx0" brushRef="#br0" timeOffset="50325.678">7273 9378 662 0,'0'0'-42'0,"0"0"11"0,0 0 3 16,0 0 6-16,0 0 8 0,0 0 3 15,0 0 4-15,0 0 8 0,0 0-2 0,0 0 3 16,0 0 4-16,0 0-1 0,0 0 6 16,0 0 1-16,-10-5-3 0,10 5 2 0,0 0 1 15,0 0-2-15,0 0-1 16,0 0 0-16,0 0 0 0,0 0 9 0,0 0-5 16,0 0 1-16,0 0 1 0,0 0-7 0,0 0 6 15,0 0 0-15,0 0-3 0,0 0-3 16,0 0 2-16,0 0-3 0,0 0 4 15,0 0-2-15,0 0-3 0,0 0-2 16,0 0 0-16,0 0 1 0,0 0 0 0,0 0-1 16,0 0-4-16,0 0-2 0,0 0-5 15,0 0-7-15,0 0-15 0,0 0-20 16,0 0-50-16,0 0-103 0,0 0 69 0</inkml:trace>
  <inkml:trace contextRef="#ctx0" brushRef="#br0" timeOffset="51092.6873">6803 10420 534 0,'0'0'3'16,"-13"3"2"-16,13-3 7 0,0 0 4 0,-14 2 2 16,14-2 4-16,0 0 4 0,-16 5-3 0,16-5-1 15,0 0 0-15,-11 2 4 0,11-2 0 16,0 0 2-16,-10 6 2 0,10-6-6 15,0 0 1-15,0 0 10 0,0 0 2 16,-12 2 1-16,12-2 3 0,0 0-4 0,0 0-2 16,0 0 1-16,0 0 0 0,0 0-5 15,0 0-11-15,0 0 3 0,0 0-2 0,0 0 2 16,0 0-3-16,0 0-8 0,0 0-2 16,0 0 0-16,42-5 2 0,-24 0-1 15,-2 5-3-15,4 0 1 0,-4-2-2 16,1-1 2-16,4 1-6 0,-5-1 7 0,-2 3-3 15,2-2 4-15,1-1-11 0,-17 3 7 16,23-2-1-16,-13-1 8 0,-10 3-4 16,20-2 8-16,-20 2-1 0,20-3 4 0,-20 3 0 15,13-2 3-15,-13 2 2 0,14-2-6 16,-14 2 1-16,0 0-1 16,13-3-3-16,-13 3 0 0,0 0-2 0,0 0 2 0,0 0-4 15,0 0 2-15,17 0-1 0,-17 0 0 31,0 0-1-31,0 0-5 0,0 0 2 0,0 0 3 0,13-3-8 0,-13 3 4 16,0 0 0-16,0 0-1 16,0 0-2-16,0 0 5 0,0 0-11 0,0 0 4 0,0 0-7 0,0 0-9 15,0 0-13-15,0 0-25 0,0 0-23 16,0 0-30-16,-30-14-25 0,26 8-98 16,4 6-195-16,0 0 69 0</inkml:trace>
  <inkml:trace contextRef="#ctx0" brushRef="#br0" timeOffset="52129.6178">6923 10023 1070 0,'0'0'-58'15,"0"0"10"-15,-3-8 10 0,3 8 4 0,0 0 7 0,-4-7 5 0,4 7 2 0,0 0 2 0,0 0 3 0,0 0 4 0,0 0 2 0,0 0 9 0,0 0 7 0,0 0 6 0,0 0-4 0,0 0 6 16,0 0-8-16,0 0 6 0,0 0 5 15,0 0 3-15,0 0 3 0,40 15-8 0,-40-15-1 32,17 8-1-32,-10-6 3 0,-7-2 2 0,20 10-5 0,-10-5 6 0,-1 0-2 15,2-1 2-15,-1 2-4 0,3-1 1 16,0 2 3-16,-3 1-10 16,4-1 10-16,-1 6-3 15,0-3 6-15,1 2 0 16,-1 1-6-16,1-1 0 15,-2 2 3 1,2 0-4 0,-1 1-6-16,-3-1 6 0,1 1-5 15,-2 2-4-15,1 0 6 0,1-3-2 0,-2 4 0 16,1-4 0-16,1 4-1 0,-2-3 2 16,1 3-1-16,4-3-2 0,-4 2-1 15,-4 1 0 1,5-1 1-16,-2 1-2 15,-2 2-3 1,-1-2 4 0,2 1-4-16,-2-1 4 15,1 2 1-15,-4 2-3 0,0-4 3 16,0 2-10-16,2-3 5 0,-2 1 0 0,-3-1 7 0,0 1-13 16,-3-4 8-16,3 7-3 0,0-1 0 0,-5-3 1 15,2 4 2-15,3-4-2 0,-6 3-1 0,2 0-4 16,1-2 3-16,0 2-4 0,-3-3 3 0,1 0 1 0,-1 4 1 15,3-7 1-15,-4 1-6 0,4 0 11 0,-4-2-10 0,0 1 3 16,4-2-2-16,0 0 5 0,-4 0-5 0,4-2-5 16,0-1 8-16,-1 2-4 0,0-4-1 0,1 3 2 0,3-10-2 15,-6 13 4-15,2-6 1 0,4-7-5 0,-6 13-3 0,3-6 11 0,3-7-3 0,-8 10-3 0,8-10 2 0,-3 9 0 0,3-9 1 16,-6 8-6-16,6-8 3 0,-7 8 3 0,7-8-2 16,0 0-2-16,-6 10 0 0,6-10 2 0,0 0-2 0,-4 10 3 0,4-10-1 0,0 0 2 0,-7 8-5 0,7-8-2 15,0 0 4-15,0 0-2 0,-6 10 3 16,6-10-2-16,0 0 0 0,-7 7 2 15,7-7-1-15,0 0 0 0,0 0-2 0,-6 8 0 16,6-8 6-16,0 0-1 16,0 0-1-16,0 0-4 0,0 0 9 0,0 0-10 15,0 0 1-15,-8 6 1 0,8-6 1 0,0 0 6 16,0 0-7-16,0 0-1 0,0 0 4 16,0 0 7-16,0 0-2 0,0 0-7 0,0 0 6 15,0 0-9-15,0 0-2 0,-6 8 0 16,6-8-7-16,0 0 16 0,0 0-5 15,0 0 8-15,0 0-6 0,0 0-2 0,0 0 3 16,0 0 6-16,0 0-9 0,0 0 5 16,0 0-4-16,0 0-2 0,0 0 0 15,0 0-7-15,0 0 8 0,0 0 4 0,0 0-1 16,0 0-5-16,0 0 2 0,0 0 1 16,0 0 4-16,0 0-4 0,0 0-15 15,0 0-25-15,0 0-23 0,0 0-23 16,0 0-45-16,0 0-143 0,-10-20-53 0,10 20 158 15</inkml:trace>
  <inkml:trace contextRef="#ctx0" brushRef="#br0" timeOffset="53276.543">7867 9668 845 0,'0'0'-35'0,"0"0"8"16,0 0 7-16,0 0 5 0,0 0 9 15,0 0 5-15,0 0 8 0,0 0 0 16,0 0 8-16,0 0-2 0,0 0 5 0,0 0-2 15,0 0 3-15,0 0-5 0,0 0 2 16,0 0-3-16,0 0 4 0,0 0-1 16,0 0 2-16,0 0-3 0,0 0-3 0,0 0-2 15,26 25 8-15,-19-16-9 0,-4 3 5 16,8-3 12-16,-5 3-7 0,4-2 2 16,0 5-1-16,3-3-2 0,0 5-3 15,1-3 3 1,-1 3-6-16,4-2 1 15,-4 2 2 1,1-1-1 0,-1 1 1-16,1 1-1 15,2 1-5-15,1 4 13 0,-4-3 0 0,1 0 0 16,-1 6-7-16,4-2 1 0,-7 1 1 16,2 4-3-16,2-5-3 0,-1 3 4 0,-2 1-6 15,-1 2-3-15,-1-1 3 0,-6-3-3 0,8 3 0 16,-1 3 4-16,-4-3-4 0,1 0 3 15,-3 4 8-15,2-3-11 0,1 3-3 0,-4-1 4 0,0-1-5 16,1-2 10 0,-1-1-10-16,1 2 0 0,-4-3 5 15,0 5-5-15,0-1-2 0,-4 1 2 0,4-2 3 0,-3-4-1 16,-1 0 0-16,1 0 0 0,0 1-1 0,0-2 1 16,-1-2-2-16,4 0 3 0,-3-1-3 15,3-1 0-15,-3-5 0 0,3 2-4 0,0-1 2 0,0-1-2 16,-4 1 7-16,4-2 2 0,0 0-8 0,0 1-2 15,0 0 5-15,-3-3-4 0,6 2 3 0,-6-3-2 0,3-2 0 0,0 2 2 0,0-12 2 0,-4 21-3 0,4-11 1 16,0-10 2-16,0 15 0 0,0-5 3 0,0-10-1 31,-3 12-3-31,3-12 3 0,0 12-1 0,0-12-3 32,-3 12 3-32,3-12 2 0,0 0-6 0,0 0 7 0,0 14-4 0,0-14 3 31,0 0-6-31,0 0 4 0,0 10-1 0,0-10-12 0,0 0-25 0,0 0-14 0,0 0-35 0,0 0-35 0,0 0-130 0,0 0-120 0,-13-23 119 15</inkml:trace>
  <inkml:trace contextRef="#ctx0" brushRef="#br0" timeOffset="54393.473">4558 9682 932 0,'0'0'-36'0,"0"-9"11"0,0 9 5 16,-3-8 12-16,3 8 2 0,0 0 2 0,-3-12 5 0,3 12 6 16,0 0 2-16,0-10 4 0,0 10 5 15,0 0-8-15,0 0 0 0,0 0 1 16,0 0-3-16,0 0 6 0,0 0-3 15,0 0 3-15,0 0 4 0,6 47-5 0,-3-26 8 16,-3 3-5 15,4 4-2-31,-1 4 2 0,4 1-3 0,-3 4 2 0,-1 1-4 0,0-1-5 0,0 1 1 0,0 2 2 0,4-2 5 16,-3-1-6-16,-1 1 7 0,4-4-2 16,-4-1 0-16,3 0 2 15,-2-4 3-15,-1-1 0 0,1-2 2 16,-4-2 6-1,3-5-1 1,1 1 3-16,-4-2 0 0,3-3 2 47,-3 0 3-16,3 0 1-31,-3-3-5 31,3 0 2-31,-3-12-7 79,0 19-1-79,4-9-6 0,-4-10 3 0,3 14 0 0,-3-14-6 31,0 15 1-31,0-15-4 0,0 13 0 0,0-13-6 15,3 13-10-15,-3-13-16 0,0 0-12 0,0 12-33 0,0-12-24 16,0 0-14-16,7 8-26 0,-7-8-116 0,0 0-88 0,0 0 151 0</inkml:trace>
  <inkml:trace contextRef="#ctx0" brushRef="#br0" timeOffset="55361.9487">5856 9481 862 0,'6'-9'-40'16,"-6"9"5"-16,0 0 10 0,0 0 5 16,0 0 3-16,0 0 6 0,0 0 3 0,0 0-1 15,7-7 1-15,-7 7 7 0,0 0-4 16,0 0 5-16,0 0 3 0,0 0 1 15,0 0-1-15,26 12 0 0,-26-12 9 16,18 11-3-16,-9-1-2 0,-2 0 2 0,3-3 0 16,3 6 4-1,-3 2-2-15,7 0-4 0,-4 0 8 0,1 2-9 0,-1 3 0 0,1 1 8 16,5-1-7-16,-2 4 0 0,-1 1 4 16,1 1 1-16,4-2 0 0,-5 1 2 15,1 3-4-15,-1 1 1 0,-2 0-1 0,-1-2-1 16,1 3 4-16,-1 0 2 0,-4-3-2 15,-1 4-1-15,2-2 2 0,-4 1-2 0,0 0 8 16,2-5 7-16,-5-1 2 16,0 0 9-1,1-2-3 1,-1 1 7-16,0-1 7 31,0-4-5-15,0-1 2-16,-3-2 4 15,0-3-1 1,0 5-5-16,0-5 1 0,0-12-5 0,5 22-2 0,-5-13-7 63,0-9 0-48,0 20-7-15,0-20 0 0,0 16-4 0,0-16-6 110,3 12-7-110,-3-12-14 0,0 13-20 0,0-13-24 15,0 0-27-15,0 0-14 0,3 10-18 0,-3-10-60 0,0 0-241 0,0 0 78 0</inkml:trace>
  <inkml:trace contextRef="#ctx0" brushRef="#br0" timeOffset="56323.8904">1796 9195 1003 0,'0'0'-78'0,"0"0"13"0,0 0 6 15,0 0 3-15,0 0 5 0,0 0 10 0,0 0 6 16,0 0 4-16,0 0 7 0,-19 28 9 16,15-20 10-16,4-8-1 0,-6 18 6 0,-1-6-5 15,3 0 3-15,-1 0 3 16,-4 6 2-16,0 3-3 15,3-2 5 1,-4 3 0 0,3 3-1-16,1 5 4 0,-5 3 2 15,1 2-6-15,4 0 7 0,-1 0 0 16,1 5 6-16,3 2-3 0,-1-4-4 0,-3 2 5 16,7 2 1-16,0-4-3 0,-3-1 1 0,6 1 3 15,-1-4-6-15,-2-1 4 0,9 2-3 0,-9-8 1 16,5-1 4-16,-1-1-5 0,-1-1-5 0,1-3 1 15,-4-1 1-15,2-3-1 16,2-2 2-16,-4 0 1 0,4-2-2 0,0-1-4 0,-4 1 3 0,2-3-3 0,-2-10 0 63,4 18 3-63,-4-18-3 0,3 17-6 0,-3-17-3 46,6 12-18-46,-6-12-14 47,11 8-27-47,-11-8-98 0,16 5-43 0,-16-5 69 16</inkml:trace>
  <inkml:trace contextRef="#ctx0" brushRef="#br0" timeOffset="57720.8014">3602 9053 530 0,'0'0'-21'15,"0"0"4"-15,0 0 1 0,0 0 6 0,0 0 5 16,0 0 1-16,0 0 7 0,0 0 5 16,0 0 1-16,0 0 0 0,0 0 4 15,0 0 3-15,30 15-5 0,-30-15 5 16,19 10 0-16,-5-3 3 0,-1 1-7 0,1 1 2 15,2 2 0-15,4 2-1 0,-4-1-3 16,5 3 0-16,-1 0-1 0,-1 0 3 31,2 3-2-31,2-1 1 78,-3 5 0 1,3-1-3-79,1 1 3 15,-1 2 1 1,1 5-7-1,-5-5-1 1,5 6 1 0,-4 0 0-16,-4 0 3 15,5 1-3 1,-8 1-4-16,0-1 5 16,0 3 0-16,-3 1 1 0,1-5 6 15,-2 2 0-15,-2-7-11 0,0 1 5 16,-3-2 1-16,2-2 3 0,-3-1 1 15,0-1-5-15,1-5-4 16,-1 1 7-16,0 1 1 0,-3-8-2 0,4 4 1 16,0-1 0-16,-4 0-7 0,0-12 8 0,3 18-4 0,0-7-3 0,-3-11 6 15,0 17 7-15,3-10-10 0,-3-7 5 16,3 13-1-16,-3-13 2 0,0 0 1 0,0 17-4 0,0-17-6 16,0 0 1-16,4 12 5 0,-4-12-6 0,0 0 5 0,3 12-5 0,-3-12 3 0,0 0-1 0,0 0-1 0,-3 12 1 0,3-12-3 0,0 0 0 0,-7 9 1 0,7-9 8 15,0 0-12-15,-6 8 4 0,6-8 0 0,0 0-2 0,-11 10-2 0,11-10 4 16,0 0-6-16,-6 7 3 0,6-7 2 0,-7 5 0 0,7-5-6 0,0 0 4 0,0 0 5 0,-6 7-5 0,6-7 2 15,0 0 0-15,0 0 1 0,0 0-1 0,0 0-6 0,-11 5 5 0,11-5 0 0,0 0 0 0,0 0-5 0,-6 9 1 0,6-9-1 16,0 0 3-16,-7 7-2 0,7-7 2 0,0 0 0 0,0 0 1 0,0 0 1 0,-6 8-7 0,6-8 5 0,0 0 2 0,0 0-9 0,0 0 7 0,0 0 2 0,-7 9-5 0,7-9-1 0,0 0 3 0,0 0-2 0,0 0-1 0,0 0 4 0,0 0 2 16,0 0 5-16,0 0-4 0,0 0-3 0,0 0 1 0,0 10-2 0,0-10-5 0,0 0 2 0,0 0-2 0,0 0-5 0,0 0 5 0,0 0-3 0,0 0-5 15,0 0 4-15,0 0-9 0,0 0-8 16,0 0-13-16,0 0-21 0,0 0-20 16,0 0-84-16,0 0-65 0,0 0 78 15</inkml:trace>
  <inkml:trace contextRef="#ctx0" brushRef="#br0" timeOffset="58446.7528">10798 9622 665 0,'-36'-15'-6'0,"9"3"-42"0,4 2-133 15,2 1 34-15,-2 3 50 0</inkml:trace>
  <inkml:trace contextRef="#ctx0" brushRef="#br0" timeOffset="62976.7689">9997 15398 474 0,'0'0'63'0,"-9"-5"-3"0,9 5-7 15,0 0 0-15,0 0 3 0,-17 2-1 16,17-2 8-16,0 0-2 0,0 0-7 16,0 0-10-16,0 0-4 0,-20 3 0 0,20-3-14 15,0 0 8-15,0 0-8 0,0 0 6 16,0 0-1-16,0 0 4 0,0 0 3 0,0 0 3 16,0 0-2-16,0 0 3 0,-17 0 3 15,17 0 2-15,0 0 0 0,0 0 0 0,0 0-3 16,0 0-3-16,0 0-5 0,0 0-3 15,0 0-4-15,-10-5-4 0,10 5-9 16,0 0 3-16,0 0 0 0,0 0-8 0,0 0 1 16,0 0-1-16,0 0-2 0,0 0-2 15,0 0 0-15,0 0-1 0,0 0 1 16,0 0-2-16,0 0 1 0,0 0 0 16,0 0-1-16,27-17 2 0,-20 12-3 15,-1-3 3-15,-6 8-3 16,11-18 1-16,-8 6-2 0,0 2 0 15,0-2 0-15,-3 1-1 0,4 2-2 0,-4 9 0 16,0-17 2-16,0 17 1 0,0-12-2 0,0 12 1 16,0-12-4-16,0 12-2 0,0 0 2 0,0 0 2 0,0 0-2 15,0 0-2-15,0 0 2 0,0 0-3 16,0 0 4-16,3 36-1 0,-3-36 0 16,0 0 1-16,3 14 0 0,-3-14 1 0,0 0 0 15,7 11 1-15,-7-11 0 0,0 0 1 16,0 0 0-16,0 0 1 0,0 0-1 0,0 0-3 15,17-28 0-15,-17 21 0 0,0 7-1 16,-4-14 2-16,4 14 0 0,0-17 2 16,0 17-2-16,-3-9-2 0,3 9 0 15,0 0 1-15,0-10-2 0,0 10 4 0,0 0-4 16,0 0-1-16,0 0 3 0,0 0-3 16,0 0 4-16,0 0-3 0,0 0 4 0,0 0-6 15,0 0 5-15,-3 32 0 0,3-32-4 16,0 0 3-16,0 0 5 0,0 0 0 15,0 0-1-15,0 0 0 0,0 0-1 0,0 0-2 16,0 0 2-16,0 0 1 16,0 0 1-16,0 0 1 0,0 0 1 0,0 0 0 0,0 0-1 15,0 0-4-15,0 0 0 0,-17 4-8 16,17-4-24-16,0 0-34 0,0 0-33 16,-3 12-31-16,3-12-93 0,0 0-286 0,0 0-12 15</inkml:trace>
  <inkml:trace contextRef="#ctx0" brushRef="#br0" timeOffset="73468.5258">19697 9801 481 0,'0'0'123'0,"-10"-6"-54"0,10 6-25 0,0 0 0 16,-10-5-8-16,10 5 6 0,0 0-1 15,-7-4-6-15,7 4 0 0,0 0 0 0,0 0-6 16,0 0 2-16,-6-5-5 0,6 5 6 16,0 0 6-16,0 0 0 0,0 0 0 0,-7-6 9 15,7 6-1-15,0 0 5 0,0 0 4 16,0 0-3-16,0 0 2 0,0 0 4 15,0 0-2-15,0 0-3 0,0 0-2 16,0 0-4-16,0 0-3 0,0 0-4 16,0 0-4-16,0 0-5 0,0 0-2 0,0 0-5 15,0 0 1-15,0 0-8 0,0 0 1 16,0 0-2-16,0 0-3 0,0 0-2 0,0 0 2 16,0 0-1-16,0 0 4 0,0 0-6 15,0 0-3-15,0 0 2 0,0 0-4 16,0 0 1-16,20 28 0 0,-20-28-1 15,6 15-1-15,-2-8 4 16,-1 3-5 0,1-1 2-16,-4-9-2 15,9 17 1-15,-5-5-1 0,-1-2 1 0,0 0 2 16,5 0-3 0,-5 0 1-16,0 2-4 0,0-1 4 0,0 1-4 0,4 3 4 0,-4-3-4 15,0 3 5-15,5-3-4 16,-5 4 0-16,3-1 3 0,-2 0-1 31,-1 0-2-31,0-1-1 16,5 2 3-16,-5-1-1 15,0 0-1-15,3 0 0 0,-2-1-1 16,-1 2 2-16,0-1 0 0,0 2-2 0,5-2 1 0,-8 1-1 16,3-2 3-16,0 1-1 0,0 0-1 0,1 0 1 0,-1 1-1 15,-3-2 1-15,0 1-2 0,3 3 2 0,-3-3 2 16,0 0-1-16,3 0-1 15,-3 0-2-15,0 0 4 0,0 0-2 0,-3 0-1 0,3 3-2 16,0-4 3-16,0 1-2 0,-3-1 3 0,3 0-3 0,0 1 3 16,-3 0-3-16,3 0 0 0,-4-3 1 0,1 6 0 15,0-6 1-15,0 3-1 0,0 0 1 0,3 0-1 0,-8 3 0 0,5-3-2 16,0 2 4-16,-1-2-3 0,-2 2 1 16,3 4-2-16,-5-4 12 0,5 1-11 0,-3 1 0 0,-1-1-3 0,1 0 4 15,-2-1-1-15,5-2 1 0,-3 3 0 16,-1 0 0-16,1-1-1 0,-1 3 3 0,0-2-2 0,-3-1-2 15,4 3 4-15,-5 0-2 0,5-6-1 0,-4 7 1 16,3-4 0-16,-3 3-1 0,0 1 1 78,0-1-1-62,0-3 0 78,3 3-3-94,-2-2 4 0,2-1-2 15,0 0 4-15,0 0-3 0,1-2 0 16,3 2 1-16,-4-5-2 0,3 2 1 0,-3-1 3 0,4 2 1 15,0-6-4-15,0 4 5 0,-4-2-3 0,4-2 2 16,-1 2 7-16,1-4-8 0,3-7 2 0,-7 15 1 0,4-6 0 0,0-1 3 16,3-8 1-16,-7 13 2 0,4-6 4 0,3-7 1 15,-7 10 4-15,7-10-2 0,-7 10 0 0,7-10-2 0,-3 10-2 0,3-10 1 0,0 0-1 0,-6 8-1 0,6-8-3 16,0 0 3-16,-4 9-3 0,4-9-1 0,0 0-2 0,0 0-3 0,0 0 0 0,0 0 4 0,-6 8-5 0,6-8 2 16,0 0-2-16,0 0-3 0,0 0-3 0,0 0-12 0,0 0-14 0,0 0-27 0,0 0-31 0,0 0-34 0,0 0-30 0,0 0-30 0,0 0-104 0,0 0-311 0,-8-25-95 0</inkml:trace>
  <inkml:trace contextRef="#ctx0" brushRef="#br0" timeOffset="74878.078">21421 9858 1511 0,'4'-11'-82'0,"-4"11"16"0,0 0 8 0,0 0 17 0,0 0 9 0,3-9 7 0,-3 9 19 15,0 0 4-15,0 0 5 0,0 0 2 16,0 0 12-16,3-10 4 0,-3 10-5 0,0 0 2 15,0 0 6-15,0 0 2 0,0 0-4 0,0 0 3 16,0 0-5-16,0 0-2 0,0 0 0 16,0 0-1 15,0 0 4-31,0 0-1 0,-20 22-2 0,13-14 1 0,1 2 0 0,-1 0 4 0,0 2-4 0,0 1-2 16,1 3-3-16,-4 4-1 0,0-1 0 15,0 1 5-15,0-1-10 16,3 4 3-16,-3 0-1 0,4 2 3 15,-1-3 1-15,4 3 1 16,-4 0 2-16,3 0-1 16,-2 3-2-16,3-3 1 0,-4 0 0 15,4 0-1-15,3 0 0 0,-3 2 1 0,-1-2 0 0,8 2-2 16,-4 2 3 0,0-5-1-16,0 3-1 0,0-1 1 15,3-1 1-15,3-3-1 0,1 4 3 16,-4-4 0-16,7 2 2 15,-3-1 1-15,3 0 2 0,0-1 2 16,0 2-4-16,0-5-2 0,-4 1 1 0,5-1-5 16,-1-1 2-16,-4 0-2 15,8-1 0-15,-4-2-1 0,-4 1-4 16,4-4 1-16,-3 0-1 0,0-2-2 0,-1 3-1 16,1-6 2-16,0 2 2 0,0-1 5 0,-1 4 1 0,-6-12 0 15,10 12 4-15,-3-8-3 0,-7-4-1 16,10 13 6-16,-10-13 2 15,6 10 2-15,-6-10 3 0,7 7 1 0,-7-7 0 16,7 8-2-16,-7-8 1 0,0 0 3 16,0 0-3-16,7 9 0 0,-7-9-2 15,0 0-1-15,0 0-1 0,0 0-1 0,6 8-2 0,-6-8-2 16,0 0-1-16,0 0 0 0,0 0-2 0,0 0-1 0,0 0-2 0,0 0-1 0,0 0 0 0,7 8-6 0,-7-8 2 0,0 0-4 0,0 0-5 0,0 0-11 16,0 0-20-16,0 0-21 0,0 0-24 15,0 0-29-15,0 0-43 0,-31-21-30 0,25 18-44 16,6 3-128-16,-10-9-282 0,10 9-128 15</inkml:trace>
  <inkml:trace contextRef="#ctx0" brushRef="#br0" timeOffset="77532.6308">22498 9733 1629 0,'6'-5'-73'0,"-6"5"11"0,11-10 10 15,-11 10 6-15,7-7 14 0,-7 7 12 0,6-9 0 16,-6 9 8-16,6-8-8 0,-6 8 10 16,0 0-2-16,0 0 0 0,0 0 8 0,18 26 16 15,-15-13 1-15,0 2 8 0,0 5 6 16,4 5 4-16,0 5 4 16,0 3 8-16,-1 4-5 0,1 3 2 15,0 5-2-15,-1 3 0 0,1 1 6 0,-1-1-4 16,1 2 0-16,0-1-1 0,-4 2 3 15,4-1-1-15,-4-4 2 0,0 3 2 16,1 1 1-16,-1-8 2 0,1-1-2 0,-1 1 3 47,0-2-1 31,1-4 0-15,-1 5 1-63,-3-7-1 15,0 7-3 1,3-7 4-1,-3 5-3 1,0-4 1-16,0-5 0 16,0 0-5-1,0-2-4-15,0-4-2 16,0 3 0-16,0-3-2 0,0-2 0 0,0-2 0 16,0-3-2-16,0 1 1 0,-3-6 1 0,3 3-1 0,0-2-4 15,-3-4 0-15,-1 2-5 0,4-11 1 16,-6 15-5-16,-1-8-5 0,7-7-1 0,-13 8-5 0,6-3-6 0,7-5-8 15,-17 2-24-15,17-2-23 0,0 0-23 0,-23-2-39 0,23 2-31 0,-17-8-34 0,11 3-33 16,6 5-119-16,-7-13-333 0,3 8-160 0</inkml:trace>
  <inkml:trace contextRef="#ctx0" brushRef="#br0" timeOffset="78783.0742">23739 9765 1640 0,'-3'-5'-113'0,"3"5"13"0,-7-7 16 0,7 7 10 0,-7-10 20 0,7 10 9 15,-7-10 7-15,7 10 14 0,-10-7 6 0,7 1 7 0,3 6-5 0,-10-6 15 0,10 6-5 16,-7-8 4-16,7 8 0 0,-13-6 4 16,13 6 9-16,-9-3 3 0,9 3-1 15,-14-3 1-15,14 3-1 0,-16 3 7 16,2 2-3 15,4 4 6-31,-4-2 1 0,1 1-6 0,3 1-1 0,-3 4 10 0,3 2-8 0,-4-1 4 0,1 2 1 0,3 4-4 16,0-1 1-16,0 1 3 15,-4 4 1 1,8-2-10-16,-4 2 1 16,0 7-2-16,3-3 2 15,-3 2 2 1,7-1-7-1,0 3-1-15,0 2 3 16,-1-2-1-16,4 3 2 16,0 2 3-1,0 1 5 1,4-1-2 0,-1 4 2-16,3-2-1 15,-3-1 0-15,4 2-4 16,0-3 1-16,3 1 2 15,-3-3 2 1,2 0 0-16,2 0 3 0,-1-3-1 0,-1-2 1 16,2-2 1-16,-1-1 2 0,-1-2 2 15,-1-2 0-15,1-1 5 16,-2-1-1-16,-1-1 1 0,2-3 0 0,-2 0 0 0,1-2-3 16,-1-1 0-16,2-2-1 0,-5 2-2 0,3-4 1 15,-3 3 1-15,4-4-2 0,-4 2-3 0,0-1 0 0,5-2-1 16,-8-8-5-16,3 12 0 0,-3-12-4 0,6 10 2 0,-6-10-3 15,4 9-2-15,-4-9 2 0,0 0-3 0,3 12 1 0,-3-12-3 0,0 0-2 0,0 0-8 0,0 0-7 16,0 0-10-16,0 0-13 0,0 0-16 0,0 0-18 0,0 0-21 0,0 0-23 0,0 0-24 0,0 0-22 0,0 0-55 0,-19-21-384 0,14 13-93 0</inkml:trace>
  <inkml:trace contextRef="#ctx0" brushRef="#br0" timeOffset="81927.4028">24737 9501 1476 0,'0'0'-98'0,"0"0"16"0,0 0 13 0,0 0 9 0,0 0 12 0,-4-11 10 0,4 11 5 16,0 0 8-16,0 0 7 0,0 0 5 0,0 0 6 15,0 0 7-15,0 0-2 0,0 0 4 0,0 0 3 16,0 0 5-16,0 0 1 0,0 0-1 15,0 0 8-15,0 0-4 0,-7-4 5 16,7 4 1-16,0 0-1 0,0 0-1 0,0 0-1 16,0 0 2-16,0 0-2 0,0 0 1 15,0 0-2-15,0 0 2 0,0 0-5 16,-20 15 1-16,20-15 5 0,-10 14-11 0,3-9-2 16,4 6 3-16,-4-4 2 0,2-1-2 15,-3 6 3-15,2-3-7 16,-2 2 0-16,3-2 4 0,-2 1-5 0,0 2 6 15,0-1-6-15,-3 2 0 0,7-1 7 0,-8-2-11 16,8 2 0-16,-4 1 3 0,4 3 1 16,-3-2 2-16,2 4-3 0,-3 1 1 0,4 1 2 15,0 4-5-15,3-5 8 0,-4 4-3 16,4 2-2-16,-3 0 8 16,3 0 3-16,0 2 1 0,0-2 0 15,0-1 0-15,0 2 4 16,0 1 4-1,3-2-1 1,-3 1 2-16,0-2 0 16,0-2 6-1,4 4-3-15,-4-3 1 0,3 2-6 16,-3-6 1-16,0 4-3 0,0-1 3 16,3-2-6-16,-3 0-1 0,4 0 1 15,-1 0-3-15,-3-1 3 0,4 2-2 0,-4-1 6 0,3 0-3 16,0 0 2-16,0-2 1 0,1-1 0 0,-4 1-4 15,0-3 3-15,3 2-3 0,0-1 1 0,-3-2 1 0,5 1-5 16,-5-1-1-16,3-2-1 0,0 0-3 0,-3-12 0 0,0 22-1 0,0-12-2 16,0-10 0-16,3 15 0 0,-3-15 5 0,4 16-6 0,-4-16-1 15,0 12 2-15,0-12 3 0,2 10 2 0,-2-10 1 0,0 0 0 0,0 0 2 0,4 15-2 0,-4-15 1 16,0 0 2-16,0 0-2 0,0 12-1 0,0-12 3 16,0 0-4-16,3 10-2 0,-3-10 3 15,0 0-4-15,0 0-2 0,0 0 2 0,0 0-3 16,0 0 1-16,0 0-3 0,-3 12-4 15,3-12-10-15,0 0-16 0,0 0-33 16,0 0-43-16,0 0-35 0,0 0-49 16,0 0-134-16,0 0-230 0,-10-24-53 0</inkml:trace>
  <inkml:trace contextRef="#ctx0" brushRef="#br0" timeOffset="83847.2813">25950 9501 1369 0,'0'0'-64'16,"0"0"14"-16,0 0 8 0,-10-8 12 0,10 8 3 15,0 0 14-15,0 0 9 0,0 0-3 16,0 0 14-16,0 0 4 0,0 0 2 0,0 0 3 16,0 0 1-16,-6-7 6 0,6 7 5 15,0 0 1-15,0 0-2 0,0 0-3 0,0 0 4 16,0 0-7-16,0 0 4 0,0 0 0 16,0 0-2-16,0 0-1 0,0 0 5 15,0 0-9-15,0 0 6 0,0 0-6 0,0 0 3 16,0 0 2-16,0 0-7 0,-17 17 7 15,17-17 1-15,-10 10-6 0,4-3 1 16,6-7 1-16,-18 12-3 0,11-4 1 0,1-4-6 78,-1 4 4-78,7-8-4 0,-17 16 5 0,7-8-6 31,5 1 2-31,-6-1-1 0,2 2-4 16,-2 0 2 0,2 2-5-16,2 2 5 0,-4-2-1 15,2 0 1-15,1 6-5 16,-2-5 4 0,4 7 0-1,-4-3-1 1,3 2 1-1,0 0-2 1,1 2 3-16,-1-1-5 16,1 1 0-16,-2-2-3 15,2 1 3-15,4 3-3 16,-5-1 2-16,3 3 3 0,-3-2 1 16,4 2-7-16,-1 1 3 0,1 0 2 15,-3-1-5 1,2 3 5-1,1-3-3-15,0 1 0 16,3 0-2 15,-4 2 7-31,0-4 4 16,1 2 2 0,3-1-3-1,-3-4 5-15,3 3 1 0,0-2-2 16,-3-2-3-16,3-3-2 0,0-1 3 0,0 1-3 15,3-2 1-15,-3 3-2 0,0-3 0 16,3 3 2-16,0-1 3 0,1 0-4 0,0 0 2 16,-1 1 2-16,0 2 1 0,1 0 0 15,-1 1-2-15,0-1 1 0,0-1 14 0,1-4 1 16,3 0-4-16,-4 0-3 0,1 0-2 16,-1-2-1-16,1-1-2 0,-2-2-2 15,2 0 0-15,-4-10-3 0,2 18 1 0,3-10 0 0,-5-8-5 0,7 9 3 0,-7-9-2 16,7 11 0-16,-7-11-1 0,2 9-2 0,-2-9 0 0,0 0-2 15,6 10 2-15,-6-10-5 0,0 0 2 0,7 10 0 0,-7-10-1 0,0 0-6 0,0 0 6 0,5 10-1 0,-5-10 1 16,0 0-1-16,0 0 2 0,0 0-3 0,5 8-1 0,-5-8 1 0,0 0 0 0,0 0 1 0,0 0 0 0,0 0 1 0,0 0-1 0,0 0 2 0,0 0-2 0,0 0-1 0,0 0 2 0,7 10 0 0,-7-10-2 16,0 0 2-16,0 0 1 0,0 0 1 0,0 0-4 0,0 0 1 0,0 0-2 0,0 0 2 0,0 0-2 0,0 0 3 0,0 0-2 0,0 0 1 0,0 0 1 0,0 0-4 0,0 0-1 0,0 0 4 0,0 0-1 0,0 0-1 0,0 0 3 15,0 0-2-15,0 0 3 0,0 0-5 0,0 0 2 0,0 0-1 0,0 0 1 0,0 0-2 0,0 0 2 0,0 0-1 0,0 0 0 0,0 0-2 0,0 0 2 0,0 0-3 0,0 0-3 0,0 0-2 0,0 0-1 0,0 0-9 0,0 0-6 0,0 0-10 0,0 0-10 0,0 0-22 16,0 0-17-16,0 0-18 0,0 0-26 16,0 0-44-16,0 0-110 0,0 0-277 15,0 0-60-15</inkml:trace>
  <inkml:trace contextRef="#ctx0" brushRef="#br0" timeOffset="89916.0234">10971 9385 688 0,'0'0'69'0,"-16"5"-31"0,16-5 7 16,-10 3-18-16,10-3 15 0,-10 6 11 16,10-6-6-16,0 0-4 0,-17 1 6 0,17-1 1 15,0 0 0-15,-10 2 3 0,10-2-1 16,0 0 9-16,0 0-1 0,-13 4 4 16,13-4 5-16,0 0-5 0,0 0-1 0,0 0 0 15,-14 2-3-15,14-2-1 16,0 0-3-16,-19 0-2 0,19 0-6 0,0 0-4 0,-24 0 1 15,11-2-2-15,-1 2-4 16,1 0-2-16,-1 0-2 0,2 0 0 0,-6-4 1 16,6 2-4-16,-2 2-5 0,-2-1 2 0,2 1-2 15,1-5-7-15,0 4 3 0,-1-2-2 16,1 3-4-16,2-3 2 0,11 3-4 0,-22-2-2 16,8-1-1-16,14 3-3 0,-20-1 1 15,10 1-2-15,-3-3-3 0,2 0-2 16,11 3 3-16,-22 0-3 0,8 0 0 0,14 0-2 15,-24 0 1-15,8 0-1 0,16 0 0 16,-27 3 0-16,14 0 0 0,-1-2-1 16,2 2 0-16,12-3 1 0,-27 5-2 0,13-2-1 15,4-3 2-15,10 0 0 0,-20 6-1 16,10-5 0-16,10-1 0 0,-17 6 2 16,17-6-3-16,-13 2 1 0,13-2-1 0,-13 5 1 15,13-5-1-15,-14 7 1 0,8-1 3 16,6-6-4-16,-14 9 2 0,8-4-2 15,-1 3 2 1,7-8-4 31,-10 9 1-47,3-1 2 0,1-1 0 31,2 4-3-31,-2-4 2 31,6-7 1-15,-3 20 1-16,-1-10 0 0,4-10-2 16,-3 20-2-16,3-10 4 0,0-10 0 0,3 18-3 0,1-5 1 15,-4-13 0-15,3 19 1 16,-3-9 0-16,3 2 1 0,-3-12 1 16,7 18 0-16,-4-7-1 15,4-2 0-15,-4 1 0 0,4 1 2 16,-1-2-1-16,-2 3 2 15,2 0-4-15,1-3 1 16,0 1 0-16,3 2 1 16,-4-1-2-16,5-2 4 0,-5 1-2 15,7 1-2-15,-2-2 0 0,-2 2-1 16,5-4 3-16,-1 0 0 16,0 1 3-16,1-1-4 0,-1 1 1 0,1-1 0 0,-1 1-1 0,1-2-1 15,-1 0-1-15,-1 0 0 0,6-1 4 16,-6-1-3-16,2 1 2 0,2 0 0 0,-2 0-5 15,-1-2 3-15,1 1 1 0,-1 2-1 0,1-4 0 16,-1 2 0-16,1 2 3 0,-1-4-2 16,-13-2 0-16,23 9 0 0,-13-6 1 0,-10-3-2 0,20 1 0 0,-10 2 0 0,-10-3-2 15,20 2 1-15,-10 1 0 0,-10-3 2 0,17 3-5 0,-17-3 4 0,16 0 0 0,-16 0-1 0,21 0 0 0,-21 0 6 16,16 0-4-16,-16 0 0 0,17-6 0 0,-8 4-1 0,-9 2 0 0,18-4 0 0,-18 4 2 16,16-6-4-16,-6 0 1 0,3 4 2 0,-13 2-2 0,17-6-3 0,-6 2-2 15,2 2 1-15,-13 2-2 0,16-7-1 0,-6 4 4 16,0-2-3-16,-10 5 1 0,17-8-1 0,-11 6 5 0,5-3-2 0,-11 5 0 15,13-5-1-15,-13 5 3 0,14-8-2 0,-7 3 2 0,-7 5-2 0,13-9 1 0,-7 5 3 16,2-4-3-16,-8 8 1 0,8-9 0 0,-1 2-1 0,-4-1 3 0,-3 8-2 0,11-12 1 0,-11 5 2 0,0 7 1 16,6-15-1-16,-2 4-3 0,-1 4 2 0,0-4-1 15,-3 11 1-15,3-19 0 0,0 12 1 16,-3-4 0-16,5 2-2 0,-5 9 1 16,0-21 1-16,0 12 0 0,0-2 0 0,-5 1-3 15,5 1 4-15,-3-2-2 0,0 2 0 16,0-3 2-16,0 3-2 0,-4-1 1 0,4 3-2 15,-5-1 4-15,2-1 0 0,-1 1-2 16,1 1-1-16,0-2 0 0,-2 1 1 16,2 4-2-16,6 4 3 0,-13-12 2 0,6 7-5 15,7 5 2-15,-10-8-2 0,3 3 1 16,7 5-1-16,-9-7 2 0,9 7 0 16,-8-5-2-16,8 5 4 0,-10-5-3 0,10 5 1 15,-9-5-1-15,9 5 1 16,-11-2 0-16,11 2-4 0,0 0-3 0,-13-3-8 15,13 3-8-15,0 0-26 0,-10-2-30 0,10 2-35 16,0 0-34-16,0 0-43 0,-17 7-121 16,17-7-198-16,0 0-16 0</inkml:trace>
  <inkml:trace contextRef="#ctx0" brushRef="#br0" timeOffset="91627.0259">10638 12313 1327 0,'0'0'-57'0,"0"0"17"15,-7-8 9-15,7 8 2 0,0 0 9 16,0 0 5-16,-13-2 16 0,13 2-1 0,0 0 2 15,-10-3 3-15,10 3 4 0,0 0-1 16,-17-2 6-16,17 2 13 0,-9-2-2 0,9 2 1 16,-17 0-2-16,17 0 4 0,-18 0-6 15,18 0-7-15,-19 0 5 0,8 0-2 16,11 0-2-16,-19 2-6 0,19-2 0 16,-17 2 2-16,7 1-1 0,10-3-1 0,-23 7-1 15,13-4-4-15,0 2-2 0,0-1-1 16,0 1 5-16,0 1-1 0,-4 1 3 15,5-1-5-15,-2-1-3 0,1 2 6 0,1 1-4 16,-2-3 4-16,-2 2-4 0,7 0 0 16,-5-2 2-16,1 2-8 0,1 1 0 0,-2 1 6 15,5-2-2-15,-4 0-5 0,0 0 5 0,10-7 0 16,-14 18 0-16,11-11-4 0,-3 4 0 16,2 1 4-16,-3-3 0 0,4 2-4 15,0-1-9-15,-1 2 13 0,1-2 1 16,3 2 2-16,-3-1-2 15,3 2 2-15,0-13-3 0,3 22 1 0,-3-10-6 32,3-2 6-32,-3-10-2 0,0 25 4 0,4-12-6 31,-1 0 4-15,4-1-8-16,0-2 9 0,-1 2 0 0,1-3-3 0,-1 5-2 15,1-4 6-15,3 0 0 0,-3 0-5 0,-1 0-2 0,5-1 2 16,-5 2 4-16,4-4-2 0,1 1-1 0,-5 2 4 0,4-2-4 0,0-3 5 15,0 2-5-15,0 0 4 0,4-2 0 16,-2 1-3-16,2-2 0 0,-1 1 2 0,0-1-7 47,1 1 3-47,2-4 4 31,-2 5-4-31,2-6 2 31,-16 0 2-15,27 5-3-16,-10-5-5 16,-1 0 3-16,1 0 1 15,-17 0 3 1,30-3 1-16,-13 1-6 0,0-4 4 16,-4 5-2-1,7-5 3-15,-6 0-4 16,2 1 5-16,-2 4-1 31,2-7-12-31,-2 0 12 16,-1 3 2-16,-4-2-5 0,5 2 1 15,-1-3-6-15,2 1 8 16,-3-1-2-16,-2 1 4 16,0-1-3-16,-3-2 3 0,3 3-3 0,-4-3 1 15,1 0 2-15,-7-2 0 0,4 1-2 0,-8-2-1 0,4 1-5 16,-7 0 8-16,1-3-3 0,-1 3-2 15,-3-5 1-15,0 4 1 0,0-5 1 0,0 3 0 16,-4 0-1-16,5 0 4 0,-1 0 3 0,-1 5 1 0,2-2 2 16,2-1 4-16,1 1-3 15,-5-1 0-15,8 2-5 0,-3-1 3 0,2 2 3 0,4 1-3 0,-3-2 2 16,0 4-3-16,3 7 2 16,-8-18-3-16,5 10 3 0,0 4 0 0,0-4 1 0,3 8-1 15,-4-10-2-15,4 10 0 0,-3-9-4 0,3 9 6 16,0 0-9-16,-3-11-2 0,3 11-7 0,0 0-6 0,-3-9-12 0,3 9-19 0,-4-7-17 0,4 7-27 15,-4-9-62-15,4 9-122 0,-3-9-115 0,3 9 100 0</inkml:trace>
  <inkml:trace contextRef="#ctx0" brushRef="#br0" timeOffset="94347.0286">28309 8892 622 0,'0'0'86'0,"7"-9"-32"0,-7 9 0 15,0 0-2-15,0 0 5 0,3-14-2 0,-3 14 1 16,0 0-1-16,0 0-4 0,0 0 6 16,0 0-9-16,0 0 6 0,0 0-2 15,0-9 2-15,0 9 2 0,0 0 4 16,0 0 0-16,0 0 0 0,0 0-3 0,0 0-4 16,0 0 1 109,-10-10-11-125,10 10-2 0,-11 0-3 0,11 0 1 0,-17-2-6 0,17 2-1 15,-16-5-2-15,7 5 0 16,9 0-1-16,-21-5-7 0,11 2-1 0,-4 1-2 15,5 0-3-15,-4-1-1 0,1 1 0 16,4-4-6-16,-5 4 1 0,2-1 3 16,-2 1-6-16,2 0 2 15,-2-1-3-15,4 1 1 16,-5-2-1-16,1 2-1 0,-1-1-3 0,1 3 2 16,-4-3-1-16,17 3 0 0,-23-1 0 0,7 1-2 15,5-3 0 1,11 3-2-16,-23 0 3 0,14 0-2 15,9 0 1-15,-21 3 0 0,7-3-3 16,14 0 4 0,-23 1-2-16,23-1 0 15,-23 3 0-15,14 0-4 0,9-3 4 0,-22 6 0 0,13-4 2 16,-5 1-1-16,5 1-2 0,-1 1 2 0,-4-2-3 16,5 2 2-16,-3 0-1 0,-1 0-1 0,4 0 3 15,-5 0 1-15,1 0-1 16,-1-1-3-16,5 1 2 0,-1 1 4 0,-4-5-6 0,5 5 4 0,-2 0-1 0,1-2-1 15,10-4-1-15,-17 7 1 0,7-4 1 0,10-3-1 16,-15 8-1-16,8-5 2 0,7-3 0 0,-14 4-1 0,14-4-2 16,-13 5 2-16,13-5 1 0,-18 8-4 0,18-8 3 0,-5 5 0 0,5-5-2 0,-13 7 0 0,2-5-1 15,11-2 4-15,-11 7 0 0,11-7-3 0,-5 6 2 0,5-6 1 0,-11 8-2 0,11-8 0 0,-9 7 2 0,9-7-3 16,-7 8 1-16,7-8 0 0,-10 8 1 0,10-8 1 0,-10 4-4 0,10-4 2 0,0 0 1 0,-7 8-2 0,7-8 1 16,-6 7 0-16,6-7 1 0,0 0-1 0,0 0 2 0,0 12-2 0,0-12 0 0,-3 12 3 0,3-12-2 15,0 0 0-15,0 16 4 0,0-16-5 0,0 13 1 0,0-13-1 0,0 12 1 0,0-12 0 0,-5 16-2 0,5-16 4 16,0 12-1-16,0-12 0 0,5 13-1 15,-5-13 0-15,0 12 3 0,0-12 0 16,5 13-1-16,-5-13-1 0,8 9-1 0,-8-9-1 16,9 10 1-16,-1-4 10 0,-8-6-1 15,15 6-2-15,-4 0-1 0,-11-6 1 0,20 7 0 16,-6-5-1-16,-14-2-1 0,16 6 2 16,-2-3 0-16,-1-1-3 15,0 0 0-15,1 1-2 16,-14-3-1-1,23 2 2-15,-10 1-1 0,-13-3-3 16,29 0 3-16,-16 0 2 0,5 0-5 0,-18 0 6 0,30 0 1 0,-17-3-4 16,1 1 1-16,-1-1 0 0,1 1-3 0,-14 2 2 0,26-5 0 0,-13 3-1 15,1-2 0-15,-14 4 1 16,23-3-1-16,-9-2 0 0,-1 1 2 0,1-1-2 0,-5 2 1 16,4-1 0-16,-13 4-3 0,20-8 2 15,-10 3-3-15,4 0 1 0,-4 3 0 16,-1-3 1-16,5 3-1 0,-4-4-1 0,0 1 0 15,-10 5 0-15,17-9 0 0,-8 3 1 16,2 0-1-16,-4 2 0 0,-7 4-2 0,11-8 1 16,-11 8-3-16,14-7-1 0,-7 2-1 15,-7 5 0-15,14-7 2 0,-14 7-1 0,10-12 2 16,-3 6-4-16,-7 6 0 0,6-9 0 16,-6 9 3-16,11-12 0 0,-8 6 0 15,-3 6 0-15,3-11 3 0,4 4-2 16,-7 7 0-16,3-12 0 0,-3 12 1 0,11-10 0 15,-11 10 2-15,3-8 0 0,-3 8-3 16,5-9 4-16,-5 9-1 0,5-11-3 16,-5 11 4 15,0 0-3-31,3-13 1 0,-3 13 2 31,0 0 0-31,3-6-1 0,-3 6 2 0,0 0 3 0,0 0-3 16,0 0 1-16,2-13-2 0,-2 13 3 31,0 0 4-31,0 0-6 0,0 0 2 0,0 0-2 0,0 0 1 0,5-8 2 0,-5 8-2 0,0 0 0 0,0 0 1 0,0 0 0 0,0 0 1 0,0 0-2 0,0 0 1 0,0 0-3 16,0 0 1-16,0 0 0 0,0 0 1 0,0 0-1 0,0 0-2 15,0 0-3-15,0 0-2 0,0 0-12 16,0 0-24-16,0 0-29 0,0 0-27 0,0 0-42 16,0 0-84-16,0 0-347 0,0 0-72 15</inkml:trace>
  <inkml:trace contextRef="#ctx0" brushRef="#br0" timeOffset="96617.8872">28156 12627 1492 0,'0'0'-53'0,"0"0"8"0,0 0 7 15,-11-5 7-15,11 5 4 0,0 0 15 16,-10-1 7-16,10 1 10 0,0 0-8 15,-14-6 12-15,14 6 4 0,-9-2 7 0,9 2 4 16,-10-5 11-16,10 5 6 0,-14-3 4 16,14 3 1-16,-14-2-3 0,14 2 3 15,-16 0 1-15,16 0-6 0,-16-3-4 16,16 3 1-16,-20 3-2 0,10-1-4 0,10-2-3 16,-23 0-1-16,12 3-4 0,11-3 0 0,-23 2-3 15,9 1-3-15,14-3-3 0,-22 2-2 16,8 1-1-16,14-3 1 0,-24 7-2 0,15-7 3 15,-4 5-8-15,1-2 1 16,-3-2-2-16,1 5 2 0,4 0-2 16,-3-4 1-16,0 3 2 0,0 0 0 0,-1 3-2 15,1-6-4-15,2 5-1 0,-3-2 4 0,2 0-4 16,-2 6 5-16,2-7-5 0,0 4 0 16,3-2 1-16,0 1 0 0,-5-2 1 0,4-1 0 15,-1 4 1-15,5-3 1 16,-4 2-2-16,10-7 2 0,-13 13 3 0,5-8-7 0,2 2 5 15,-1 2-3-15,1-1 1 0,6-8-4 16,-9 16 0-16,9-8 6 0,-8-1 1 16,8-7-2-16,-6 15 3 0,3-7 0 15,3-8-4-15,-4 18 0 0,4-11 1 0,0-7 0 16,-4 14 1-16,4-3 1 0,0-11 0 16,4 14-1-16,0-3 1 0,-4-11-3 15,5 13-2-15,-1-1 3 0,4-5 1 16,-8-7-3-1,6 15 0-15,1-8-2 16,-7-7-1-16,9 18 6 0,-3-14-5 0,2 4 2 16,-2 1 0-16,3-2 0 0,-1 0 1 15,-2 0-2-15,-6-7-3 0,17 13 2 0,-7-8 2 0,1 2-2 0,-5-2 2 0,-6-5-1 16,21 10-2-16,-15-2 0 16,7-2 0-16,-13-6 0 0,17 12 1 0,-7-8 0 0,-10-4-7 15,17 8 10-15,-7-3-2 0,0 0-2 0,-1 0-1 16,-9-5 3-16,21 7-3 0,-15-2 4 15,4 1-1-15,-10-6 0 0,17 6-2 0,-8 0 3 16,-9-6-4-16,22 7 4 0,-13-5-4 16,-9-2 0-16,21 9-3 0,-21-9 3 0,19 2 2 15,-5 0-1-15,-14-2 0 0,19 5 2 16,-19-5-4-16,21 3 3 0,-21-3-3 0,19 3 1 16,-19-3-1-16,20 2 4 0,-20-2-2 15,24 0-3-15,-24 0 4 0,17 3 0 16,-17-3-1-16,19 0 0 0,-19 0 2 0,21 0-2 15,-21 0 1 1,16 0-5-16,-3-3 4 16,-13 3 3-16,21-2-5 0,-11-1 0 31,-10 3 1-31,17-3 0 0,-17 3 0 16,19-5 0-16,-8 3 1 0,-2 0-3 0,-9 2 1 15,16-9 2-15,-5 6-2 0,-11 3 3 0,13-9 0 0,-3 4-2 0,1 1 2 16,-5-4-6-16,4 3 5 0,-3-3-2 0,3 1-3 0,-4-1 3 0,1 1 1 0,0-4 2 15,0 2-4-15,-1-2 0 0,0 2 0 16,-2-6 1-16,-1 2-5 0,4 1 3 0,-3-2-2 16,-4 1 3 15,3-3-5-31,0 2 1 62,-3-1 5-62,3 3 0 79,-6-6-2-79,3 5-1 0,0-2 3 31,-3 0 1-31,3 2-1 0,-3 0-4 0,-1-1 5 15,-3 1 3 1,4 1-7 0,-1 0 4-16,-2 0-2 15,0-5 3-15,2 5 1 16,-6 0-2-16,3-1 2 0,1 1-3 31,-2-2 1-31,-1 2 1 16,2 3 2-16,-2-1 1 15,-2 0-4-15,4 0 2 0,-2 5 5 16,-1-6-2-16,2 8-1 0,-4-6 0 0,2 4 1 0,-2 1 0 0,-1-2 1 0,5 1 2 16,-6 3-3-16,4-1 1 0,-4 1-2 0,4-1 1 15,-3 1-4-15,3 0 1 0,-3 2 1 0,13 0-2 0,-20 0 0 0,20 0-2 16,-24 0 3-16,24 0 0 0,-19 2-1 0,8 0 1 16,-2 1 0-16,13-3-5 0,-21 5-5 0,12-3-16 0,0 3-21 0,9-5-34 0,-18 6-27 0,9-2-67 15,9-4-160-15,-18 5-178 0,12-1-17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3:17:33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18726 11771 1077 0,'0'0'86'0,"4"-8"-52"0,-4 8 1 0,0 0-28 16,0 0 16-16,0 0 4 0,0 0 7 0,0 0 8 15,0 0 9-15,0 0 7 0,0 0-3 16,0 0 4-16,0 0 2 0,0 0-4 15,0 0-3-15,13 17 1 0,-13-17-1 0,7 13 5 16,-7-13 0-16,10 9-3 0,-4-1 0 16,-6-8-3-16,17 13 1 0,-7-8-2 15,4 2-4-15,2-2-3 0,4 1 1 0,0 1-8 16,6-2 3-16,4 0-5 0,1-3-2 16,-1 1-4-16,6 0-2 0,1-3-1 15,3 1-5-15,0-1-1 0,10-1-2 0,-4-2 2 16,5 0-2-16,-4 1 0 15,6-1-3-15,-6 1-2 16,3-1 2-16,-1-2-1 0,-1 3-2 0,-2-3-2 16,-2 0 0-16,-1 2-1 0,-4-2 1 15,2 1-5-15,-8 4 2 16,1-5 2-16,-4-1-1 0,0 1-5 16,0 0 2-16,-4 2 0 0,-2 1 1 15,-5-1-2-15,2 2 2 16,-1-2-4-16,-4 3 5 0,-2-3-2 0,-1 1 0 0,-13 2 4 15,27-3-1-15,-18 3 1 0,-9 0-4 0,18-2 0 0,-18 2 0 0,0 0 0 0,19 0-4 0,-19 0-6 16,0 0-6-16,0 0-20 0,0 0-33 16,4-8-31-16,-4 8-42 0,0 0-21 0,0 0-31 15,0 0-91-15,-23-15-121 0,12 13-163 16,11 2-64-16</inkml:trace>
  <inkml:trace contextRef="#ctx0" brushRef="#br0" timeOffset="636.2215">19010 11855 1485 0,'-13'-2'-49'15,"13"2"9"-15,-14 0 16 16,14 0 1-16,-10-3 13 0,10 3 18 0,0 0 6 16,-13-2 0-16,13 2 3 0,0 0 6 0,0 0-6 15,-14-5 9-15,14 5 4 0,0 0 10 0,0 0 7 16,0 0 1-16,0 0 2 0,0 0-4 16,34-8 2-16,-21 6-1 0,4-1-1 0,3-1 2 31,0 1-5-31,3-2 0 0,7 1-1 0,3-5 0 0,5 1 0 0,5 1 7 15,-1 2 2-15,2-5-2 0,7 3-5 16,-2-1-4-16,8-1-4 0,-7 4-1 0,7-6-3 16,-4 3-4-16,-6 3-3 0,-1 1-3 15,-2-4 0-15,-8 3-5 0,-2 3-1 16,-4-1-2-16,0-1 0 16,-7 1-1-16,1 0 4 0,-5 1 1 15,-2-1 2-15,0 1 0 0,0-1 2 0,-4 1-2 0,-13 2 0 16,20 0-5-16,-10-2 2 0,-10 2-2 0,17-3-2 15,-17 3-4-15,0 0 1 0,0 0-2 0,17-2 0 16,-17 2-8-16,0 0-3 0,0 0-11 16,6-7-17-16,-6 7-29 0,0 0-28 15,0 0-31-15,0 0-23 0,0 0-19 16,0 0-29-16,-10-21-94 0,10 21-317 0,0 0-101 16</inkml:trace>
  <inkml:trace contextRef="#ctx0" brushRef="#br0" timeOffset="1363.7854">18883 11746 1561 0,'-13'-6'-67'0,"13"6"14"0,-11-1 13 16,11 1 14-16,-9-4 6 0,9 4 17 0,0 0-4 15,-10-5 13-15,10 5 7 0,0 0 1 16,0 0 13-16,0 0 11 0,0 0 3 0,0 0 6 16,0 0 0-16,0 0 4 0,0 0 3 15,56 0 3-15,-36-3 5 0,4 3 1 0,3-2 3 16,6-1-1 0,10-1 6-16,1 1-5 0,2-2 6 0,1 0-1 0,-1 0-1 15,8 1 1-15,-4 1-8 16,0-2-3-16,-3 0-6 0,0 0-2 0,-7 0-6 15,-4 3-4-15,1-4-3 16,-4 6-4-16,-6-1-2 0,3-5-4 0,-7 6 1 31,-2-3-6 1,-5 3-2 93,4-3 0-125,-7 3-4 0,4-2-3 31,-4 2-1-31,-13 0-10 0,23-3-11 0,-13 2-22 15,-10 1-37 1,17-3-36-16,-17 3-57 0,0 0-40 0,21-5-97 0,-21 5-149 16,19-3-139-16,-5-2-84 15</inkml:trace>
  <inkml:trace contextRef="#ctx0" brushRef="#br0" timeOffset="2485.6609">22765 12648 1531 0,'-14'3'-42'0,"14"-3"20"15,0 0 0-15,0 0 4 0,-16 2 8 16,16-2 7-16,0 0 10 0,-13 0 16 0,13 0 6 0,0 0 9 16,0 0 1-16,0 0-4 15,-14 2 5-15,14-2 5 0,0 0 3 16,0 0 5-16,0 0 1 0,0 0 2 0,0 0-1 16,47-15 2-16,-24 8-1 0,0 1-7 109,8 1-3-93,-1-2-3-16,9 0-3 0,2 2-3 15,2-2-4 1,7 2-3-16,0-3-2 15,6 1-3-15,-5-2-3 0,2 6-4 16,-3-3 3-16,0 3-7 0,1-2 0 16,-2 1 1-16,-5 1-2 0,2 0-1 15,-9 1-3-15,0-1 3 0,-4 1-5 0,-3 2-2 16,0-3 1-16,-3 1-3 16,-4 2 4-16,-3-3-3 0,0 3 4 0,-4 0-2 15,-2-2 1-15,3 0-2 0,-17 2 0 16,23 0-4-16,-9 0-4 15,-14 0-9-15,16-5-8 0,-16 5-19 0,14-3-19 0,-14 3-24 16,13 0-23-16,-13 0-10 0,0 0-27 0,0 0-41 0,10-5-86 0,-10 5-264 31,0 0-36-31</inkml:trace>
  <inkml:trace contextRef="#ctx0" brushRef="#br0" timeOffset="3262.6087">22955 12792 1491 0,'0'0'-3'0,"0"0"5"15,0 0 1-15,3 13 2 0,-3-13-6 0,0 0 9 0,0 0 10 16,11 5 10-16,-11-5 5 0,0 0 5 0,0 0-2 15,30-5-3-15,-30 5-2 0,33-2-6 16,-9 0-1-16,1-1 0 0,5 1-2 16,4-4 1 31,6 5 3-47,3-4-1 0,1 1-3 0,-1 1-4 0,0-2 1 0,1 4-1 0,-1-5 1 0,-6 4-5 0,0-1-4 0,-1 1 0 0,-2-1 0 0,-4 3-2 0,-4-2 2 15,-2 2-3-15,-1-3 4 16,-3 1 1-1,-3 2 2 1,-1 0 3-16,1 0-3 0,-17 0-2 78,20-2-6-78,-20 2-1 31,14 0 3-31,-14 0-3 0,0 0-1 0,16-3-2 0,-16 3-6 79,0 0-2-79,0 0-7 0,0 0-8 0,14-2-17 0,-14 2-20 0,0 0-26 0,0 0-23 0,0 0-51 0,0 0-124 0,0 0-193 0,0 0 19 0</inkml:trace>
  <inkml:trace contextRef="#ctx0" brushRef="#br0" timeOffset="15479.9372">16819 15591 446 0,'0'0'122'16,"-10"-8"-33"-16,10 8-27 0,0 0-14 16,-6-4-14-16,6 4-16 0,-8-6 1 15,8 6-3-15,0 0 8 0,-6-5 3 16,6 5-3-16,0 0-4 0,-10-3 5 0,10 3 6 16,0 0-8-16,0 0 0 0,0 0 3 0,-14-3-1 15,14 3 0-15,0 0-1 0,-10 0 0 16,10 0 5-16,0 0 2 0,-13 0-3 0,13 0 2 15,0 0 1-15,0 0 1 0,0 0-1 16,-17 0-9-16,17 0 5 0,0 0-6 16,0 0 1-16,-9-4-5 0,9 4 1 0,0 0 0 15,0 0-3-15,0 0 1 0,0 0 1 16,0 0 4-16,0 0-3 0,0 0 1 0,0 0-3 16,0 0-3-16,36-13-2 0,-23 13 6 15,-13 0-3-15,27-5 2 0,-10 3 0 16,-1 2-3-16,1-2-2 0,3-1-3 0,3 0 0 15,-2 2-2-15,-1-3 4 0,6 2-7 16,4 2 6-16,-7-2 0 0,1-1-1 31,3 1 0-31,-1-1-3 16,1 1 0 0,-4 2-1-1,4-3 1-15,-4 3-1 31,4-1-1-31,0-2-1 32,-4 0 4-17,3 1-3 1,-2-1 2 0,-1 3-4-16,4-3 0 0,-3 3 3 0,3-2-3 0,-5-1 1 15,5 3 0-15,3-1-2 31,-7 1-2-15,1 0 2-16,-1-4 3 16,3 4 2-16,-2 0-7 0,0 0 3 15,2 0 0-15,-2 0-2 0,-1-2 2 16,3 2 1-16,1 0-4 16,-3 0 0-16,3-3 2 0,-8 3 0 15,4 0 1-15,1 0 2 0,-4-3-9 0,3 6 4 0,-3-6 0 16,-3 3 0-16,3 0 5 0,-3-2-5 15,-1 2 0-15,-2 0 2 0,-14 0 3 16,27 0 0-16,-14-3 3 0,-13 3 4 16,20-2 3-16,-20 2-2 0,16 0 1 0,-16 0-5 0,0 0 4 15,17 0-5-15,-17 0-3 0,0 0-3 0,0 0-2 0,7-5-11 0,-7 5-3 0,0 0-24 0,0 0-16 0,0 0-27 0,0 0-27 0,0 0-74 0,0 0-314 0,0 0-3 0</inkml:trace>
  <inkml:trace contextRef="#ctx0" brushRef="#br0" timeOffset="16067.8996">17173 15775 1235 0,'0'0'-50'0,"3"15"9"16,-3-15 17-16,0 0 6 0,0 0 1 16,0 0 6-16,16 5 8 0,-16-5 2 0,0 0 11 15,0 0 0-15,20 0 0 0,-20 0 4 16,21-2 4-16,-21 2 9 0,22-3-7 0,-8 0 6 15,2 3-4-15,1-4-2 0,4 2 5 16,1-4-5-16,2 1 3 0,6 1-1 16,0-1 1-16,3-2 2 15,8-1-2-15,-5 0-3 16,7 1 3-16,-2 0-7 31,2 1-1-31,-3-1 6 16,-4 2-6-16,5-3-5 0,-5 3 2 0,-3 0 0 15,-3 0-1-15,1 1 4 16,-1 1-1-16,0-2 2 16,-4 0 1-16,-2 2 8 15,-5 1-2-15,2-1 7 0,-4 1-3 16,-1 0 5 0,1-2 2-16,-4 3 2 0,1 1 1 0,-14 0-4 0,22-7-1 0,-14 6-2 15,-8 1-7-15,19-3-1 0,-19 3-1 16,14-5-2-16,-14 5-4 0,10-4-8 0,-10 4-3 0,0 0-8 0,6-11-14 0,-6 11-14 0,7-7-21 0,-7 7-17 15,4-13-23-15,-4 13-38 0,0 0-83 0,3-15-283 0,4 8-2 16</inkml:trace>
  <inkml:trace contextRef="#ctx0" brushRef="#br0" timeOffset="17783.2635">23688 15080 1295 0,'0'0'7'0,"-13"-5"1"15,4 3-1-15,9 2-6 0,-14-5 6 0,14 5-7 16,-10-2 0-16,10 2 5 0,-9-3 11 0,9 3 16 15,0 0 4-15,-14-5 1 0,14 5-3 16,-10-4 5-16,10 4 0 0,-11-5 0 16,11 5 5-16,-9-7-2 0,9 7-4 0,-10-4-5 15,-1-1-5-15,11 5 1 0,-16-8-2 16,2 6 4-16,5-3-5 0,-8 3-3 16,4-3 3-16,-4-1-2 0,0 4-1 0,-3-3-3 15,4 2-1 1,-5-1 2-16,1-1-7 0,1 2 4 0,-2 0-3 15,2 2-1-15,-5-3-5 0,4 2 1 0,0 0 2 0,-3 2-2 16,3-4-4-16,-4 2 2 31,5 2-2 16,-1-3-2-16,-4 0 3-31,0 3-3 63,2-1-2-47,2-2 2-1,-1 2-1-15,-1-3-2 16,-5 1 3-1,6 1 0 1,1 0 0-16,-2-3 0 16,-2 3-1-16,4-4-2 15,-1 5 0-15,2-3 1 0,-5 2 1 16,7-3-3-16,-2 3 2 0,-2-1-2 16,1 3-1-16,4-2 0 0,-1 2 1 15,1 0 2-15,-5 0-2 0,5 0 0 16,-4 0 1-16,0 0-2 15,3 2 2 1,0-2-2 0,1 3 0-16,-4-3 1 15,3 2 1 1,1 1-3-16,-2-1 0 16,-1 0 3-16,2-2-4 0,1 5 4 0,-1-2-4 0,4 0 2 15,-4 1 0-15,1-1-2 0,-2 1 3 0,6 3-5 16,-6-6-2-16,1 3 1 0,4 2 3 15,-4 0 4-15,4-2-5 0,0 0 1 0,-4 0 0 0,8 1-2 16,-5 1-1-16,1-5-3 0,-1 5-2 0,4-2 7 0,-3-1 0 0,0 2-3 16,13-5-3-16,-24 7 7 0,14-4 2 0,-3 3-5 15,3-4 2-15,-3 0 2 0,3 3-3 0,10-5-3 0,-20 4 5 0,10 0-2 16,-4 0 2-16,14-4-5 0,-20 8 1 0,10-6 3 0,-3 1-1 0,3 2 1 0,10-5-2 16,-23 5 1-16,9 1 3 0,1-2-1 0,-1-1 1 0,5 1 0 0,-9-1-3 15,6 1 4-15,-1-1-2 0,-1 2 1 0,1-2-1 16,-1 1 1-16,4 0 2 0,-4 1-1 0,2-2 3 15,2 2-6-15,10-5 6 0,-21 4-5 0,12-1-1 16,9-3 6-16,-14 5-2 0,14-5 0 0,-16 5 0 0,16-5-5 0,-14 2 5 0,14-2-4 16,-13 6 1-16,13-6-2 0,-14 7 5 0,8-5-5 15,6-2-1-15,-7 7 0 0,7-7 3 0,-9 5-2 0,9-5-4 0,-14 6-7 16,14-6-6-16,-7 3-2 0,7-3-5 0,-14 8-7 0,14-8-12 0,-9 4-6 0,9-4-14 16,0 0-27-16,-13 4-55 0,13-4-99 0,0 0-153 0,0 0 88 0</inkml:trace>
  <inkml:trace contextRef="#ctx0" brushRef="#br0" timeOffset="18574.5495">21668 15726 1021 0,'24'-2'-23'0,"-15"-1"8"16,-9 3 8-16,21-3-1 0,-9 3 3 15,-12 0 8-15,24-2-1 0,-11-1-1 0,-13 3 4 16,30-2 1-16,-16 2 0 0,2-3-3 16,1 3-4-16,-1-2 3 62,1 2 0-62,-4-3-1 0,4 3-6 0,0 0 7 0,0 0 2 0,-17 0 7 0,33 5-6 0,-13-5 8 0,-4 3-8 0,2-3 6 0,1 2 0 0,-2 1 3 0,3-3 0 0,0 2-1 16,0 1-5 15,0 0-1 32,3-1-1-63,-3-2 3 15,1 3-5 1,5 1 6-16,-6-4-7 15,3 3 3 1,1-3-2-16,3 2-2 16,0 1 0-1,-5 0-2-15,5-3 0 16,-3 2 8 0,-1 0-6-16,0-2-2 15,-3 3-3-15,7-3 5 0,-4 3 1 16,-3-1 5-16,3-2-10 0,-2 0-1 0,-1 0 2 0,-1-2-1 0,5 2 6 15,-4 2 0-15,0-4-2 0,3 2 3 0,-2 0-1 16,1-3 0-16,2 3 1 0,3-3-3 0,-4 1 0 16,1 2 1-16,-2-2 1 0,-1 2 0 0,-1-3-1 15,-1 0-2-15,2 1 1 16,-4-3-5-16,2 5 10 0,-2-2-4 16,-1-1 1-16,-2 1 8 0,-1-1-3 0,4 0 7 0,-17 3 1 0,24-2 0 0,-14-1 6 15,-10 3 0-15,16-5-2 0,-16 5-1 16,14-2-1-16,-14 2 2 0,9-3-9 0,-9 3-5 0,0 0 2 0,14-3-6 0,-14 3-2 0,10-5-23 0,-10 5-8 15,0 0-18-15,0 0-30 0,0 0-86 0,0 0-215 0,0 0 110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2:41:48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11791 7668 304 0,'-11'-3'67'0,"-2"-2"-30"0,-1 2-4 16,-3 0 8-16,3 2-6 15,4-2 11-15,-4 0-4 0,4 1-11 0,-1 0 6 16,11 2-1-16,-19-3 1 0,13 1 2 16,6 2-7-16,-14-3 1 0,14 3-6 0,-13-3-3 15,13 3-8-15,0 0 1 0,-9-1-4 16,9 1 1-16,0 0 8 0,0 0-6 16,0 0-2-16,0 0-4 0,0 0 18 0,0 0 0 15,26-14 0-15,-10 10-4 16,8-2 8-16,3-2-2 15,6 4 0-15,5-4 4 16,4 0-2-16,6 2 0 16,11-5-2-1,1 2 8 1,7-1-1-16,19 0 3 0,1-1-10 16,6-1-2-16,5 2 0 0,28-3-4 0,5-1 0 0,-5 1-6 15,4 2 4-15,-4-3-6 16,1-1 0-16,-20 5 1 15,-11 0-5 1,2 0 3-16,2 0 0 16,-6 0-4-16,1 0-3 0,-1-2 6 15,0 1-9 1,-1 2 2-16,-6-1 8 0,3 0-1 0,0 2-2 16,-6-2 0-16,-15 2 2 0,14-2-3 15,-12 0-2-15,9-2 5 0,-13 2-2 0,-2-1-1 16,3 2 4-16,-8-1-5 0,0-2 1 0,-3 2 0 0,-10 3 2 0,-2-4-6 15,0 4 4-15,-13 1-4 16,6 1-1-16,-9 0 5 0,-1-2-4 0,-2 1-2 0,-4 4 2 16,-1-3 1-16,-4 3 1 0,0-1 1 0,0 1-2 0,-4-1-2 15,1 1-3-15,-5-1 2 0,4 1-1 0,-13 2 0 0,23-2 2 0,-13-2-4 0,-10 4 1 16,14-1 0-16,-4-2-2 0,-10 3 0 0,14-2 1 0,-14 2 0 16,0 0-1-16,16-3 1 0,-16 3 0 0,0 0 4 0,13-2 3 0,-13 2 2 0,0 0 2 0,0 0 7 0,13 0-1 0,-13 0 4 0,0 0-2 15,0 0 3-15,0 0-2 0,0 0 2 16,0 0-5-16,13-7 2 0,-13 7-5 15,0 0-1-15,0 0-1 0,0 0-6 0,0 0-16 16,0 0-30-16,0 0-37 0,0 0-49 16,-33 18-57-16,21-10-178 0,-6 2-187 15,-1 2-47-15</inkml:trace>
  <inkml:trace contextRef="#ctx0" brushRef="#br0" timeOffset="8864.156">20598 7643 522 0,'0'0'21'0,"-11"-8"11"0,11 8-2 0,-10-7 1 0,10 7 12 0,-9-8-5 0,1 5 2 0,2-1 5 0,6 4-9 0,-13-6 15 0,5 1 0 0,8 5 8 0,-12-7 5 0,12 7-1 0,-10-5 4 0,10 5 4 0,-8-5-6 0,8 5 2 16,-12-6 3-16,12 6-4 0,-7-4 0 0,7 4-3 31,-6-5-4-31,6 5-7 0,-11-3-3 0,11 3-5 0,0 0-4 0,0 0 1 16,-10-5-6-16,10 5-3 0,0 0-3 0,0 0-3 15,0 0-3-15,21-12-2 0,-12 7-2 16,7 3-1 0,5-3 5-16,6 0-6 0,-1 0-1 15,4-1 1 1,10 2 3-16,4-2 3 16,9-2 5-1,10 4 5-15,11-4 4 16,19 1 0-16,4 0-1 0,40-4 2 0,9 4-1 15,1-3-4-15,3 5 2 0,3 1-3 16,4 0-1-16,0 2-3 0,10-1-1 0,-3 3 0 16,-1 0-5-16,3 0 0 0,-5 0-4 15,-1 0-1 1,-7-3-3 0,-6 3 0-16,-24 0-2 15,-17 0 2 1,-2 0-5-16,-7 3 2 15,-14-3-2-15,0 0-2 0,-9 0-1 0,-7 0 0 16,-10 0-3-16,-4 3 2 16,-3-3-3-16,-13 0 3 0,-1 0 3 15,-2 0-3-15,-8 0 4 0,1 0-3 0,-4 0-1 16,-3 0 1-16,-2 0-1 0,-3 0-3 0,-1-3 0 16,-14 3 3-16,23 0-2 0,-9 0-2 0,-14 0 2 15,16-3 1-15,-16 3-4 0,21 0 1 0,-21 0 0 0,13-1 3 0,-13 1-4 0,0 0-2 0,19 0 2 0,-19 0 1 16,0 0-1-16,0 0-1 0,14 0 3 0,-14 0 0 0,0 0-3 0,0 0-1 0,13-3 2 0,-13 3 1 15,0 0 0-15,0 0 0 0,0 0-3 0,0 0-3 0,0 0-1 0,13-2 0 0,-13 2-6 0,0 0-6 0,0 0-9 0,0 0-14 0,0 0-21 0,0 0-25 16,0 0-29-16,0 0-43 0,-43-6-37 0,34 6-81 16,-5-2-396-16,14 2-168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2:42:34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5102 6815 639 0,'-7'-5'58'16,"1"0"-39"-16,6 5-1 0,-14-7-3 15,8 1 6-15,6 6 16 0,-13-7-5 0,5 5-3 16,8 2-6-16,0 0 2 0,-9-9 1 15,9 9-7-15,-7-4 4 0,7 4-1 16,0 0-1-16,0 0 1 0,-11-5 14 0,11 5 2 16,0 0 2-16,0 0 4 0,-6-6-4 0,6 6-6 15,0 0 3-15,0 0-3 0,0 0-1 16,0 0 1-16,0 0 0 0,0 0-1 16,20-11-1-16,-7 5 2 0,1 4-7 15,6-1-1-15,3-5-2 0,7 4-3 0,3-6 0 16,4 3-1-16,0-4 0 0,6 4-5 15,1-4 2-15,-1 2-4 0,3 1-1 16,-2-1-1-16,-1-2 0 16,4 4-3-16,-7-1-1 0,4 1 2 0,-4 3-3 15,-1-2-1 1,5-1 4-16,-4 1-3 0,0 1-1 0,0-2-2 16,3 2 2-16,1 0 0 0,-1 3-1 15,0-4-4-15,1 0 5 0,-1 3-1 0,4-3 1 16,-1-1-2-16,1 2 0 0,0-3 0 0,3 3-2 15,-7 1 2-15,4-4-3 0,-4 5 3 16,4-1-4-16,-4-1 6 0,-2 0-3 16,2 2-2-16,1-2 0 0,-8 1 2 15,7 1 0-15,-7-2 1 0,-1 1-4 0,1 2 3 16,1-3-1-16,-4 3 2 0,0-1-2 16,4 0-2-16,-4 1 2 0,-3-1 3 0,4 1-6 15,-1 2 4-15,1-2-1 0,-1-1-5 16,-3 1 5-16,3-1 1 0,0 1-4 0,-3-1 5 15,4 1-4-15,-4-1 2 16,0 0-4 15,3 3 2-15,-3-4 2 0,0 2-2-1,0-1 3 1,0 0 0-1,-3 2-2 1,3-4 4 0,-3 4-6-1,0-1 4-15,3-2 0 32,-4 2-1-17,8-1 1-15,-8 3-1 0,0-7 0 16,4 2-2-16,0 0 3 0,-3 0 7 0,3 0 0 15,0 0-2-15,0 0 0 0,-3 3-2 16,3-4 0-16,-3 5-4 0,0-2 6 16,-4 1-3-16,-4-1 1 0,5 0-5 15,-7 2 4-15,-1-4 1 0,5 5-4 0,-5-1-2 16,-2 1 1-16,-14 0-1 0,23-2 4 0,-13-2-3 0,-10 4 4 0,20 0-6 0,-20 0 8 16,16 4-3-16,-16-4 1 0,0 0-2 0,18-4 1 0,-18 4-1 15,0 0-2-15,0 0-4 0,0 0-10 0,0 0-19 0,0 0-32 0,0 0-28 0,0 0-47 0,0 0-119 0,0 0-222 0,0 0 14 0</inkml:trace>
  <inkml:trace contextRef="#ctx0" brushRef="#br0" timeOffset="1398.9876">5159 7004 1264 0,'0'0'-55'15,"0"0"10"-15,0 0 12 0,0 0 5 16,0 0 1-16,-13-5 5 0,13 5 9 0,0 0 4 16,0 0-6-16,0 0 8 0,0 0-5 15,0 0 2-15,0 0 2 0,0 0 0 0,0 0 3 16,0 0 1-16,26-8 4 0,-26 8-4 15,17 0 6-15,-17 0-4 0,16 0 0 47,-16 0 1-47,23 0 4 0,-5 1-1 0,-2-2 6 0,1 1-7 0,-1 0 3 0,4 0 2 0,1 0-2 0,-2 0 1 63,5 1 1-48,-1-2-7 17,1 1 10-17,-2 0-6-15,2 0-1 16,6-4-1-16,-3 4-3 0,3-3 7 16,-3 3-1-16,-1-2-6 0,4 2 3 15,0-3 2-15,0 3-3 0,0-2-4 16,4 0 4-16,-4 0 3 0,3-1 3 15,0 0-5-15,4 1-2 0,-4-3 4 0,4 3 1 0,0-2-2 16,-4 3-1-16,0 1-3 0,1-3 3 16,-4 3-4-16,0-2 2 0,0 2 7 0,0-3-8 15,0 3 2-15,-7 0 2 0,7 0-4 0,-6 0 3 16,-1-2-2-16,0 2-3 0,1 0 6 16,-1 0-4-16,0-3 6 15,0 3-6-15,-2 0 9 0,6-2 2 0,-4-1-5 16,0 3 2-16,4-2-1 0,-4-1 0 15,4 0 1-15,-4 3-6 0,0-3 3 0,-3 3 4 16,4-2-2-16,0 0-3 0,-2-1-4 0,5 1 4 0,0-4-1 16,0 1 5-16,3 1-3 0,3-1-1 15,-3 0 2-15,0-3-13 0,3 4 17 0,4-4-7 16,-4-1-2-16,-3 6 4 0,4-3-3 0,-4 3 0 16,3-6 2-16,-3 4-4 0,-4-1 5 0,4 5-8 15,-3-5 10-15,0 4-8 0,0-3 1 16,-1 3 6-16,1-1-6 0,0 0 2 0,3-1-4 0,-3 4 8 15,0-5 3-15,-2-1-6 0,2 4-6 0,3-3 7 16,-3-1-2 0,0 1 6-16,0 1-7 0,3 1 4 0,-3-2 2 15,3 0-3-15,-4 0-4 16,-3-2 4-16,4 4 2 0,-4-2-1 16,1-3-5-16,-5 7 4 0,2-4-2 15,-1 0 2-15,-1 2 0 0,2-1-6 0,-1-2 9 16,-4 0-7-1,1 4-4-15,-1-3 12 0,1 0-11 0,1 2 3 0,-5 1 8 16,3-1-14-16,-2 1 5 0,-2-3 7 0,2 5-6 0,2-5 5 0,-5 3-1 16,2-1-2-16,1 1-6 0,-14 2 7 0,23-6-5 0,-16 5 6 0,-7 1 1 15,19-5 1-15,-19 5-5 0,17-3 2 0,-17 3 5 0,10-3-4 0,-10 3-1 0,0 0 8 0,17-2 4 0,-17 2 3 16,0 0-2-16,10-5-5 0,-10 5 5 16,0 0-3-16,0 0 1 0,0 0-4 0,10-6 1 15,-10 6-1-15,0 0-2 0,0 0 5 0,0 0-5 0,10-4-5 0,-10 4 2 0,0 0-6 0,0 0-18 0,0 0-14 0,0 0-32 0,0 0-108 0,0 0-162 0,0 0 148 16</inkml:trace>
  <inkml:trace contextRef="#ctx0" brushRef="#br0" timeOffset="17863.5775">2440 9903 451 0,'0'0'92'0,"0"0"-50"0,0 0-11 16,0 0-15-16,-6-13 9 0,6 13-4 0,0 0-7 15,0 0 6-15,0 0-2 0,0 0-9 16,0 0 6-16,0 0 3 0,0 0 2 0,0 0 0 16,0 0 5-16,0 0-4 0,0 0 6 15,0 0 1-15,0 0-2 0,0 0-9 16,0 0 3-16,0 0-2 0,0 0 4 0,0 0-5 16,0 0 1-16,0 0-6 0,0 0 4 15,0 0-4-15,0 0 1 0,20-2 8 16,-20 2 10-16,27 5-2 0,-11-5 0 15,4 0-8 1,1 2 5-16,1-2-8 16,2 0 3-1,6 0-7 1,0 0 2-16,0 3-4 0,0-6 1 16,0 1-4-16,0 2 1 0,3-3 1 15,-3 3-7-15,-3-2 6 0,3-1 3 16,0 3-11-16,0-2 4 15,-3 2-3-15,0-2 1 0,-4 2 1 16,0-3-1-16,1 3-1 0,2-2-3 16,-2-1 2-16,3 3 0 15,-5-3 5-15,2 3-10 0,-1-2 9 0,1 2-3 16,-1-3 0-16,0 2-3 0,1 1 12 0,-4-3-14 16,3 3 12-1,-3 0-15-15,0-3 8 16,0 3 9-16,0-2-14 0,-3 2 3 0,3-4-2 15,0 2 3-15,-4 2 1 16,1-3-3-16,0 3 4 0,-1-3-6 16,2 2 4-16,1 1-6 0,-2-3 10 15,2 1-3-15,2 2 1 16,-4-3-6-16,5 0 4 16,-1 2 0-1,-4-2-4-15,-1 0 2 16,4 1-3-1,1 2 0 1,-5-3 4-16,1 1 0 0,-1-1-2 16,1 3-4-16,-1 0 5 0,2-2-1 15,-6 2 1-15,6-3 0 0,-18 3-3 16,30-2 5-16,-18 2 0 16,6 0 1-16,-6-2-7 0,6 2 5 15,-18 0 10-15,30-3-3 0,-17 3-10 0,4-2-3 16,-1 2 1-16,-2 0 4 0,2-3-2 0,-16 3-1 15,30 0 5-15,-16-3-4 0,-1 3 0 16,1-2-2 15,-14 2 1-31,26-3 5 0,-13 3 1 47,0-1-3-31,-13 1-7-16,27 0 6 0,-13 0 5 31,-1 0 0-31,-13 0-5 31,30-3 4-31,-16 0 0 32,2 3-2-32,-2-2-6 15,-14 2 3-15,30 0 3 16,-14-4-5-16,-2 4 6 0,2 0 1 0,-2-2 5 15,2 2-15-15,-16 0 9 16,27-3-3-16,-10 3 0 0,-4-3 0 16,4 3 2-16,-17 0 6 0,29-1-7 0,-12-2 1 0,3 3 0 15,-4-2 0-15,2-1 4 0,1 3-5 16,1 0-1-16,1-3 1 0,-5 3-5 0,1-1 1 0,3 1 6 16,-4-3-5-16,2 0 6 0,-2 3-2 15,1 0-7-15,-4-2 6 0,4-1 3 16,-1 3-6-16,1 0-1 0,-1-2 2 15,1 2 3-15,-1 0 1 0,2-3-6 0,-18 3 9 0,33-2-5 0,-16 2-2 16,-1-3-2-16,1 3 6 0,-1 0-5 0,5-2 3 16,-4 2 3-16,-1-5-2 0,1 5 2 15,-1-2-10-15,1 2 11 0,3 0-10 0,-3-3 5 16,-1 3 0-16,1 0 2 0,3 0 1 0,-4 0-4 0,5-3 6 0,-1 3-3 16,-4-2-1-16,5 2 3 0,-5 0-7 0,4 0 3 0,-3-3-1 15,3 3 2-15,-3-1 0 0,2 1 4 0,1 0-5 16,1-3 3-16,-2 3 0 0,-2-3 7 0,4 3-7 0,-5 0-10 0,4-2 5 15,-4 2 6-15,5-4-3 0,-4 4-1 0,2 0 1 0,1-2 2 16,-3-1-5-16,3 3 8 0,-3 0-2 0,2-3-3 16,-2 2-6-16,0 1 9 0,0-3-1 0,-1 3-1 15,-2-2-1-15,-14 2-2 0,33 0-1 0,-16 0 7 16,-1 0-8-16,-2-3 4 0,2 3-3 16,-2-3 8-16,2 3-4 0,-16 0 9 15,27-1-11-15,-14 1 3 0,4 0 4 0,-4-3-1 0,-13 3-1 0,30 0-2 0,-16 0 5 16,2 0-4-16,-2-3 0 0,-14 3-2 15,30 0-1-15,-17-2 1 0,4 2 3 0,-4 0 1 0,4 0-4 16,-4-3 6-16,-13 3-3 0,27 0-5 0,-13-2 0 0,-1 2 3 0,-13 0-2 0,26 0 0 0,-16 0-4 16,-10 0 4-16,24 0-2 0,-11 0 2 0,-13 0 2 0,23 0 2 0,-23 0-2 15,20-3 2-15,-7 3-3 0,-13 0 1 0,24 3-2 0,-24-3 2 0,30 0 1 0,-17-3-1 16,1 3-1-16,2-2 2 16,-16 2-5-16,30 0 4 0,-10 0-3 0,-3 0 6 15,-1 0-8-15,2 0 8 16,-2 0-7-16,1-3 3 0,-1 3-1 0,1 0-1 0,-1 0-3 15,1 0 2-15,-4 0 3 0,-13 0-2 0,38 3-1 0,-25-3-3 16,7 0 1-16,-4 0 6 16,4 0 0-16,1 2-4 0,-2 1 4 0,2-3-1 0,-1 5-4 0,-1-3 3 0,5 1 2 15,-1 1-3-15,-3-1-2 0,3 0 7 16,-2 2-5-16,2-1 2 0,-3 1 0 0,0-1 0 0,-3 1-1 16,-1-1 0-16,1-1-3 0,3 2 2 0,-3 0 3 15,-1 0 0-15,4-3 1 0,-3 3 0 16,0 0-2-16,0 0-1 0,-1 1 0 0,4-2-3 15,-4 1 0-15,1-1 4 0,0 4-5 0,0-2 1 16,0 0 8-16,-1 0-3 0,1 0 0 0,-1-1-3 0,1 2 1 0,-1-2 0 16,-2 0-2-16,2 0 3 0,2-1 1 0,-6 2-3 0,6-4-3 0,-6 2 7 0,6 2-2 15,-6 0 3-15,2-4 0 0,-1 4-1 16,4-2-3-16,-4-2 6 0,1 1-8 0,2 2 0 16,-2-2 1-16,-1-1 1 0,4 3-4 0,-17-5 5 15,27 2-2-15,-14 1 2 0,0-1-1 0,1 1 2 16,-14-3 2-16,23 5-3 0,-23-5 0 0,23 3 2 0,-12-2-6 15,1 2 1-15,-12-3 2 0,21 3 0 0,-21-3-1 0,19 0 0 0,-19 0 1 63,21 5 0-63,-21-5 1 0,13 0 4 0,-13 0-3 47,0 0 0-47,20 1-7 0,-20-1 6 31,0 0-1-31,17 3-4 0,-17-3 0 0,0 0 6 0,16 3-4 0,-16-3 5 31,0 0 0-31,0 0 1 0,0 0-5 16,17 0 2-16,-17 0 0 0,0 0-4 0,0 0-1 0,0 0 4 0,16 0 3 0,-16 0-2 0,0 0-1 0,0 0-1 0,0 0 0 0,0 0 12 0,14-3-13 0,-14 3 4 16,0 0 3-16,0 0-1 0,0 0 5 0,0 0-2 0,0 0 2 0,0 0-2 0,0 0 0 0,0 0-1 0,0 0 4 0,0 0-1 0,0 0-4 0,0 0 1 0,0 0-5 0,0 0-10 0,0 0-20 0,0 0-29 0,0 0-33 0,0 0-42 0,0 0-200 0,0 0-21 0,0 0 131 0</inkml:trace>
  <inkml:trace contextRef="#ctx0" brushRef="#br0" timeOffset="35511.9492">13964 9188 959 0,'0'0'-18'0,"-4"-7"1"16,4 7 8-16,-6-12 6 0,3 5 6 15,3 7 16-15,-7-9 50 0,2 1 27 0,3 1 4 16,-4 2-5-16,-1-2-9 0,7 7 0 15,-10-11 8-15,6 7-1 0,4 4-10 0,-9-9-10 16,9 9-9-16,-8-3-7 0,8 3-2 16,0 0-3-16,0 0-7 0,0 0-1 15,17 36-2-15,-7-18-5 0,7-2-2 0,-3 8-2 16,4 1-2-16,0-3-4 0,-1 3-2 16,2-2-1-16,-1-1-2 0,2-1-2 15,-8-1-2-15,5-3 0 0,-3-3-1 16,-5 3 1-16,-1-5-1 0,1 0 10 0,-1-2-2 15,-6-3-1-15,-2-7-4 0,0 0-2 16,0 0-2-16,-27 3-6 0,27-3 0 16,-29-17 1-16,8 2-7 0,-1-6 0 15,-1-1-3 1,-1-6 1 0,3 0 0-16,2 1-4 15,2-2 2 1,4-2 0-16,-1 1 0 15,8-3-1-15,-1 4 0 0,11-4-1 0,1-2 1 16,6 1-1-16,9-4 0 16,1 1 0-16,4 4-3 15,-1 5 4-15,-2 1 0 0,3 4 1 0,2 4-4 16,-4 6 2-16,3 2 1 0,-5 6 3 16,-1 5-4-16,3 11 2 0,-3-1 3 15,-4 7 6-15,1 4 0 0,-3 6 1 16,-1 0 1-16,1 0 2 0,-5 4-3 0,4-1 1 15,-3-3-4-15,1-1 3 0,-5-4-1 16,4-1-4-16,1-2-2 0,-5-1-13 16,0-4-21-16,2-3-30 0,1-5-29 15,1 0-35-15,-10-6-19 0,0 0-2 0,38-20 3 0,-25 3 4 16,-5-6-5-16,4-4-29 0,-6-1-98 16,4-1-168-16,4-5 52 0</inkml:trace>
  <inkml:trace contextRef="#ctx0" brushRef="#br0" timeOffset="35654.9416">14584 8700 1179 0,'-4'-10'-40'0,"1"3"-3"0,3 7 9 0,-10-10 18 0,10 10 9 0,-2-10 19 0,2 10 0 0,-7-7-6 0,7 7 10 0,0 0 4 0,0 0 5 0,0 0 2 0,0 0-3 0,0 0-2 0,0 0 0 0,22 34 9 16,-11-24 14-16,-4 2 6 0,6 1-3 0,1 2-6 16,2 3-6-16,1-1 1 31,6 1-3-31,-3 0-3 0,3-1-6 0,1 0 2 0,6 0-5 0,-3 2-7 16,0-5-15-16,-5-3-18 15,5-2-17-15,-4-1-15 16,1-3-9-16,-8-2-14 0,0-6-10 0,-16 3-21 0,22-10-66 0,-19 0-197 15,-3 0 121-15</inkml:trace>
  <inkml:trace contextRef="#ctx0" brushRef="#br0" timeOffset="35844.9267">14887 8781 1025 0,'-13'-11'-9'0,"4"6"-1"0,-2-2-1 0,5 2 2 0,-1-3 10 0,1 3 0 0,6 5 4 0,-3-9 5 0,3 9-1 0,0 0 8 0,9-19-14 0,1 13 8 0,1-2-7 0,-3 0 3 0,9 1-2 0,-3-3-12 0,2-2-8 0,0 1-10 31,3-2-13-31,-3 1-24 0,-2-3-93 0,-1 3-103 0,-1 0 223 0</inkml:trace>
  <inkml:trace contextRef="#ctx0" brushRef="#br0" timeOffset="36386.895">14621 8487 777 0,'-20'0'11'0,"3"-2"-5"15,4-1-8-15,-4 3 7 16,7-1 2-16,10 1-3 0,-20-3 1 16,20 3 3-16,0 0-6 0,-3-10 0 0,3 10 9 0,0 0-4 15,25-17-3-15,-11 9-1 0,3-3-3 16,4 3 8-16,6-4 0 0,-2 2-4 16,10-2 1-16,1 3 0 31,1-4 3-31,2 6 1 0,-1-4-4 15,-3 4 4-15,3 4 0 0,-5 3 7 0,3 3-3 0,-1-1 2 0,1 9-3 0,1-2 2 0,-5 4 6 16,2-1-5-16,-7 4 1 0,2-2-2 0,-4-2 7 16,-6 1 6-16,0 0 0 0,3-3 13 15,-10 0 3-15,-2-3 0 0,0-2-3 0,-10-5-4 16,11 9-10-16,-11-9 3 16,0 0-9-16,0 0-7 0,0 0 6 0,-25-41 0 0,12 23-8 15,4 2 3-15,-5-6 0 16,-3-2-8-1,4-4 3-15,1 3-3 16,-2 6 1 0,1-4 0-1,2 5-2 1,-3 1 1-16,5 0-3 0,3 1-5 0,-1 4-4 16,2-1 9-16,5 0-3 0,0 13-3 0,8-15 5 0,6 11 2 15,-1 2-2-15,6 2 8 0,9 2-4 0,2 0-2 16,6 6 5-16,4 1-1 0,1 1-1 0,-2 6 6 0,9 1-2 15,-9-2 4-15,-6 3 4 0,1-1 18 16,-7 3 9-16,-4-3 12 0,-10 1 7 16,1 2-6-16,-11-2-2 0,-3 0-6 15,-8-1-4-15,-1 2-6 0,-4 0-2 0,-1-4-6 16,-5-1-3-16,2 2-8 0,-4-4-10 0,2-3-15 16,1 0-27-16,3-2-20 0,1-2-28 0,-2-5-30 15,2 3-37-15,14-3-116 0,-17-8-273 0,14 1-38 16</inkml:trace>
  <inkml:trace contextRef="#ctx0" brushRef="#br0" timeOffset="36835.8663">15708 8061 1397 0,'0'0'-55'15,"0"0"5"-15,0 0 14 0,0 0 18 0,0 0 14 0,0 0 8 16,0 0 5-16,0 0-2 0,0 0 13 16,0 0 1-16,0 0-8 0,47 12 6 15,-38-4 6-15,9 1-3 0,-2 4 6 0,1-1 2 16,-4 4 4-16,4-2-6 0,-4 3 3 31,4-2-4-31,-4 3-1 0,1 0-1 0,-5 0-7 0,5-1 0 16,-4-3 0-1,-4 1-5 1,1-2-7-16,0-3-17 0,-3 0-22 31,-4-10-34-31,0 0-52 0,0 0-160 0,0 0-118 0,-27-17 91 0</inkml:trace>
  <inkml:trace contextRef="#ctx0" brushRef="#br0" timeOffset="36949.8581">15611 7695 1139 0,'-13'-9'21'0,"4"-2"-11"0,-2 4 2 0,4-1 2 0,1-2 2 0,0 5 0 0,-2-2-1 0,5 0-2 0,3 7-8 0,0-14-5 0,0 14-28 16,6-15-29-16,2 5-37 0,-2 3-123 16,4-1-78-16,7 1 189 0</inkml:trace>
  <inkml:trace contextRef="#ctx0" brushRef="#br0" timeOffset="37305.8421">15998 7538 850 0,'0'0'4'0,"13"7"-3"16,-13-7 3-16,8 8 7 0,-8-8 8 0,9 9-7 16,-2-1 7-16,-1 4 6 0,5 1-1 0,2 2 3 15,4 3-8-15,7 1 0 0,-2 4 3 16,2 2 12-16,9 2-6 0,0 1 16 16,4 3-9-16,0-2 2 0,3-3-4 0,3 1 2 15,1-3-4-15,-1 0 1 0,-6-4-5 16,3-6 5-16,-4-2 10 0,1-2 5 0,-7-5 8 15,-3-7 0-15,-4-3-4 0,-3-4-6 16,-7-4 1-16,-9-5-2 16,-1-4-7-16,-13-3-5 0,-4-5-4 0,-5-8 3 0,-1 3-1 15,-7 2 5-15,-3 3 0 16,3 8-1-16,-3 2-4 0,-3 4-5 0,-1 7-4 16,1 4-4-16,0 3 1 0,-4 7-5 15,1 5 1-15,2 2-7 0,0 4-7 0,4-2-9 16,14 1-20-16,-1 2-20 15,11 3-34-15,2-4-27 0,11 4-34 0,-1-3-51 16,12 0-348-16,-2-3-47 0</inkml:trace>
  <inkml:trace contextRef="#ctx0" brushRef="#br0" timeOffset="37896.7975">17559 7625 1418 0,'17'3'-51'0,"-17"-3"22"15,13 3 14-15,-13-3 15 0,0 0 9 0,0 0 16 0,0 0 7 16,7-16-3-16,-7 16 1 0,-3-20-4 16,-1 4-4-16,-3-1 0 0,1-5 0 15,-4-6 1-15,3-5-1 0,-3 3 4 0,0-6 1 16,0 0 3-16,0 1 0 0,0 1 1 16,0 1 0-16,0 0 3 0,0 3-1 15,4 8-1-15,-2-1-3 16,2 3 0-16,-1 0-6 0,4 5-1 0,-3 3-5 15,3 2 0-15,3 3-2 0,0 7 7 0,0 0 1 16,0 0 3-16,0 34 7 0,3-14-1 78,-3 3-1-78,3 2 3 31,3 0-6-15,-2 1-2 0,-1 0-3-1,3 2-1 1,-2 0 0-16,3-6-6 0,-1 5-5 16,1-6-18-16,-1 4-31 0,-2-9-44 15,0 0-55-15,2-3-66 16,1-4-233-16,-4-1-60 0,-3-8-1 0</inkml:trace>
  <inkml:trace contextRef="#ctx0" brushRef="#br0" timeOffset="40210.1725">18616 6624 1309 0,'0'-17'-15'0,"0"17"6"16,-3-15-3-16,3 15 1 0,0-7 10 0,0 7-3 16,-3-10 15-16,3 10 3 0,-4-8 5 15,4 8 4-15,0 0 3 0,0 0-3 0,0 0 7 16,0 0 2-16,-17 37 7 0,14-12 3 15,-7 6 5-15,1 1-5 0,1 5-3 16,-5 6 0-16,4 2-2 0,-2-1-3 16,8-3 0 15,-7 5-8-15,4-10 0 15,-2 3 0-16,2-5-6 1,-1-1 1 0,4-6-3-1,-3-2 0 1,2-2-5-16,0-3 6 0,1-2 7 16,0-4 4-16,-4-4-3 0,1-5-5 0,6-5-2 15,0 0-2-15,-21-22-3 0,12 0 0 16,2-9-4-16,-3-4-1 15,0-9-2 1,0-3 2 0,3-5-1-1,-3 3-1-15,4-3-3 16,-1 2 2 0,0 1-5-16,4 12 0 15,-1 0 1 1,1 2-2-16,0 7 1 15,0 2 1-15,3 2-4 16,-4 2 2 0,4 4-1-16,4 0-2 0,-4 4-1 15,0-2-2-15,3 5 4 0,3 1 1 0,4 5 0 0,1-1 2 16,-11 6-4-16,30 6 2 0,-11 2 4 16,5 4 0-16,2 2 1 0,1 6-1 15,0 2 3-15,6 9-3 16,1 0-2-16,-1-5 3 0,0 7-2 15,-3-3 2-15,3 2-2 0,-6-2 2 16,0 1-9-16,-4-4-10 0,-2-3-17 0,-5-6-29 16,-2 2-19-16,-4-3-24 0,-4-1-30 0,-3-3-43 15,-3-13-115-15,-3 15-178 0,3-15 24 0</inkml:trace>
  <inkml:trace contextRef="#ctx0" brushRef="#br0" timeOffset="40347.1648">18240 6924 1209 0,'-18'0'-50'0,"18"0"1"0,0 0 6 0,0 0 6 0,0 0 8 0,0 0 6 0,24-22 1 0,-7 12 9 0,-1 0 0 0,1 1-1 0,6-6 5 0,1 0 6 0,6-3 0 0,0-2 9 15,0 0 1-15,3-3 2 0,4-2 1 0,-3 1 0 0,2-2-5 0,-3 1 5 0,1 3-5 0,-8 0 0 0,1 4 3 0,0 3 1 0,-8 0-2 0,2 3-1 0,-1-1 6 0,-7 2-12 0,4 4 9 0,-4 3 3 0,1 1 0 0,-4 0 3 0,-10 3 6 0,0 0-4 0,26 8-1 0,-16-1 4 0,-4 1-6 0,5-1-4 0,2 4 1 0,0 1-1 0,-2-2 0 0,2 2-4 16,-3 0-1-16,0 0 0 0,0-3-3 16,3 1-4-16,-6 3-8 0,3-7-26 15,-4 2-15-15,1 0-21 0,-7-8-69 0,7 12-163 16,-7-12 179-16</inkml:trace>
  <inkml:trace contextRef="#ctx0" brushRef="#br0" timeOffset="40879.128">18743 6225 972 0,'4'-13'49'16,"-4"13"-4"-16,0 0-4 0,-8-8-8 0,8 8 1 0,0 0 5 0,0 0 4 16,-3-9 1-16,3 9-10 0,0 0-3 0,0 0-4 0,0 0-2 0,0 0-15 15,0 0-3-15,-6-9-27 0,6 9-22 0,0 0-36 16,0 0-71-16,0 0-241 0,0 0 99 0</inkml:trace>
  <inkml:trace contextRef="#ctx0" brushRef="#br0" timeOffset="41228.107">19210 6290 1121 0,'0'0'-7'16,"0"0"-4"-16,0 0 1 0,3-11 4 0,-3 11 0 15,0 0 2-15,0 0 2 0,0 0-4 16,13 0-1-16,-13 0 8 0,0 0-2 0,21 18 0 15,-15-11-3-15,8 9 1 0,-4-3 3 16,-1-1 0-16,2 5 0 0,2-2 4 16,-4 0-3-16,5 1-10 15,-4-1-11-15,-3-3-20 0,3-2-29 0,-3-3-104 16,-1 0-82-16,-6-7 226 0</inkml:trace>
  <inkml:trace contextRef="#ctx0" brushRef="#br0" timeOffset="41711.992">18930 6335 773 0,'-20'-6'10'0,"3"4"1"0,1-1 1 16,-2 1 5-16,9 0-7 0,-4-1 0 0,5 1-9 15,8 2 7-15,-6-13 7 0,6 13 3 16,6-12-5-16,5 1 10 0,2 2-6 15,7-3 5-15,3 1 6 0,0-2 2 0,4 1-3 32,-3 2 4-32,6-2-5 0,-3 4 2 0,-1 1-8 0,1 1 2 31,-7 6-4-31,-3 0-3 0,-4 4 6 16,-3 4-16-16,-3 4 5 0,-10 2-1 0,-5 3-4 0,-8 9 0 15,-1 1-4-15,-6 1 0 16,0-1 3-16,2 1 3 0,1 1-3 0,4-5-3 15,-1 0-3-15,7-4 6 0,0-1 1 0,3 3-1 0,7-7 0 0,0-4 3 16,4 2 1-16,6-2 4 0,6-4-2 0,1-5-2 16,7 4-1-1,2-4 3-15,-3 1 0 0,7-3-1 0,0-3 0 16,3-2-2-16,-3 2 4 0,5-4-7 16,-5 1 5-16,3 1 0 15,-6 1-5-15,-1-4-13 0,0 3-6 0,-5-2-14 16,2-1-22-16,-3 1-16 0,0 0-29 15,0-1-103-15,0-1-128 0,-3-3 157 16</inkml:trace>
  <inkml:trace contextRef="#ctx0" brushRef="#br0" timeOffset="41948.0668">19781 6261 854 0,'0'0'-27'0,"-14"9"2"0,14-9 5 0,-10 3 8 0,10-3 10 0,-3 9 11 0,3-9 8 0,-3 10 13 0,3-10-3 0,0 12 4 16,0-12-1-16,9 16-5 0,1-9 3 15,1 1 5-15,-2-1-4 0,7 1-4 0,-2-1 1 16,2-2-5-16,2 0 3 15,2 0-4-15,-4-2-4 0,4-1-10 16,1-2-11-16,-2 0-16 0,-2-5-35 0,-4 0-46 16,1-2-147-16,-4 0 0 0,-4-1 230 0</inkml:trace>
  <inkml:trace contextRef="#ctx0" brushRef="#br0" timeOffset="42141.5881">19776 6267 745 0,'-13'-1'32'0,"13"1"-9"0,-20 0 1 16,10 0 2-16,10 0-3 0,-12 0-1 0,12 0 2 0,0 0-2 16,0 0 3-16,0 0-1 0,0 0-1 15,0 0-4-15,22-19-1 0,-11 14 1 16,-2-3-8-16,4 3-5 0,-2-2-3 0,-1 2-25 16,-1-2-19-16,2 0-30 0,-1 2-87 15,-4-2-113-15,-6 7 209 16</inkml:trace>
  <inkml:trace contextRef="#ctx0" brushRef="#br0" timeOffset="42305.5807">19526 6170 861 0,'0'0'31'16,"-16"-3"-13"0,9-2 0-16,7 5 2 0,0 0-3 0,4-15 2 0,-4 15-9 0,13-12 1 15,-3 5-1-15,0-4-7 0,3 4-16 16,4-4-27-16,0 4-22 0,0-1-49 0,-4-1-159 15,4-1 212-15</inkml:trace>
  <inkml:trace contextRef="#ctx0" brushRef="#br0" timeOffset="43548.8583">15472 10933 814 0,'0'0'69'0,"0"-10"-10"0,0 10-8 16,0 0-10-16,0 0-2 0,0 0-2 0,0 0 5 15,0 0 7-15,0 0 0 0,0 0-2 16,22 25-3-16,-12-16-3 0,7 3 0 0,0 4-8 16,4 0 3-16,-2-2-3 15,-2 1 0-15,2-1 5 0,-1-2-2 0,-6 0 1 16,2-2 2-16,-1 0 9 0,-2 0 4 15,-5-3-3-15,-6-7-4 0,0 13-11 0,0-13-3 16,-17 4-4-16,17-4-2 0,-30-7-2 16,8-1-2-16,-2-3-4 15,-6-2-2-15,3-5-1 16,4-4-3-16,-2-3-2 16,7 0 0-16,-3-3-3 15,8-2 2 1,6 1-4-1,3 1-2-15,8 1 0 0,3-5 0 0,3 3-2 16,6 4 3-16,1 0-1 0,1 3-1 16,4 2 0-16,-2 5 1 0,1 1 1 0,1 8 3 15,2 0 1-15,-4 6 4 16,-1 3 5-16,5 2 0 0,0-1 3 16,-4 8-1-16,-4-3-3 0,4-1-4 0,-3 4 2 15,0-1-4-15,3-2 1 0,-7 1-6 16,1-6-8-16,-1 8-22 0,4-8-33 15,-4 0-42-15,-13-4-38 0,27-6-53 0,-11 0-172 16,-2-2-127-16,-1-4 2 0</inkml:trace>
  <inkml:trace contextRef="#ctx0" brushRef="#br0" timeOffset="43829.841">16139 10555 1356 0,'0'0'-25'15,"3"13"2"-15,0-3-3 0,-3-10 10 0,13 15 10 16,-5-6 3-16,1 3 9 0,1-6-2 0,4 4 6 15,-1 0-4-15,4 0 0 110,-1 0-1-110,4-1-2 0,0-1-2 0,0 0 4 0,0 0 2 0,-4-3-19 0,-2 0-5 0,-1-3-21 0,-13-2-20 0,17 3-31 0,-17-3-87 0,0 0-137 0,0 0 170 0</inkml:trace>
  <inkml:trace contextRef="#ctx0" brushRef="#br0" timeOffset="43917.8384">16285 10650 910 0,'0'0'13'0,"0"0"6"0,-10-5 2 0,10 5-5 0,0 0 6 0,0 0 8 0,0 0-5 0,0 0 3 0,0 0 2 0,0 0 0 0,33-15-1 0,-19 13-4 16,2-3-4-16,1 0-4 0,0 1-5 16,0-2-26-16,-1-2-30 0,-2 1-22 15,-1 2-81-15,-3-5-186 0,-3 2 153 16</inkml:trace>
  <inkml:trace contextRef="#ctx0" brushRef="#br0" timeOffset="44496.8008">16281 10465 994 0,'0'0'17'0,"-6"-5"-3"16,3-3 2-16,3 8-7 0,3-14 2 0,-3 14-4 15,10-15 0-15,-3 5 1 0,6 0 1 16,-3-3-5-16,4 4-1 0,6-4 8 0,-4 2-8 15,8 2 2-15,-4-1 2 32,3 2 2-32,0 4-8 0,1-2 5 0,-4 4 1 0,3-1 8 0,0 3 1 0,1 3 1 0,-5-3 8 15,1 2-3-15,1 1 1 0,-2 2 1 16,-2-3-1-16,-4 1-2 0,4 2 1 16,-17-5 7-16,24 2 4 0,-24-2-4 15,16 0-2-15,-16 0-1 0,0 0-8 0,3-14-3 16,-3 14-1-16,-9-20-7 0,-1 7-2 0,-1 1-1 15,-2-1 4-15,0-2-5 16,0 5 0-16,0 0 0 0,2-1 6 0,-2 2 3 16,7 2-8-16,-2-1-2 0,-2 0 0 0,10 8-1 15,-3-7 1-15,3 7-2 0,0 0 2 16,0 0 3-16,27-5-2 0,-11 8 1 16,5-1-1-16,2 3-1 0,4 2 5 0,3-2-4 15,0 5 1 1,-3-2 4-1,0 1-1 1,-2 3-1-16,-1-3 7 16,-4-1 1-1,0-1 9-15,0 0 9 0,-6 1 1 0,-1-4-2 16,-4-1-7-16,-9-3-4 0,0 0-10 0,21-7-1 0,-21 7-6 16,10-20 4-16,-3 5-6 15,-1-1 4 1,-2 4-5-16,2-3 3 0,-3 3-1 15,4 0 2-15,-3 1-4 16,-1-2 1-16,4 5-1 16,-7 8-1-1,6-12 1-15,-6 12 5 0,0 0-1 0,0 0 1 0,0 0 1 0,0 0-1 0,24 20-4 0,-24-20-5 16,9 16-16-16,-5-8-40 0,-4-8-44 0,3 12-51 0,-3-12-176 0,10 7-95 0,-10-7 64 16</inkml:trace>
  <inkml:trace contextRef="#ctx0" brushRef="#br0" timeOffset="44597.8525">16948 9852 1230 0,'-12'-8'-12'16,"2"2"-32"-16,-1-1-41 0,5-1-81 0,3-2-148 16,-1 0 169-16</inkml:trace>
  <inkml:trace contextRef="#ctx0" brushRef="#br0" timeOffset="45143.8209">17222 9850 947 0,'3'8'51'15,"-3"-8"-10"-15,-6 15 1 0,-1-7-6 0,7-8 10 16,-9 7 3-16,9-7 2 0,-4 7-2 16,4-7-4-16,0 0-6 0,-14 3-4 0,14-3-3 15,0 0-2-15,0 0-5 0,-6-22 2 16,6 14-7-16,0 8-2 0,0-16 2 16,0 16-3-16,0-14-1 15,-3 8-3-15,3 6-4 31,3-14-1-31,-3 14 2 0,3-10-1 0,-3 10-2 0,0 0 1 0,0 0 1 0,7-10-2 0,-7 10 3 0,0 0 4 16,17 0-3 15,-17 0-5-31,0 0 4 0,23 8-3 0,-13-4-2 16,3-1 3-16,-2 2-1 0,2 0 0 0,4 0 1 0,-4-1-3 16,7 4 3-16,-4-1-2 0,4 2 3 0,4-4-3 31,-5-1 0-31,5 7 1 15,-1-9-4 1,-2 5 6-16,-2-4-5 0,1-1 3 16,1 1-2-1,-5-3 3 1,4-3-1-16,-7 1-2 16,4-3 4-16,-4-5-1 0,1-2 0 15,-4-5-1 1,-1 4 1-16,-5-8-1 15,0 0 0-15,-8-3-3 16,0 2-1-16,-5-3 1 16,-1 1-3-1,-4 5 2-15,5 0 0 0,-9 3-2 0,2 1 0 16,-1 0 1-16,-2 5-3 0,2 5 1 0,0 3 1 0,-3 4-2 16,3 3-5-16,-2 2-7 0,5 1-14 15,-2 2-35-15,-1 4-36 0,4-5-35 16,5 3-107-16,5-2-236 0,3 1 16 0</inkml:trace>
  <inkml:trace contextRef="#ctx0" brushRef="#br0" timeOffset="46346.7425">18263 8698 1229 0,'0'0'-46'0,"0"0"10"0,-20 0 10 16,20 0 9-16,0 0 6 0,-13-3 4 0,13 3 1 15,0 0 12-15,0 0 7 16,-11-5 8-16,11 5 4 0,0 0 1 0,0 0 8 16,24-17-7-16,-11 12 2 0,1-2-6 0,-2 2 0 15,6-2 0-15,-5 3-5 0,0-1-3 16,0 0 0-16,1 5-1 16,-14 0 6-16,26 8-5 0,-15-1-2 0,-5 6 3 0,1 0-8 15,-4 4 2-15,-6 5 2 0,-1 3 0 16,1 0-6-1,-3-3 2 1,2 4 1 0,1-6 5-16,-1 3-10 15,1-4 4-15,3-2 8 16,3-1 10-16,4 1 8 16,3-7 9-16,3-1 2 0,4-1-4 0,4 1-2 15,1-7-3-15,5 0-2 0,-4-2-4 16,4 0-1-16,0-2-5 15,0 2-2-15,0-2-1 0,-8-1-4 16,5 1 2-16,-4-2-5 0,-4 4-1 0,4-2-7 16,-7 1-20-16,4 1-23 0,-17 0-35 15,21-5-38-15,-8 4-37 0,-13 1-128 0,0 0-202 0,20 0 17 0</inkml:trace>
  <inkml:trace contextRef="#ctx0" brushRef="#br0" timeOffset="47331.2147">16518 11773 1322 0,'0'0'-12'15,"0"0"0"-15,-6-5 2 0,6 5 4 0,0 0 10 16,0 0 7-16,0 0 8 0,0 0 4 16,-13 22 4-16,13-12-3 0,0-10 3 0,0 23-6 15,-4-8 1-15,1-3 0 0,3 3-1 16,0-3-3-16,3 1 1 0,-3-13-4 15,0 20-4-15,0-20 1 0,0 18 1 16,0-18-2-16,0 12 3 0,0-12 3 0,0 0-4 16,0 0 3-16,0 0-5 0,0 0-1 15,0-42 0-15,0 15 1 0,0-1-4 16,-3-10-4-16,-1 1 1 31,4-4-2-31,-3-1 3 16,3 0-1-16,-3 0-4 15,0 4 4-15,3 3-3 0,-4 3 1 0,4 7 0 16,0 0 1-16,-3 4-5 16,3 3 5-16,0 7 0 0,3 0 4 15,-3 11 3-15,10-5 1 0,-10 5 4 16,0 0 3-16,27 13-1 0,-17-3-2 0,10 0 0 16,-7 2 2-16,7 3-2 0,1-2 0 15,-2 2-3-15,5 0 1 0,-4-1-2 16,3-1-6-16,-3 0 4 15,3-1-3-15,-2-1 0 0,-5 1-3 16,4-2-3-16,-7-3-7 0,4 1-13 0,-7-2-9 16,4-2-28-16,-14-4-21 0,16 0-21 0,-16 0-31 0,17-4-77 0,-17 4-248 15,6-12 36-15</inkml:trace>
  <inkml:trace contextRef="#ctx0" brushRef="#br0" timeOffset="47550.2001">16518 11585 1283 0,'-9'5'-6'0,"9"-5"-8"0,0 0-4 0,0 0 5 0,0 0-1 0,0 0 8 0,0 0-1 0,0 0-2 0,0 0 5 0,30-27-1 15,-17 19 3-15,1 1 3 0,2-3-8 16,1 0 6-16,-1 0 6 0,1 0 2 0,-1-2 8 16,1 1-4-16,0 1-1 15,0-2 5-15,0 0-1 0,-1 1-4 16,-2-2-6-16,2 1-5 0,1 0-16 15,-1-1-27-15,-2 1-25 0,2-1-40 0,-2-2-116 0,2 0-49 16,-2 1 208-16</inkml:trace>
  <inkml:trace contextRef="#ctx0" brushRef="#br0" timeOffset="47920.1811">17049 11131 764 0,'0'0'-3'0,"0"0"5"0,0 0 1 0,0 0 7 0,-23 29 6 15,19-21 6-15,1 2 1 0,-4 2 2 0,4-2 12 0,-1 5 1 0,1-2 4 16,0 2 1 31,3-1 5-47,0 1-4 0,3 3-2 0,0-3 6 0,4-2-1 0,-3 1 0 0,6 4-4 0,-1-8-6 0,2 6 1 0,2-4-6 0,0-4-2 0,4 1 1 31,-4-1-1-31,4-3-7 0,3-4-1 0,0 2-7 0,0-3 0 16,-4 0 5-16,4-3-12 0,1-1-15 0,-5-1-19 15,4-5-15-15,-3 0-7 0,0-2-20 16,-4-2-17-16,4 0-27 0,-8-1-93 0,2 5-152 15,-5-2 128-15</inkml:trace>
  <inkml:trace contextRef="#ctx0" brushRef="#br0" timeOffset="48181.1608">17195 11290 1001 0,'-10'5'29'0,"1"1"2"0,-2-4-16 15,11-2 2-15,-13 5-3 0,13-5 3 0,0 0-4 16,0 0-2-16,-6-18-1 0,6 18 9 15,16-27-12-15,-5 12-1 0,1-5-6 16,6 2 4-16,1-4-4 0,-5 2 4 16,2 3 8-16,-2 1-4 0,2-1-2 0,-5 4 1 15,-2 1-4-15,1 4 7 0,1 1-2 16,-2 2 17-16,1 2 2 0,-10 3 3 0,0 0 0 16,20 8 4-16,-20-8-7 0,16 15 3 15,-11-3-4-15,1-2-2 0,1 2-2 0,-1 0-7 16,2 0-3-16,-2-3-7 0,4 2-12 15,-4-4-20-15,2 0-33 0,1-2-25 16,4-1-90-16,-13-4-235 0,24-1 79 0</inkml:trace>
  <inkml:trace contextRef="#ctx0" brushRef="#br0" timeOffset="48515.1417">17552 10865 1107 0,'0'0'-36'0,"0"0"2"0,0 0 2 16,0 0 6-16,0 0 4 0,0 0 17 15,0 0-2-15,0 0 5 0,0 0 2 16,0 0 10-16,0 0 1 0,33 23 4 0,-22-17 8 16,2 2 3-16,1 0-2 0,-1 0 1 15,4-3-1-15,-1 2-4 0,-2 1 9 0,2-3-11 16,1 0-1-16,-4 0 8 15,4-3 4-15,-7 3-1 0,-10-5 6 0,23 0-1 16,-13-5-1-16,0 0-7 0,1-2-4 0,-5-3 1 16,0-3-4-16,-6 1 2 0,0-6-5 15,-3-1-4-15,0-1-6 16,-7-4 6-16,3 0-2 0,-3 1-7 0,0 1-11 0,0-1 0 16,0 1-15-16,0 2-21 0,3-1-14 15,-3 2-39-15,4 1-67 16,3-2-215-16,-1 2 108 0</inkml:trace>
  <inkml:trace contextRef="#ctx0" brushRef="#br0" timeOffset="48908.1184">17900 10548 1005 0,'3'10'-10'0,"-3"2"9"0,0-12-5 0,3 20-3 0,0-10-2 0,-3-10 16 0,7 18-2 0,-4-13 0 0,-3-5-2 15,7 15 5-15,-7-15-2 0,7 7 8 32,-7-7 6-32,0 0 1 0,0 0 4 0,0 0 2 0,23-19 6 0,-16 7-1 0,3-8 3 15,-7 4 0 1,3-7 5 0,2 3-1-16,-5 0 1 31,3-2 1-16,1 5-1 1,-4-1 1 0,3 0-4-16,-1 6-4 15,-2-1-2-15,3 3 7 16,-2 3 2-16,5 2 15 0,-9 5 2 0,17-3-5 0,-17 3-4 0,21 13-7 0,-8-8-3 0,4 2-5 16,-1 3-1-16,4 0-1 0,0-1-3 0,3 3-3 0,1-3-2 15,-1-1-12-15,1 2-17 0,-2-5-24 0,2 5-28 16,-4-5-31-16,-3-1-22 0,-4 2-18 0,0-4-61 15,-13-2-296-15,14 4 7 0</inkml:trace>
  <inkml:trace contextRef="#ctx0" brushRef="#br0" timeOffset="49024.111">18276 10533 1379 0,'-20'2'-5'0,"20"-2"5"0,-13 0-2 0,13 0 3 0,0 0 11 0,0 0 9 0,0 0 15 0,0 0 6 0,0 0 5 0,0 0-5 0,36-25-4 0,-19 18-2 0,3-1-5 0,3-2-2 16,1 1-6-16,3-2-7 0,-4 4-14 0,-3-4-30 15,3 2-41 1,-2 1-44-16,1 3-92 0,-8 0-249 0,2 0 39 0</inkml:trace>
  <inkml:trace contextRef="#ctx0" brushRef="#br0" timeOffset="55305.2377">13254 8925 1132 0,'-5'-7'-82'0,"5"7"8"16,0 0 10-16,0 0 10 15,0-10 10-15,0 10 9 0,0 0 7 0,0 0 2 0,0 0 13 16,0 0-2-16,0 0 11 0,0 0 2 16,0 0 7-16,0 0 3 0,0 0 1 15,0 0 6-15,0 0-4 0,0 0 2 0,5-16 5 16,-5 16 0-16,0 0-1 0,0 0-1 15,0 0-1-15,0 0-3 0,0 0 4 0,0 0-3 16,0 0-4-16,0 0 6 16,0 0-6-16,0 0-4 0,0 0 3 15,0 0 1-15,0 0-4 0,0 0 5 0,0 0-1 0,0 0-6 16,0 0 3-16,30 18 2 16,-30-18 0 30,13 8-8-46,-13-8 4 32,13 7-1-32,-6-1 2 15,-7-6-2-15,13 9 3 0,-6 0-3 0,3-2 8 16,0 0-11-16,-1 0 5 0,-1 1 2 0,5-1-3 0,-4 3 6 0,2 1-5 0,2-2 7 0,1 3-1 16,-1 1 2-16,0 3-8 0,1-2 3 15,-1-2 1-15,1 5 8 16,-1-3-7-1,0 1-3-15,0 2 4 16,-3-2-6 0,4 0 8-16,-5 3-7 0,5-1 6 15,-5 1-2-15,2-2 12 16,0 5-6 0,1-3 2-1,-2-1-3-15,4 2-6 16,-5 0-1-16,-2 1 4 15,7 0-1 1,-8-4 2-16,7 5-4 16,-5-3-5-1,2-1 6-15,-5 1-4 0,7 0-1 0,-3-1-2 16,-3-5 6-16,3 4-3 0,3-3-6 0,-2 4 7 16,-1-2-3-16,1-1 0 0,3 2-4 0,-1-3 10 15,-4 4-4-15,6 0-4 0,-3-2-3 16,-2 2 7-16,0-2 0 0,3 0-1 15,-2-2-7-15,-1-1 21 0,-2-2-8 16,0 3 1-16,2-1-1 0,-3-1 0 0,-1-4-2 0,2 3 3 0,-7-10 0 0,9 12-2 0,-2-4 0 16,-7-8 2-16,6 12 5 0,-6-12-2 0,8 8 0 0,-8-8 4 0,6 9 0 15,-6-9-2-15,0 0-2 0,7 12 1 0,-7-12 2 0,0 0-1 0,6 6 2 0,-6-6-5 0,0 0 5 0,0 0-5 0,0 0-1 0,7 11-1 0,-7-11-5 16,0 0 5-16,0 0-4 0,0 0-1 0,0 0-1 0,7 7 2 0,-7-7-5 0,0 0 5 0,0 0-3 0,0 0 4 0,0 0 9 16,0 0-1-16,0 0-2 0,0 0 1 0,0 0-3 0,0 0-2 0,0 0 0 0,0 0 1 0,0 0-1 0,0 0-2 0,0 0-3 0,0 0 2 0,0 0 2 0,4 10-7 15,-4-10 2-15,0 0-2 0,0 0-9 0,0 0-9 16,0 0-18-16,0 0-25 0,0 0-25 15,0 0-23-15,0 0-14 0,0 0-15 16,0 0-60-16,0 0-246 0,0 0 49 0</inkml:trace>
  <inkml:trace contextRef="#ctx0" brushRef="#br0" timeOffset="56479.1627">13828 9825 1149 0,'0'0'-44'0,"0"0"5"0,2-10 7 0,-2 10 6 15,0 0 10-15,0 0 3 0,0 0 3 0,0 0 4 0,0 0 9 0,0 0 7 0,0 0 2 0,0 0-8 0,0 0 13 16,0 0 6-16,0 0-3 0,0 0 7 15,0 0 17-15,0 0-6 16,0 0-4-16,0 0 7 0,0 0-5 0,0 0-1 31,0 0-5-31,0 0 2 16,0 0-3-16,0 0-1 0,0 0-4 0,0 0 0 0,0 0-4 0,0 0 0 0,0 0-4 0,0 0-1 0,0 0-2 16,20 3 3-16,-20-3 2 0,0 0-4 0,0 0 5 15,16 13-5-15,-16-13-2 16,13 4 4-16,-13-4 0 15,12 8-1-15,-12-8 0 16,13 7 9-16,-13-7 2 0,10 8-2 0,0-2 3 16,-10-6-3-16,13 9-2 0,-6-4-6 15,-7-5 3-15,14 10-3 0,-14-10-2 16,15 7 3-16,-7-4-4 0,-8-3-4 31,10 8 2-31,-10-8 0 0,13 7-1 0,-13-7-1 16,10 6 2-16,-10-6-2 0,0 0-1 0,13 6 0 0,-13-6-5 0,0 0 3 0,9 8 2 0,-9-8-3 15,0 0 1-15,0 0 0 0,12 6-1 0,-12-6-1 16,0 0-1-16,0 0-1 0,9 4-1 0,-9-4 0 16,0 0 0-16,0 0-1 0,0 0 0 0,0 0 1 15,10 5 1-15,-10-5 1 0,0 0 0 16,0 0-4-16,0 0 2 0,0 0 3 0,0 0 0 16,0 0 2-16,0 0 0 0,0 0-2 15,0 0 3-15,0 0 1 0,0 0 2 0,0 0 0 16,0 0 2-16,0 0-4 0,0 0-1 15,0 0 2-15,0 0-1 0,6-21-3 16,-6 21 6-16,4-9-4 0,-4 9-1 0,7-18 1 16,-7 8-2-16,2 1-1 0,-2-4 0 31,0 1-1-31,0 12 2 0,4-25-2 0,-4 9 0 0,0 4 1 0,0-1-1 16,0 0 2-16,0 4 2 0,0 9-2 0,4-20 2 15,-4 12-3-15,0 8 3 0,0-17-3 16,0 17 2-16,3-15-1 0,-3 15-3 0,0-15 1 15,0 15 1-15,0-12-4 0,0 1 4 16,0 11-2-16,0-12-1 0,0 12 2 16,0 0-2-16,0-18 0 0,0 18 0 0,0 0 2 15,0-13-1-15,0 13-1 0,0 0 0 16,0-9-1-16,0 9 0 0,0 0 0 0,0 0 5 16,0 0 0-16,0 0 0 0,0-12 0 15,0 12 1-15,0 0-1 0,0 0 0 0,0 0 6 16,0 0-7-16,0 0 1 0,0 0-1 15,2-11-1-15,-2 11-1 0,0 0 0 16,0 0 2-16,0 0-2 0,0 0-8 16,0 0-7-16,0 0-12 0,0 0-24 0,0 0-33 15,0 0-32-15,0 0-30 0,0 0-30 16,0 0-105-16,0 0-245 0,0 0-28 0</inkml:trace>
  <inkml:trace contextRef="#ctx0" brushRef="#br0" timeOffset="59767.9554">14337 10428 1280 0,'0'0'-90'0,"0"0"15"0,0 0 10 0,0 0 5 16,0 0 5-16,2-10 6 0,-2 10 5 15,0 0 7-15,0 0 2 0,0 0 2 0,0 0 5 16,0 0 2-16,0 0 7 0,0 0 0 15,0 0 2-15,0 0 2 0,0 0 3 0,12-5 1 16,-12 5 4-16,0 0 0 16,0 0-1-16,0 0 1 31,0 0 4-31,0 0-3 0,0 0 4 0,0 0-2 0,0 0 2 0,9-5 1 0,-9 5-3 31,0 0 0-31,0 0-3 0,0 0-3 0,0 0-6 0,0 0-15 0,0 0-47 0,0 0-56 16,0 0 45-16</inkml:trace>
  <inkml:trace contextRef="#ctx0" brushRef="#br0" timeOffset="62888.9448">13767 10785 381 0,'0'0'9'0,"0"0"5"15,0 0 4-15,0 0 0 0,0 0 1 16,0 0 6-16,0 0 5 0,0 0 5 0,0 0 3 15,0 0 7-15,0 0 3 0,0 0 4 16,-14 0 5-16,14 0 4 0,0 0 6 0,0 0 7 16,0 0 0-16,0 0 0 0,0 0 6 15,0 0-1-15,0 0-3 0,0 0-4 16,0 0-6-16,0 0-2 0,0 0-11 16,0 0-7-16,0 0-7 0,0 0-1 0,0 0-3 15,0 0-6-15,0 0-2 0,0 0-1 16,0 0-4-16,0 0-2 0,21 30-2 0,-15-26 2 15,3 4-4-15,3-2-1 16,1 1-4-16,1 1-1 16,-6-1 0-16,10 1-2 15,-2 2-2-15,1-1 5 0,2 2-4 16,-1 2 1 0,2-4-1-16,3 4 2 0,-3-1 1 0,3 3 1 15,1 2-1-15,3 0 1 0,-4-1-2 16,1 2 3-16,-2-6-2 0,-1 3-1 15,2 5 3-15,-7-5-2 0,8 0 1 0,-8 3 0 0,3-3 1 16,-1 0 1-16,-1 0-2 0,0-3-2 16,-3 3 5-16,-1-3-6 0,-2 0 1 0,3 0 1 0,-3-3 0 15,-1 4 0-15,3 2-1 0,-3-6 2 0,-2 4-1 0,5-3-4 0,-7 3 2 0,8 0 0 16,-4 1-2 0,3-2-1-16,-4 1-1 0,2 0 3 0,2-3-1 15,-6 0-2-15,3-3 1 0,0 3 0 16,-3-2 0-16,-2-1 0 0,6 1 1 15,-11-8-3-15,10 10 0 0,-4-2-1 0,-6-8 1 79,11 9 0-79,-11-9 1 0,9 11-2 0,-9-11 2 31,7 7-1-31,-7-7 3 47,0 0-1-47,11 7-3 0,-11-7 1 0,0 0-2 0,0 0 3 0,6 11 3 0,-6-11-5 15,0 0-3-15,0 0 4 0,0 0 4 0,10 4 5 0,-10-4 5 16,0 0-4-16,0 0 3 0,0 0-3 0,0 0 2 0,0 0-3 0,0 0-1 0,0 0 0 0,7 10-1 16,-7-10-2-16,0 0-1 0,0 0 1 0,0 0-1 0,0 0-1 0,0 0-1 0,0 0-2 0,0 0 1 0,0 0-4 0,0 0-4 0,0 0-6 0,0 0-12 0,0 0-14 0,0 0-12 0,0 0-19 0,0 0-24 0,0 0-25 0,0 0-13 0,0 0-14 0,4-25-15 15,-4 25-50-15,3-10-344 0,-3 10-53 16</inkml:trace>
  <inkml:trace contextRef="#ctx0" brushRef="#br0" timeOffset="63876.6107">14374 11623 1423 0,'0'0'-72'0,"0"0"8"15,0 0 4-15,-21-2 5 0,21 2 22 0,0 0-1 16,0 0 11-16,-14-6 6 0,14 6 5 16,0 0 0-16,-6-5 9 0,6 5 17 15,0 0-2-15,-5-5 9 0,5 5 15 16,0 0-1-16,0 0 6 0,0 0 5 16,-8-7-3-16,8 7-1 0,0 0 5 0,0 0 1 15,0 0-1-15,-5-5 2 0,5 5-7 16,0 0 1-16,0 0-6 0,0 0-1 0,0 0 1 15,0 0 7-15,0 0-4 0,0 0 0 16,0 0-2-16,0 0 2 0,0 0-4 16,38 12 1-16,-38-12 2 0,21 8 0 0,-11-3-2 15,0 0-3-15,4 2 2 16,-4-2 2 0,3 3 0-16,-3-4-4 15,-1 4-3 1,4-3-4-16,-2 0-1 0,-1 1-3 0,-10-6-1 0,17 9-2 0,-10-4-3 15,-7-5 1-15,9 8-1 0,-9-8 5 0,14 5 2 0,-14-5 2 0,0 0 0 0,7 7 1 0,-7-7 3 16,0 0-3-16,13 5 1 0,-13-5-3 16,0 0-3-16,0 0 3 0,7 8-4 0,-7-8 3 15,0 0 1-15,0 0-3 0,0 0 1 16,0 0-5-16,0 0 0 0,0 0-6 0,0 0 3 16,0 0-1-16,0 0-3 0,0 0 0 15,2-25 0-15,-2 25-4 0,-2-15 0 16,2 2-1-16,0 13 3 0,-4-22-5 0,1 9 0 15,3-2-2-15,-5 1 2 0,3-4 0 16,-4 0-2-16,1-1 1 0,0 1 0 16,-2-2 0-16,0 2-1 0,7 3 0 0,-6-2-1 15,-1 2 0-15,4-1-3 0,-1 2 2 16,0 1 4-16,1 1-3 0,-3 0-2 0,2 1-2 16,1 1 5-1,3-1-2 32,-4 5-1-16,4 6 2-31,-2-15-1 0,-3 7-1 32,5 8 2-32,-2-10 1 0,2 10 0 0,-5-12 2 0,5 12 0 31,-2-8 2-31,2 8-2 0,0 0-1 0,-4-10 1 0,4 10 0 0,0 0-1 0,0 0 1 0,0-12-3 0,0 12 2 47,0 0 0-47,0 0 1 0,0 0-2 0,0 0 0 0,-2-8-2 0,2 8 3 15,0 0-1-15,0 0-2 0,0 0 0 0,0 0 1 0,-5-9 0 0,5 9-2 16,0 0 1-16,0 0-2 0,0 0 4 0,0 0-3 0,0 0-1 0,0 0 3 0,0 0-1 0,0 0-1 0,0 0-1 0,0 0 3 0,0 0 0 0,0 0-5 0,0 0-1 0,0 0-4 0,0 0-9 0,0 0-15 0,0 0-18 0,0 0-17 0,0 0-29 16,0 0-25-16,-2-11-32 0,2 11-31 0,0 0-24 0,0 0-126 0,0 0-286 15,0 0-119-15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2:44:16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5279 1262 784 0,'0'0'58'0,"-3"15"-43"16,3-15 10-16,0 9 5 0,0-9 23 0,0 0 7 15,0 0 7-15,0 0 4 0,0 15-1 16,0-15-7-16,0 0 5 0,0 0 6 0,0 0 11 15,0 0 10-15,0 0 10 0,0 0 2 16,0 0 1-16,0 0 0 0,0 0-10 16,0 0 1-16,0 0-13 0,0 0-6 15,0 0-3-15,0 0-10 0,0 0 0 0,-14-37-9 16,10 28-5-16,1-1-8 0,-3-3-2 16,3-1-8-16,-1-5-3 0,1 2-2 0,-4-2 3 15,7-1-9-15,0-6-2 0,0 1-7 0,3-3-1 16,4-1 4-16,0-1-5 15,2-1-3-15,2 1-1 16,-1 4 0-16,0-5 0 0,0 4-2 31,3-2 0-15,0 3 2 15,-2 1-3-15,-2 1-1-1,5 5-1-15,-4-1-4 32,0 4-6-17,0-4-4 1,0 11-3-16,0-1 3 16,-1 0 0-16,-1 7-2 0,-8 3 0 0,19-4 3 0,-19 4-4 15,17 12 5-15,-10-2 0 0,-1 0-1 0,-3 6 5 16,5-5-3-16,-2 7-3 0,1 2 2 15,-1-2 3-15,5 4 1 0,-2 1 1 16,1-1-2-16,1 0 1 0,-1 4 0 0,2-1 4 16,2-4-1-16,-1 0-2 0,1-1 2 15,-4-2-1-15,7 3 0 0,-1-2 3 16,1 0 0-16,-4-4-4 0,1 1 1 0,-1-4 6 0,4 1-2 16,-7-6-1-16,3 1 3 0,-3-6-2 15,3 1 6-15,-13-3-7 0,20-8-4 0,-10-2-1 0,-3-5 2 0,0-3-9 0,-4-4 0 16,1 2 1-16,-4-4 1 15,-4-2 1-15,1 1-1 0,3-1 1 16,-7 5-3-16,0-4 1 0,4 2 7 0,-4 1-3 16,-3 2 2-16,3 0 0 0,4 0-4 0,-3 5 3 15,-1-3 2-15,4 3-2 0,-4 3 0 0,3-2 2 0,1 5 1 16,0-1-1-16,0 0 1 0,-1-2-2 0,1 4 6 16,3 8-4-16,-3-12-3 0,0 7 4 0,3 5-2 0,0-10-4 0,0 10-2 0,0 0 3 0,-8-14 1 0,8 14 3 0,0 0 0 0,0 0-3 15,0 0 3-15,11-9-2 0,-11 9 3 0,0 0 3 0,0 0-2 0,16-3-2 0,-16 3 3 0,17-2-1 0,-17 2 2 0,16-2 0 0,-2 2-3 16,-14 0 1-16,20-3 0 0,-6 3-2 0,-14 0 0 0,23-6-2 0,-10 5 4 15,-3-2 2-15,4 0-2 0,-2-1 2 0,-12 4-1 0,21-5-3 0,-12 3 5 16,-9 2-1-16,18-7-1 0,-18 7-1 0,16-1-2 16,-16 1 4-16,17-3-4 0,-17 3 1 0,13-7 1 15,-3 5 1-15,-10 2 1 0,20-6-4 16,-20 6 2-16,17-6 3 0,-17 6-2 16,19-1-1-16,-8 1 0 0,-11 0-2 15,13-5-3-15,-2 2 7 0,-11 3-3 0,12-3 1 16,-12 3 0-16,13-2 2 0,-13 2 0 15,0 0-4-15,14-2 2 0,-14 2 3 0,0 0 3 16,0 0-5-16,16-3 1 0,-16 3-2 16,0 0 2-16,8-5-2 15,-8 5 1-15,0 0-1 0,0 0 2 0,0 0-2 0,9-8 3 16,-9 8-1-16,0 0 5 0,0 0-4 16,0 0-2-16,0 0-1 0,0 0-3 15,0 0 4-15,10-5 3 0,-10 5-4 0,0 0-1 16,0 0 5-16,0 0-4 0,0 0 3 15,0 0-12-15,0 0-23 0,0 0-31 0,0-9-44 16,0 9-59-16,0 0-50 0,0 0-196 16,-19-3-200-16,19 3-112 0</inkml:trace>
  <inkml:trace contextRef="#ctx0" brushRef="#br0" timeOffset="1494.6344">6136 1007 1541 0,'-4'-14'-87'0,"4"14"20"0,-3-16 21 15,3 8 10-15,0 8 27 0,0-12 25 16,0 12 10-16,-3-15 7 0,3 15 5 0,0-13 3 15,0 13-5-15,0-8-2 0,0 8-3 16,0 0-6-16,0 0-6 0,0-9-7 16,0 9 7-16,0 0-7 0,0 0 1 15,0 0 1-15,0 38-1 0,3-26 1 16,0 3-2-16,1 3-3 0,5 0 1 16,-1 4-3-16,-2-3 4 0,1 3-1 0,7 4 1 15,-5-3-6-15,4-3 2 0,-2-1-1 0,2-1 1 16,1 2-3-16,-5-2 3 0,1 0-4 15,1-6-2 1,-2 0 2-16,1 1 0 16,-4-3 2-16,2-2 9 15,2 0 17-15,-4-2 3 0,-6-6 0 16,17 3 0-16,-17-3-5 0,0 0-3 0,20-17-1 0,-13 4-3 16,-1-3-3-16,-2 2 0 0,2-1-7 0,-3-6 0 0,1 6 0 15,3 0-4-15,-7-2-1 0,3 5 4 16,-3-4 0-16,3 4-3 15,-3 2 1 1,4 0-7-16,-4 10 1 0,0-19 0 0,3 8-5 0,0 4 1 0,-3 7 6 0,0 0-7 0,7-16-1 0,-7 16 2 0,3-4 2 16,-3 4-1-16,0 0 0 0,17 0 3 15,-17 0-7-15,0 0 3 0,27 11 6 0,-18-2-5 16,2 1 4-16,2-2 0 0,0 1-3 16,-2 1 1-16,5 0-4 0,-2 4-1 15,2-2-1-15,-2 0 4 0,-1-3 4 0,4 4-7 16,-8-6 4-16,4 3-1 0,-2-2 5 0,-1 0-8 15,-1-6 6-15,2 4 3 0,-11-6-4 16,13 5-2-16,-13-5 6 0,0 0-1 16,0 0-4-16,20-11 1 0,-20 11 1 0,3-13-3 15,1 3 4 48,-4-2-2-32,0-1-2-15,0 0 3-16,0-3-4 31,-4-2 3-31,4 1 1 0,0 2-2 16,-3 0-4-16,0-1 3 0,3 4-1 0,0 1 1 0,-3-3-2 0,3 4-2 15,-4 1 5-15,4-2-3 16,-4 4-5-16,4 7-8 15,0-18-9-15,0 11-22 0,-3-1-28 16,3 8-8-16,0 0-20 0,0-12-16 0,0 12-17 0,0 0-13 0,7-14-82 0,-7 14-197 16,0 0 64-16</inkml:trace>
  <inkml:trace contextRef="#ctx0" brushRef="#br0" timeOffset="2023.7278">6976 969 1098 0,'0'0'-43'0,"0"0"12"0,0 0 18 0,0 0 8 15,0 0 7-15,0 0-2 0,0 0 4 0,0 0 7 16,0 0 2-16,0 0-1 0,0 0 6 15,30-17-9-15,-30 17 8 0,24-5-2 16,-11 5 12-16,0-3-9 0,4 3 4 0,-17 0 1 16,27 0-15-16,-14 0 10 0,1 0 0 15,-14 0-7 1,23 3-2-16,-23-3 4 0,13 8-3 0,-13-8-3 0,10 12 9 0,-10-12-9 16,0 14 0-16,0-14 1 15,-4 20 1-15,1-11-1 0,0 1-2 0,3-10-9 16,-3 17 10-16,0-4-7 0,-1-2 9 0,1 1-11 15,-1 0 0-15,4-12 15 16,-3 22-8-16,3-10-1 0,0 0-5 0,0 2 4 16,3-3 1-16,-3-11-4 0,4 24 10 0,-4-12-8 15,3-2-5-15,4 0 8 0,-7-10-1 16,6 18 1-16,-3-10 1 16,-3-8-9-16,4 14 15 0,3-6-13 0,0-1 13 0,-7-7-4 31,16 10 0-31,-16-10-8 0,17 3 11 0,-4-2-15 0,-13-1 5 15,20 4-5-15,-20-4-6 0,24-5-9 0,-15 2-21 0,-9 3-11 16,21-8 5-16,-12 6-19 0,1-3-2 16,-10 5-12-16,14-7-12 0,-4-1-76 0,-10 8-113 15,6-9 201-15</inkml:trace>
  <inkml:trace contextRef="#ctx0" brushRef="#br0" timeOffset="2416.3742">6976 1088 729 0,'0'0'-42'16,"0"0"5"-16,0 0 6 0,0 0 2 0,-10 4 11 0,10-4 6 0,0 0 5 16,0 0 8-16,0 0 4 0,0 0 14 0,0 0 6 0,0 0 0 0,0 0 10 15,0 0-4-15,0 0 23 0,0 0-19 16,44 3 4-16,-44-3 4 0,26-3-3 15,-9-1-8-15,3 1 10 0,0 0-11 79,0-2-7-79,-3 1 1 0,3-1 9 0,-4 1-13 0,5 0-5 0,-2 0 5 0,1 2 0 0,-3 2-11 0,-4-2-24 0,4 2-13 0,-4-2-38 0,0-2-48 0,-13 4-215 0,21 0 157 0</inkml:trace>
  <inkml:trace contextRef="#ctx0" brushRef="#br0" timeOffset="4513.5613">7424 727 878 0,'0'0'-24'0,"-18"0"20"16,18 0-2-16,0 0 3 0,0 0 15 15,0 0-6-15,0 0 9 0,0 0 2 16,-17 0-3-16,17 0-5 0,0 0 7 0,0 0-11 16,0 0 5-16,0 0 7 0,0 0 4 15,0 0-5-15,0 0 4 0,51-10 0 16,-31 8 4-16,4-1-4 0,6 1 2 0,0-1-8 16,6 3 6-16,4-3 5 0,3 1-9 15,7 1 3-15,1-4 1 0,1 5-1 0,2 0-5 16,-1-2 7-16,1 1-2 15,0 1 10-15,-2 0-12 16,-5 0-24-16,3 0 15 0,-10 0-9 16,0-4 15-16,-7 4 2 0,-3 0-6 0,-3 4-8 15,0-4 10 1,-7 0-3 0,0 0 7-16,0 0 10 15,0 0-6-15,-7 0 6 16,0-4 6-16,-13 4-8 15,27 0-5-15,-16 0 6 0,-11 0-6 0,19 0 6 0,-19 0-9 16,17-2-3-16,-17 2-1 0,13 0-3 0,-13 0 4 0,0 0-2 0,17 0 2 16,-17 0 0-16,0 0-1 0,0 0-6 0,16-2-2 0,-16 2-3 0,0 0 5 0,0 0-1 0,17 0 3 0,-17 0-6 15,0 0 1-15,0 0-1 0,0 0 3 0,0 0 2 16,0 0-3-16,0 0-1 0,0 0-3 0,13-4 2 16,-13 4 8-16,0 0-12 0,0 0 13 15,0 0-7-15,0 0-3 0,0 0 1 0,0 0 2 16,0 0-7-16,0 0 4 0,0 0 2 15,0 0 3-15,0 0-8 0,0 0-3 16,0 0 10-16,0 0-7 0,0 0 2 16,0 0-3-16,0 0-1 0,0 0 6 0,0 0-2 15,0 0 1-15,0 0-8 0,0 0 4 16,0 0 1-16,0 0 6 0,0 0-1 16,0 0 4-16,0 0-7 0,0 0 1 0,0 0-4 15,0 0 7-15,0 0-6 0,0 0-2 16,0 0 10-16,0 0-9 0,0 0 6 0,0 0-3 15,0 0 0-15,-22-14 2 0,22 14-5 16,-4-7 6-16,4 7-8 0,-7-8 0 0,7 8-1 16,-6-10 4-16,2 3 4 15,-2-1-2-15,3 1 0 16,-1-4-2-16,-3 1 2 0,1 1-1 16,-1-1 0-16,-3 0 3 0,0-4 3 0,3 6-3 0,-6-5-2 0,0 0 3 15,6 3-2-15,-7 0 0 0,4 2 4 16,1-1-4-16,2 0 5 0,0 1-1 0,4 0 0 15,-4 1-1-15,1 0-2 0,6 7-4 16,-14-7-1-16,7 3 4 0,7 4-1 16,-6-5-4-16,6 5-2 31,-3-8 4-31,3 8-1 0,0 0 4 0,0 0 2 0,0 0-2 0,0 0 0 16,0 0-1-16,33 0-1 0,-33 0 0 31,0 0-2-31,24 9 2 0,-24-9-2 31,12 8-2-31,-5-3-3 47,-7-5 8-47,14 12-2 0,-8-4 2 0,-6-8 7 16,7 18 1-16,-7-10-8 0,0 4 4 0,0-12-6 0,-3 25 2 0,-1-9-6 0,-2-4 10 15,6 0-1-15,-7 6-6 0,0-6 2 16,0 5 3-16,4-1-3 0,-6-1 4 15,1-3-3-15,2 0 8 0,-1 4-3 16,1-7 3-16,-1 1-5 0,0 3-3 0,0-3 6 0,1-3 0 0,3 3-4 16,3-10 0-16,-10 12-1 0,6-4-1 0,4-8 3 0,-3 12-6 0,3-12-1 0,-7 9-1 0,7-9-17 15,-6 7-18-15,6-7-22 0,0 0-44 0,0 0-27 0,0 0-127 0,0 0-165 0,0 0 64 0</inkml:trace>
  <inkml:trace contextRef="#ctx0" brushRef="#br0" timeOffset="5499.5015">9027 477 1084 0,'3'-9'-42'0,"1"-3"16"15,0 2 9-15,-1 3 21 0,0-2 12 16,-3 9 6-16,3-15 7 0,-3 15 8 0,0-10-5 15,0 10-2-15,0 0 4 0,0 0 5 16,0 0 6-16,0 0-4 0,-13 41 0 0,6-26 0 16,4 3-6-16,-4 2 11 0,4 3 3 15,3-8-4-15,-7 4-2 0,4-3 6 32,-1 2 0-32,1-6 2 0,0 3 1 0,-1-2 9 0,-2-1 4 15,3-5-3 1,-1 4-6-16,-2-6-5 0,6-5-3 0,-17 0-7 0,17 0-4 15,-20-10-4-15,13-3-4 16,-6 1-1-16,6-6-5 0,-3-2-3 16,0 0 3-16,4 0-3 0,-2-2-4 0,2-1-3 15,3 3-2-15,3 4 2 0,-3 1-5 0,3 1-2 16,3-1 2-16,3 3-5 0,1-1 2 16,3 9-2-16,7-2 3 0,0 6-7 0,6 0 1 15,4 7 1-15,-1 1 1 0,11 5-2 16,0 2-1-16,2-4-1 0,9 11 5 15,-2-5-1-15,1 0-2 0,-1 3 2 16,1 1-3-16,-4-4 10 0,-6-3-6 47,-3 2-1-31,-4-7 14-1,-4 1 19 1,-3-2 17-1,-2-1 15-15,-5-4-5 32,-2 0-4-17,-14-3-6 1,23-7-1-16,-16-4-7 0,-4-2-8 16,-3-1 4-16,0-1-13 0,-3-4 0 0,3-5-1 15,-4 2-6-15,-3-4 1 0,4 3-1 16,0 2-2-16,-1 1-1 0,-2-3 2 15,3 3-7-15,-1 3-1 0,1 2-10 16,-4 2-8-16,4 0-16 0,-1 4-22 0,1-4-34 0,3 6-40 0,0 7-38 16,-6-8-40-16,6 8-29 0,0 0-118 0,0 0-115 0,0 0-90 15,0 0-51-15</inkml:trace>
  <inkml:trace contextRef="#ctx0" brushRef="#br0" timeOffset="5688.4936">9641 662 1423 0,'0'0'-56'0,"0"13"14"0,0-13 26 16,0 0 5-16,0 0 8 0,0 0 18 0,0 0 10 0,0 0 22 0,23-30 4 0,-16 15 1 0,0-6 3 0,2 2 1 0,1-4 5 0,1 4 5 0,-5-2 1 0,4 1-1 0,1 3-8 0,-5 3-7 0,0-1-4 0,1 4 1 0,0 0-11 0,0 3-5 15,-1 1-3-15,-6 7-1 0,13-2-6 16,-13 2 1-16,14 15 0 0,-4-8-3 0,-4 5-1 16,5 1-8-16,-1 3 3 0,3 1 1 15,-3 0-2-15,0 3 1 0,4-3-4 0,-5 1-7 16,4-5-19-16,-5 2-35 0,1-3-46 16,1-2-28-16,-3 1-21 0,0-6-19 15,-7-5-91-15,16 2-260 0,-16-2-21 0</inkml:trace>
  <inkml:trace contextRef="#ctx0" brushRef="#br0" timeOffset="6048.4658">9714 580 1334 0,'-17'0'-62'0,"4"0"8"0,13 0 14 0,-23 0 10 0,23 0-3 0,-7-6 11 0,7 6-2 16,0 0 20-16,0 0 4 0,27-18-11 15,-11 13 16-15,1-3 4 0,7-4 2 16,3 3-11-16,3-6 3 0,-4 2-9 16,4-2 15-16,4 5-5 47,-4-3 6-47,-4 3-14 0,-3 1-1 0,4 2 7 0,-7-1 1 0,4 1-18 0,-8 2 7 0,1 2 8 0,-1 1-3 0,-2-4 10 0,-1 6-11 0,1-4 4 15,-14 4-3-15,22 0 6 0,-22 0 10 0,18 3 9 16,-18-3 16-16,16 9-4 0,-9-3 5 15,-7-6-10-15,13 17 4 0,-6-8 0 16,-4 2-8-16,0-1-2 0,8 7 6 16,-5-2-7-16,-3-2 4 0,4-1-8 0,0 1-3 15,0 0-3-15,-1-1-1 0,-3 0-21 16,1-2-30-16,2-2-33 0,-2 4-30 0,-4-12-103 16,3 12-156-16,-3-12 126 0</inkml:trace>
  <inkml:trace contextRef="#ctx0" brushRef="#br0" timeOffset="6347.4461">10051 471 920 0,'-10'-7'-17'0,"4"4"0"16,6 3 7-16,-14-11 10 0,14 5 14 0,0 6 4 15,0-13 22-15,0 13-5 0,17-11 5 0,-4 4 10 16,1-1-4-16,2-2 9 0,1 4-1 15,2-3-7-15,2 1-8 0,2 1-9 32,-6 1 5-32,6 2-7 0,-6-4-16 0,-1 5-26 31,1-1-64-15,3 1-55-16,-6-3-273 31,2 6 82 0</inkml:trace>
  <inkml:trace contextRef="#ctx0" brushRef="#br0" timeOffset="6458.4436">10661 592 1094 0,'0'0'-34'0,"0"14"30"0,0-14 42 0,0 0 8 0,-3 18-1 0,3-18 11 0,0 0 1 0,0 0-1 0,0 0-1 0,3 11-10 0,-3-11-3 0,0 0-8 0,0 0-11 0,0 0 4 0,0 0-13 0,24-3-10 0,-24 3-23 0,0 0-35 0,0 0-20 0,0 0-21 16,0 0-66-16,27-9-246 15,-27 9 83-15</inkml:trace>
  <inkml:trace contextRef="#ctx0" brushRef="#br0" timeOffset="7107.4017">11315 702 1084 0,'-6'-6'-30'0,"6"6"6"0,0 0 0 16,-8-7 4-16,8 7 7 0,0 0 6 0,-6-8 6 15,6 8 7-15,0 0 0 0,0 0 1 0,0 0 7 16,0 0-4-16,0 0-4 0,0 0 11 16,0 0 11-16,0 0 7 0,0 0 1 15,0 0 8-15,0-12 14 0,0 12 8 0,0 0-10 16,-3-17-12-1,-1 5-2-15,4-4-4 0,-6-3-4 0,3-1-14 16,-5-2 5-16,2-4 3 0,-4 1-5 0,5 3-4 16,-7-4-3-16,2 6 6 0,1-2-12 15,1 2 2-15,-1-1-1 16,2 7 2-16,1 2-10 16,-5-6 8-16,8 8-7 0,0 3 0 15,3-1 0 1,0 8-7-16,0 0 2 0,6-12 7 0,-6 12-8 0,14-3 1 0,-14 3 3 0,0 0-2 0,31 9 2 0,-18-3 0 15,3 2 2-15,-3 1-5 0,1 4-4 0,-1-3 11 16,0 5-6-16,0-1 16 0,-3 0 4 0,-3 4 9 16,3-4 18-16,-6 1 4 0,2-4 10 15,-6 5-3-15,3-6 3 0,-6 3 0 16,3 0-7-16,-2-1 3 0,2-12-8 16,-4 22-5-16,0-13-3 0,-1-2-5 0,5-7-1 15,-9 15-8-15,6-8 2 0,3-7-12 16,-6 13-12-16,-1-9-32 0,7-4-27 0,-10 8-43 15,10-8-49-15,-13 7-42 0,13-7-174 16,-13 3-206-16,13-3-70 0</inkml:trace>
  <inkml:trace contextRef="#ctx0" brushRef="#br0" timeOffset="7409.3816">11391 605 1436 0,'0'0'-90'0,"0"0"18"0,0 0 17 16,0 0 24-16,0 0 17 0,18 1 9 16,-18-1-4-16,0 0 3 0,6 11 4 0,-6-11 15 15,6 10-2-15,1-2 17 0,-7-8 2 16,15 14 2-16,-7-3-9 0,3-2 9 16,2 2-6-16,0 2 5 0,1-4-4 46,2-1-7-46,-2-3 10 0,6 2-13 0,1-2 1 0,-5-2-12 0,0-1-18 0,-2-2-38 0,2-2-24 0,-1-3-25 47,-2-1-38-31,-8-1-246-16,6-1 106 0</inkml:trace>
  <inkml:trace contextRef="#ctx0" brushRef="#br0" timeOffset="7517.3725">11585 614 977 0,'-10'-5'-40'0,"10"5"0"0,-20-4 20 0,13 1 5 0,-3 0 10 0,10 3 9 0,-9-5-8 0,9 5 6 0,0 0 11 0,0 0-2 0,0 0 9 0,0 0-2 0,26-14-7 0,-13 11 0 0,1 0-9 16,2 1 9-16,2 0 1 0,4-5-24 16,-5 0-16-16,-1 3-33 0,5 0-109 15,-7-1-67 1,-1-1 80-16</inkml:trace>
  <inkml:trace contextRef="#ctx0" brushRef="#br0" timeOffset="7886.4854">11298 577 663 0,'-10'0'-9'0,"10"0"2"0,-12 3 8 15,12-3-1-15,0 0 0 0,0 0-2 0,0 0 4 0,0 0 1 16,0 0 1-16,0 0-4 0,46-24 1 16,-23 13 6-16,4-7-5 0,3 1 7 15,7-6-13-15,2 0 5 16,5-4 14-16,-1 0-13 0,8-6 13 0,-2-2 6 0,1 3 3 15,-10 4-11-15,-4 3 9 0,-1 7 7 16,-5-4 13-16,-3 7-6 0,-5-2-3 0,-1 5 0 16,-5 3 9-16,1 1 19 0,-3 8 3 15,-14 0 14-15,22 14-1 0,-12-4 5 0,4 2 3 16,-4 10-1-16,0 0 11 0,-3 9 0 16,3-1-4-16,4 4-14 15,-5 0 1-15,4-4-11 0,-3-1-10 16,-3 0-1-16,6 0-4 15,-6-1-9-15,3-3-9 16,-3-5-30 0,-1-1-38-16,-3-1-52 0,2-5-59 15,1-4-143-15,-3 0-299 0,-3-9-87 0</inkml:trace>
  <inkml:trace contextRef="#ctx0" brushRef="#br0" timeOffset="8910.5283">10838 1293 1505 0,'-3'8'-82'0,"3"-8"12"0,-3 13 15 0,3-2 17 0,0-11 17 0,3 14 5 16,-3-14 21-16,0 20 10 0,0-9 11 0,0 1 7 15,0 3-20 1,3-2 7-16,0 2 12 0,-3-3 15 0,4-1-6 0,-4-11 2 0,3 19 6 15,0-9-6-15,-3-10-2 16,0 15-2-16,0-15 18 0,0 13-5 0,0-13 5 16,0 0 1-16,4 9-6 0,-4-9-7 0,0 0-5 15,0 0-4-15,0 0-1 0,0 0-3 16,0 0-6-16,-17-25-3 0,14 16-1 16,-7-1-5-16,3-3 0 15,0-1 0-15,-6-2-4 0,-1 1-2 16,5 3-5-1,-4-3 7 1,2 3-6-16,-2-2-1 16,-1 2 2-16,5 2-4 15,-1 0 7-15,-1 3-8 0,2 0 3 0,-1-5-5 0,-1 9 0 32,5-6 4-32,-1 5-4 0,7 4-2 0,-9-10 2 0,9 10-6 15,0 0 1-15,6-13 4 0,-6 13-1 0,20-12-1 0,-3 4 2 0,6-2 2 16,7 4-4-16,4-6 4 15,2 3 3-15,4-2-9 0,-3 4 1 16,3 0 2-16,-4-1-1 0,5 3 5 0,-8 1-5 16,-4 1-1-16,-2 3 6 0,1 3 1 0,-1 1 3 15,-5 4 7 1,-1-1 11 15,-5 0 0-31,2 3 2 31,-5 3-3-31,-4-2 2 16,1-2-1-16,-2 4-8 0,-3-3 0 0,3 4-1 16,-2-6 1-16,0 1-3 0,1 3-5 15,-4-5-10-15,-3-7-20 0,11 15-32 0,-8-8-41 16,-3-7-27-16,10 8-17 0,-10-8-26 0,18 2-87 0,-18-2-349 0,15 0-98 0</inkml:trace>
  <inkml:trace contextRef="#ctx0" brushRef="#br0" timeOffset="9063.5889">11582 1242 1514 0,'0'0'-82'0,"0"0"6"0,7-7 11 0,-7 7 6 0,0 0 11 0,0 0 10 0,0 0 8 0,0 0 8 0,0 0 6 0,0 0 18 0,0 0-1 0,0 0 8 0,0 0-4 16,3 29 2-16,0-18-1 0,-3-11 13 16,10 19 6-16,-3-12-12 0,3 6 5 0,0-5-5 15,0 0 0-15,0 1 2 16,1-4-9-16,-3 6 9 0,6-4-15 0,-1-1-10 0,1-4-21 16,-14-2-25-16,19 3-23 0,-19-3-122 15,22-5-95-15,-14 1 188 0</inkml:trace>
  <inkml:trace contextRef="#ctx0" brushRef="#br0" timeOffset="9292.6425">11642 1335 758 0,'-20'-3'-17'0,"20"3"2"16,-14 0 9-16,14 0 4 0,-10-2 3 16,10 2 4-16,0 0-1 0,0 0 5 0,0 0 2 15,0 0-3-15,0 0 3 0,0 0 1 0,48-3-3 16,-31 1-3-16,-3-1 0 0,1-2-6 0,2 2-15 15,2-1-25-15,-2 1-64 0,-1-3-114 16,-2-1 74-16</inkml:trace>
  <inkml:trace contextRef="#ctx0" brushRef="#br0" timeOffset="9852.0247">11475 1220 554 0,'0'0'-22'0,"-17"0"0"0,10-2 6 0,7 2 10 0,0 0 1 0,0 0-2 0,32-13 6 0,-20 7-6 0,8 1 6 0,3 0 0 0,4 3 5 0,0-3 7 0,3-2 9 0,0 4 0 0,0 1 2 16,3-1 5-16,-3 0 0 0,0 2 24 0,0 1-10 15,1 1-2-15,-8 5 10 0,7-4 7 0,-7 3 16 16,0 0-10-16,-3 2-8 0,1-2 7 15,-5 3 0-15,1-4-3 0,-4 0-7 16,4 0-6-16,-4 2 2 0,-3 0 9 0,-10-6 4 16,21 4-5-16,-21-4-3 0,0 0-5 15,16 0-10-15,-16 0-5 0,0 0-10 0,0-18 2 16,0 18-26-16,-11-18 18 0,6 6-5 16,-1 0 0-16,-1 2 2 0,2-5-2 15,-2 5-4-15,5 0 3 0,-5 0-7 0,4 0 1 16,0 2 1-16,-1 1-4 0,4 7-4 15,-4-10 0-15,4 10 2 0,0 0-2 16,0 0 0-16,0 0 3 0,0 0-3 0,0 0 1 16,42 17 5-16,-31-4-8 0,0-4 8 15,2 3-8-15,4 2 12 0,-7-4-4 0,3 5-2 16,1-3 7-16,0 0 3 16,-5-1-2-16,-2 2 9 0,-1-4 1 15,1 2 4-15,-1-4 12 0,2 0-12 0,-8-7 7 0,13 8-5 16,-13-8-5-16,0 0 2 0,0 0-10 15,20-10-4-15,-13 2-2 0,2-2 1 16,-3-2-6-16,6 4 5 0,-7-2-8 0,3 2 5 16,2 1-3-16,-6 0-3 0,-4 7-2 15,15-10 4-15,-8 4-4 16,-7 6 7-16,16-1 5 0,-16 1-3 0,0 0 1 0,0 0 3 16,25 4-3-16,-16 4 1 0,-9-8 0 15,14 7 3-15,-8-2-3 0,-6-5 0 0,13 10 0 16,-13-10-11-16,12 8-49 0,-12-8-39 15,5 5-58-15,-5-5-205 0,0 0-151 16,0 0-11-16</inkml:trace>
  <inkml:trace contextRef="#ctx0" brushRef="#br0" timeOffset="9994.0568">12403 1073 1297 0,'-8'-9'-83'15,"8"9"-12"-15,-2-8-69 0,2 8-161 0,0 0 159 16</inkml:trace>
  <inkml:trace contextRef="#ctx0" brushRef="#br0" timeOffset="10431.0859">12602 1054 863 0,'0'0'-15'0,"0"16"1"0,0-16 8 0,7 18 15 0,-2-11-7 15,0 3 11-15,3 2 2 0,5 1 9 16,1 0-10 0,-3 0 11-16,10 3-1 0,-1-4-2 0,4 6 1 0,-1-2-3 15,4-4 13-15,0 3-9 0,0 0 3 0,2 0 0 0,-2-5 21 16,-5-2-2-16,8 0 1 16,-6-2 6-16,3-3 11 0,-4-3 1 15,-3-3-5-15,0-3-10 0,1 3 9 0,-6-9-12 16,-1 1 2-16,-3-4-9 0,-5 0-7 15,-3-4 0-15,-6-1 1 0,-1 1-12 0,2-4 3 16,-9 7-4-16,-3-5-2 0,-1 1-4 16,-6 3 3 15,1 4-3-15,-6 0-8-1,3 9 2 16,-8-4 4-31,4 8-6 16,0 0-25 0,-3 2-8 15,5 5-19-31,-6 2-20 16,4-2-22-16,0 1-16 0,5 2-20 0,1 0-77 0,1 0-264 15,7-3 30-15</inkml:trace>
  <inkml:trace contextRef="#ctx0" brushRef="#br0" timeOffset="47611.0234">1090 10385 444 0,'-14'-2'31'0,"1"0"-10"0,-5-4-9 0,5 3 2 0,0 0 4 0,-3 2-1 0,3-2-6 0,-1 1 9 0,-2-1 2 0,5 3-6 0,11 0 1 0,-20-5-1 0,11 5-3 0,9 0 5 0,-16-5-5 16,16 5 9-16,-14-2 6 0,14 2 7 15,-11 0 2-15,11 0 0 0,-13-3 6 31,13 3 0-31,0 0-6 0,-14-2 1 0,14 2-2 0,0 0-2 0,0 0-3 0,0 0-4 0,0 0 3 16,0 0 1-16,0 0-2 0,34-15-1 16,-13 13-1-16,-1-6 4 0,6 0-6 15,3 0-3-15,2 0 1 16,-4-1-4-16,3 2-3 16,-3-1 0-16,-2 1-3 15,2 0-20-15,-2-1-18 16,-6 0-27-1,-2 3-10-15,-4 1-33 16,-2-2-92-16,-6 0-165 16,-5 6 135-16</inkml:trace>
  <inkml:trace contextRef="#ctx0" brushRef="#br0" timeOffset="49572.4312">940 10338 939 0,'0'0'-34'16,"0"0"5"-16,2-10 3 0,-2 10 8 0,0 0-1 0,0 0 9 15,0 0 1-15,0 0 3 0,0 0-1 16,0 0 3-16,0 0 4 0,0 0-5 16,0 0 4-16,0 0 6 0,0 0-2 15,0 0 2-15,0 0-3 0,0 0 5 0,0 0 5 16,0 0-4-16,0 0 12 0,0 0 3 15,-2 44-8-15,2-27 4 16,0 2-1-16,0 1-5 0,2 4 2 0,2 2-2 0,-4-1-3 16,3 3 3-1,1 4-6-15,-2-1 6 0,3 5-1 0,-2 2 5 0,3-1-5 16,1 2 5 0,-3 0 5-16,2 0-2 15,2 2-7 1,-2 6 8-16,-1 0-6 15,3-1 2 1,-2 1 5-16,-1-7-3 47,1 10 1-31,1-2 1 15,1-1 0 16,-3 1 2-32,4 4-10 1,-5-4 2 0,3 4 3-16,-1 1-5 0,-2-1-7 15,2 4 13 1,-2-2-6-16,-1-1 1 15,1 2-2 1,-1-3-3 0,0 1 0-16,0 0 4 15,-3-9 1 1,0 1-5-16,3-2 2 31,-3-1 6-31,5 1-8 16,-5-4 0-16,0 2-4 15,3-2-1 1,-3 0 8 15,3-3-6-31,4 3 3 16,-1-3 1-16,1 0 1 0,0-2-2 0,-1 2-2 16,3 2 5-16,3-6-1 15,-3 5-3 1,4-1 6-16,-2-2-2 0,-1 2-1 0,-2-2-1 15,4 1-1-15,1-2 2 0,-2-1 0 0,-6-2 2 16,6 3 0-16,-5 0-1 0,2-4-3 0,1 5-4 16,-3-7 6-16,1 3-2 0,1-5-3 15,-5 2 2-15,2-3-3 16,3 5 1-16,-3-5 1 16,-1 1-4-1,0 3 5-15,2-3-4 0,-2-1 1 16,0 2 2-16,-1-4-3 0,-1 0 1 0,2 2 3 15,-1-4-5-15,1 2 0 16,-4-2 4-16,0 2-2 0,3-2 0 0,-6 2-2 16,3 2-1-16,0-4 0 0,-4-1-1 15,4 1 0-15,0 1-2 0,-3-1 2 0,-1-1 2 16,4 0-2-16,-2 2-2 0,2-3 0 0,-3 0-1 16,6-1 4-16,-6-2-2 15,3 0-2-15,0-3 7 0,-4 3 1 0,4-5-8 16,0 2 3-16,0-12 0 15,0 23 0-15,0-12 0 0,0-2 1 0,0-9-7 16,0 20 8-16,0-11 0 0,0 3-2 0,0-12 1 0,0 20-1 0,0-10 1 16,0-10-3-16,0 17 2 0,0-10 2 0,0-7-2 0,0 17-2 0,-4-9 2 15,4-8-3-15,4 16 3 0,-8-7 3 0,4-9-4 0,0 21-2 0,0-12 5 0,-2 1 0 16,2 4-5-16,0-2 6 0,-4 1-5 0,4-13 2 16,-4 21 2-16,4-6-3 0,-4-1-2 0,4-2 1 15,-2 0 2-15,2 0-1 0,-3-2 1 0,3 4 1 0,-3-3-6 16,3-11 2-16,0 23 2 0,0-11-1 0,0 0 2 15,-5-1 1-15,5 2-4 0,0 2 4 0,0 0 0 16,-2-1-1-16,2 1 0 0,-3 3-3 0,3-3 4 0,0 0-5 16,-3 2 5-16,3 2 1 0,-6-4 0 0,12 2-7 15,-12 0 4-15,6-2 1 0,0-1-2 0,0-1 3 0,0 0-2 16,0-1 0-16,0-1 0 0,0 2-4 0,0-13 3 0,6 17 2 0,-6-17 1 0,0 17-2 0,0-17 1 16,0 15 0-16,3-7-3 0,-3-8 0 0,0 0 3 0,0 19-2 0,0-19 1 15,3 13-2-15,-3-13 1 0,2 11 0 0,-2-11 3 16,0 0-7-16,5 12 1 0,-5-12 6 0,0 0 0 0,6 9 0 0,-6-9-2 0,0 0-1 15,10 5 0-15,-10-5 1 0,0 0 0 0,19-1 0 0,-19 1 6 0,25-8-9 0,-16 5-1 0,5 1 6 16,-1-4-5-16,1 0 3 0,1 1 0 0,6-1 0 31,-4-1 4-15,6-1-2-16,1 0 2 31,-1 1 0-15,3-1 0-1,1 1 0 1,5-6-2-16,-1 7 1 31,-1-2 1-15,-1 1 0 0,2-1 1-16,-4 0 1 31,3 3-1-16,-3-2 1-15,0 1 0 0,-1 2 2 16,-2-4-3-16,-5 3 5 0,-1 3-3 16,-2-1 4-16,-2 0 5 0,-2-1 2 15,2 1-1-15,-1 1 5 0,-2-2 0 0,-11 4 3 16,19-5 2-16,-19 5 0 0,14-3 1 0,-14 3 1 0,16-1-4 0,-16 1-3 16,11-3 0-16,-11 3-2 0,0 0-7 0,13-2 0 0,-13 2-2 0,0 0-17 0,13-3-21 0,-13 3-32 0,0 0-20 0,14-5-23 0,-14 5-22 15,23-5-36-15,-7 0-131 0,2 0-223 0,4-7-19 16</inkml:trace>
  <inkml:trace contextRef="#ctx0" brushRef="#br0" timeOffset="51815.2847">10796 10081 1329 0,'-15'-6'-67'0,"15"6"12"0,-9-6 20 0,9 6 15 0,-10-1 8 0,10 1 8 0,0 0 16 0,-11-3-5 0,11 3 1 0,0 0 9 0,-3-8 2 0,3 8 11 0,0 0-1 0,0 0-1 0,27-12 7 0,-14 10 0 0,4-3 4 0,3 0 0 16,3 0 1-16,4-3-5 0,3 3 1 0,0-4-3 47,6 0-3-47,2 2-4 0,-2-1 2 0,4-1-3 0,-6 4-3 0,-2-5-2 0,-2 3 2 0,0 1-7 16,-5 1 0-16,-3 1 0 0,-1-1-1 0,-5 1-2 15,1-1 0-15,-1 2-3 0,-2-1 2 16,-1 2-3-16,1 2 4 15,-14 0-3-15,19-3 0 0,-19 3-2 16,17-3 0-16,-17 3 0 0,16 6 2 0,-16-6-2 16,14 6 2-16,-14-6-2 15,8 20 1-15,-6-11-1 16,1 3 0-16,0 3 2 16,-3 3 0-16,5 0-4 15,-5 2 4 1,0 2 0-16,2 6-2 15,-2-3 0 1,0 1 2-16,0 2-2 16,0 0 2-16,-2 2-2 0,2 0-2 15,2 3 0-15,-2 4 3 16,-2-5-1-16,2 7 0 16,0-8 3-1,0 5-3-15,-5-2 2 16,2-2 1-1,3 4-1 1,-3-4 4 0,3 4-4-16,0-2 2 0,-2 1-1 0,2-2 0 15,0 3-1-15,-4-4 3 16,4 3-2-16,0-1-2 0,-4-2-2 0,4-1 3 16,-3-2-3-16,-1 4 3 15,4 2 0-15,-3-2-2 0,3-3-2 16,-4 1 4-16,1 3-1 0,0-2-6 15,3 3 6-15,-6-2 0 0,6 3-4 0,-7-2 3 16,3-2-1-16,-3 3-1 0,4 0 0 16,0-2 1-16,0-1-1 15,-4 4 2-15,4-2-1 0,0-1 0 16,0-5-3-16,3 1-2 0,0-3 2 0,0 1-1 0,0 0 1 16,0-2-1-16,3 3 2 15,-3-6-3-15,3 3 1 0,0 0 5 16,2 0-7-16,-3-2 4 0,1-1-4 15,-3 3 2 1,6-2-2-16,-2 0 2 16,-1 2 2 15,1-3-1-31,-1 1-5 0,1-4 5 0,-1 4 1 0,3-1-4 16,-3 1 1-16,1-1 5 0,3 1-2 15,-4 0-5-15,5-1 1 0,-3-1 0 0,3 0 2 16,-6 2 0-16,5-1 0 0,0 1-1 15,-4-1-1-15,5 0 0 0,-3-2 2 0,-1 6 0 16,-1-6-1-16,1 2 3 0,-1 1-6 0,0-3 5 0,0 4-1 16,-3-3 1-1,4 2-2-15,-4 2 2 16,3 0-1-16,-3 0 0 16,3-3-3-16,-3 2 5 0,4 2-5 0,-4-1 0 15,0-1 2-15,0 2 1 0,0 2 0 0,3-7-2 0,-3 5 4 16,0-1-5-16,0-3 2 0,4 4-1 0,-1-4 2 0,-3 4-3 15,3 1 3-15,-3-3-1 0,0 1-1 0,3 3 0 16,-3-3 0-16,4 3 0 47,-4-1 0-16,0 0 3 0,0 1-1-15,0-1-1 15,0-2 1-15,0 3-1 0,0-1 0-16,0 0 1 0,4-1-3 0,-8 1 4 15,4-2-1-15,4 1-4 0,-4-4 4 0,0-1 2 16,0 0-4-16,-4-3 1 0,4-1-1 0,0-2 5 0,0 1-4 0,0-4-1 15,-4 1 0-15,4-13-1 0,4 19 0 0,-8-9 1 0,4-1-2 0,0-9-1 16,0 17 2-16,0-17 1 0,0 15-1 0,0-5 1 0,0-10 2 0,0 15-4 0,0-15 1 16,0 14-2-16,0-14 1 0,0 12-1 0,0-12-5 0,0 16 6 15,0-16 1-15,0 10-1 0,0-10 0 0,-3 10 2 0,3-10-1 0,0 0-1 0,0 15 1 0,0-15-1 16,0 0 3-16,-3 7-4 0,3-7 2 0,0 0-1 0,-3 11-1 0,3-11 1 0,-4 10 2 0,4-10-2 0,0 0 1 0,-10 12 0 0,10-12 3 16,-3 8-3-16,3-8-1 0,0 0 3 0,-7 7-1 0,7-7-2 0,0 0 0 0,0 0-1 0,-6 10 3 0,6-10-1 15,0 0-1-15,-7 7-1 0,7-7 0 0,0 0 1 0,0 0 0 0,-4 10-1 16,4-10-1-16,0 0 0 0,-5 8 2 0,5-8-1 15,0 0 3-15,-8 7-2 0,8-7 0 0,0 0 0 0,0 0 1 0,0 0-2 0,-5 8 2 0,5-8-1 0,0 0 0 0,0 0 4 16,0 0-5-16,-8 7 3 0,8-7-1 0,0 0-2 0,0 0 3 0,0 0-1 0,0 0 1 0,0 0-5 0,0 0 3 0,-11 8-3 0,11-8 1 0,0 0-1 0,-12 3 1 0,12-3 3 16,-14 2-3-16,14-2-1 0,0 0 2 0,-23 0 0 0,12-2 3 0,11 2 0 15,-19 0 0-15,5-3-2 0,1 3 2 0,-1-3 0 0,-2 3-2 0,-1 0 2 16,-2 0 0-16,-2-2-2 0,4 4 2 0,-5-4 0 16,1 2 2-16,-2 0-3 0,-1 2-1 0,-6-2 3 15,3 0-4-15,2 3 1 0,-1 0 1 16,1-3 4-16,5 2-5 0,-7 1 3 0,8-1-1 15,2-2-1-15,-3 3 1 0,4-1 1 0,2-2 1 16,14 0-2-16,-27 2-1 0,17-2 1 0,10 0-1 0,-20 3-1 0,20-3-1 0,-14 0-3 0,14 0 2 16,0 0 1-16,-18 0 0 0,18 0 1 0,0 0 1 0,-15 0 0 0,15 0 2 0,0 0-2 15,0 0 0-15,0 0 2 0,-16 0-2 0,16 0 3 0,0 0 1 0,0 0-1 0,0 0 2 0,0 0-4 0,0 0 1 16,-17 0 2-16,17 0-5 0,0 0-3 0,0 0-21 16,0 0-33-16,0 0-55 0,-6-7-59 15,6 7-178-15,3-13-191 0,-3 13-45 16</inkml:trace>
  <inkml:trace contextRef="#ctx0" brushRef="#br0" timeOffset="91114.7106">22738 845 492 0,'0'0'119'15,"3"-11"-42"-15,-3 11-26 0,0 0-7 0,0-9-14 16,0 9-9-16,0 0 4 0,4-11-10 16,-4 11 12-16,0 0 0 0,0 0-5 0,3-9 16 15,-3 9-7-15,0 0 3 0,0 0-13 16,3-10 15-16,-3 10 6 0,0 0-9 15,0 0-6-15,0 0 6 0,0 0 11 0,0 0 1 16,0 0 6-16,0 0-4 0,-6-13-7 16,6 13-1-16,-10-6 2 0,0 0-6 15,0 0-4-15,-3 4-6 0,-1-4-3 0,-2 2-4 16,-1-1 2-16,-6 0 3 16,3 3-5-16,-4-1-7 0,1 0 8 15,-8 1-13 1,1-3 5-16,-3 5-4 15,0 0 2 1,-4 3-6 0,1-1-8-16,-11 0 9 15,4 4-2-15,-4-4-5 0,4 3 5 16,-4 3-2-16,-3-1 1 0,3 1-7 16,-6 2-5-16,-4 2 13 15,4 2-4-15,-4-1-2 16,4 2-3-16,-1-1 11 15,8 1-11-15,2-3 6 0,4 3 0 16,4-3-4-16,-1-2 2 0,0 4-6 0,4-3 4 0,-1 2 4 16,4-1-1-1,4 3 5-15,3-3-5 0,-1 0-5 0,4 0-1 16,4 0 7-16,2 0 1 0,1 1-2 16,2-3-7-16,11 3 0 15,0-1 11-15,8 3-4 16,5-3-3-16,4 3 7 0,-1-3-5 0,8 0 2 0,2 1 1 15,1-2-8-15,0-2 15 0,-1 4-6 16,1-5 2-16,3 5-6 16,-4-5 6-16,-2-2 0 15,0 0-6 1,-2-2 9 0,-5 1-3-16,0 3 5 15,0-3-8 1,-4-3 1-16,0 3 1 0,-13-5 2 15,21 8 1-15,-12-8-6 0,-9 0 6 0,18 0-10 0,-18 0-2 0,0 0 3 0,12-6-13 0,-12 6-23 16,0 0-14-16,7-9-22 0,-7 9-39 0,0 0-156 0,-3-13-123 0,3 13 94 16</inkml:trace>
  <inkml:trace contextRef="#ctx0" brushRef="#br0" timeOffset="91777.6671">20747 1973 994 0,'-10'4'-61'0,"10"-4"5"0,0 0 11 0,-10 8 1 16,10-8 6-16,-10 12 5 0,3-4 6 0,7-8 8 0,-9 9 10 0,2 2 1 16,4-4 2-16,0 4 12 15,-5 1-10-15,2-4 7 16,-1 6 3-16,4-2-2 0,-3 1 5 15,-2-1 2-15,5 4 0 0,-3-4-3 16,2 3 4-16,1-3 3 0,0 3 4 0,0 2-6 16,3-4 5-16,-4 3 8 0,4-2-10 0,4 1 3 0,-4 3-2 15,3-3 5-15,3 3-6 0,1 2-3 0,-1-4-2 16,5 2 3-16,-5-2-10 16,7-2 7-16,-2 1-1 15,5 2 2-15,-2-1 0 0,2-3 8 0,1 1-9 0,3 1 3 16,0-4-2-16,4 2-1 0,-1-4-2 15,0 4 5-15,4-6-10 0,-1 3 6 16,1 0 4-16,6 1-5 0,7-2-3 16,-2-1 8-16,4-1-9 15,-2-2 2-15,4 3-1 0,-1-3-1 0,1-3-8 16,2 0 5-16,1 1 2 0,-1-1 5 0,2-2-13 16,-2 0 7-16,1-5 0 0,-1 3-7 15,1-3 14-15,4-5 1 0,1 1-12 0,2-3 1 16,-7 0 4-16,-1 3-3 0,-6-2 2 0,4 2 6 15,-8-1-8-15,-6 2-1 0,-3-1-2 0,0 3 6 16,-4 0 7-16,-3-1-11 0,0 2 3 16,-4 1 6-16,-2-1-2 0,-1-1-13 0,-2 4-3 0,-11 2-16 15,19-5-38-15,-19 5-35 0,17-2-121 0,-17 2-58 16,13 0 205-16</inkml:trace>
  <inkml:trace contextRef="#ctx0" brushRef="#br0" timeOffset="92605.6184">23255 2532 712 0,'-6'-10'-31'16,"-1"2"2"-16,0 2 12 0,0-6-1 15,1 5 9-15,-4 0 4 0,3 0 2 16,0 1 9-16,-2-1-3 0,2 0 3 15,0 2 4-15,3-3 6 0,4 8 4 0,-12-9-1 16,8 3 10 62,4 6-4-78,-10-7-5 0,10 7-3 0,-7-6 4 0,7 6-5 0,-6-7-1 0,6 7 1 0,-7-5 4 0,7 5-13 0,0 0 3 0,0 0 6 0,0 0-3 0,0 0-6 0,0 0 11 0,0 0-9 0,0 0 4 0,34 28-2 0,-22-20 2 47,6 1 2-47,2 1-12 31,3 2 12-15,0-1 3-16,10-2-11 16,1 4 9-16,-1-1-9 0,4 1 6 15,6-3-9-15,-3 5 6 0,7-5 9 16,-1-1-6-16,5 0 3 0,9 0-1 0,0-3 8 15,6 1-12-15,1-4 9 0,0-3-17 0,0 0 9 16,2-5 3-16,1-3-13 0,7-4 6 0,4-6-6 16,-5 0 0-16,-2 1 9 0,-1-8-4 0,0 0 4 15,-6-2 7-15,-3-3-23 0,-15 4 10 16,-5 4-1-16,-4-4 4 0,-9 10-6 16,-6 0 9-16,0 2 0 15,-7-1 5-15,-1 6-10 0,-4-5 9 0,1 2-2 0,-4 4-4 0,0 1-2 16,-2 2-2-16,1-3 3 0,-9 8-7 15,13-9-1-15,-6 4-5 0,-7 5-8 0,11-7-1 0,-11 7-22 16,0 0-19-16,19 0-17 0,-19 0-24 0,0 0-106 0,23 7-110 0,-23-7 173 0</inkml:trace>
  <inkml:trace contextRef="#ctx0" brushRef="#br0" timeOffset="93189.5827">25236 2559 791 0,'0'0'-43'16,"0"0"14"-16,0 0 10 0,0 0 3 16,0 0 5-16,0 0 8 0,41 21 5 0,-22-16 2 15,1-1 7-15,10 2 0 0,3-1-1 0,1 0 5 16,7-3 3-16,6 3 1 0,-1 0 9 16,0 0-13-16,8-2 2 0,-4-1-2 15,3-2 2-15,1 0-1 0,2-2-3 16,1-1 3-16,6-5 1 0,4-1-3 15,-6-1-3-15,1-5 0 16,-1-1-2-16,-5 2 3 0,-6 1 16 0,-7 1-2 0,-6 0 3 16,-3-5 9-16,-2 3-1 0,-8 1-3 0,-1 1-14 15,-2 0 7-15,-8 5-2 0,7-4-9 16,-11 2-3-16,4 0-14 0,-1 2-10 16,-6-1-25-16,1 1-24 0,0 0-37 15,0-1-141-15,-5 0-42 0,-2 8 203 16</inkml:trace>
  <inkml:trace contextRef="#ctx0" brushRef="#br0" timeOffset="94060.5226">23762 845 723 0,'0'0'-31'0,"-14"-8"13"0,14 8 12 15,-12-6-1-15,12 6-4 0,-7-10 9 0,7 10 0 16,3-16 2-16,-3 16 10 0,7-23 2 0,2 11 3 16,-1 2 2-16,5-6 0 0,0 2-4 46,1-1-1-46,2 1 0 0,4-2 8 0,0 0 4 0,7 2-8 0,3-3 9 0,3 2-14 0,7-3 7 0,0 5-7 0,10-2 3 16,7 3-1-16,3 2-2 0,0 0 8 16,7 4-7-16,3 2 7 0,-3 4-1 0,6 0-2 15,0 4-1-15,2 5 8 16,1 3-4-16,3 5-11 0,-6 3 4 0,1 3-5 16,-3-1-5-16,-9 5 5 0,-7-3 3 15,-10 2-2-15,0-3-3 0,-5 3 10 16,-11-6 3-16,1-3 5 0,-4 3 5 15,-2-8-6-15,-5 3 7 16,-5-2 9-16,4-1 2 0,-2-2 4 16,-6 0 0-16,3-1 1 0,-3-1 2 0,2-2-11 0,-7 1 1 15,-5-7-6-15,13 8-2 0,-13-8-2 16,10 7-3-16,-10-7-1 0,0 0-19 0,10 5-20 0,-10-5-22 16,0 0-24-16,0 0-40 0,25-10-50 0,-12 2-308 15,3 0 33-15</inkml:trace>
  <inkml:trace contextRef="#ctx0" brushRef="#br0" timeOffset="94676.4839">25915 740 1156 0,'0'0'-74'0,"-5"-6"13"15,5 6 14-15,0-9-4 0,0 9 9 0,0 0 11 0,20-15 2 16,-10 9 9-16,3 4 5 0,0-6 3 0,7 1 4 0,5 0-8 0,2 2 9 0,0-5 3 16,5 5 5 15,4-3 0-31,8 3 1 0,2 0 8 16,2 3 8-16,-2-3-5 0,8 5 0 15,-5 0 2 1,5 0 6-16,-4 0-11 15,-1 5-3 1,2 2 0-16,-8 1 6 16,4-1-6-16,-7 3-6 15,0 3 12 1,-7-2 1-16,-2 5 1 0,-4 4 1 16,-1 0 1-1,-3-2 0-15,-2-3 6 16,-8 2-1-1,3 0 0-15,-7-2 9 16,3 3-14-16,-2-5 5 0,-5-1 1 16,3-2 4-16,-2 3 0 0,-2-7-6 0,3 6 6 15,-7-12-7-15,6 17-5 0,1-10 1 0,-7-7-7 16,7 13-5-16,-7-13 14 0,7 10-10 0,-7-10-13 0,6 9 6 0,-6-9-16 16,7 7-23-16,-7-7-17 0,10 8-32 0,-10-8-95 0,13 4-138 0,-13-4 163 15</inkml:trace>
  <inkml:trace contextRef="#ctx0" brushRef="#br0" timeOffset="95608.4276">27002 2283 826 0,'9'5'-31'0,"-9"-5"11"0,0 0-6 0,9 4 7 0,-9-4 5 16,11 5 7-16,-1 0 1 0,-10-5 11 0,13 3 1 0,-13-3 1 0,24 5 0 0,-11-3-3 15,4-2 6-15,3 0 1 16,0 0 1-16,0-2 3 0,7-3-6 78,3-3 4-78,-1 0-8 0,5-4 13 0,3-1-2 0,-5-4-12 0,4-5 10 0,3-7-5 0,-3 2-5 0,4 0 2 0,-11-3-6 0,2-2 0 0,-4-5 7 0,0 1 0 0,-8 2-7 31,-2 3 7-31,0 2 8 16,-4 0 5-16,-3 2-11 15,-3 5 3 1,0-1 5 0,-2 3 1-16,-1 0-9 15,0 5 4-15,-1 3-15 16,0 1 6 0,1-1 5-16,0 0-2 15,-4 2 6-15,3-1-6 0,-6-1 0 0,3 12-1 0,3-18-2 0,-1 11-8 31,-2 7-7-31,4-13 17 0,-4 13-3 0,7-12-8 0,-7 12-3 0,0 0 5 0,2-7-10 0,-2 7-20 16,0 0-24-16,5-10-17 0,-5 10-93 0,13-8-72 0,-13 8 81 0</inkml:trace>
  <inkml:trace contextRef="#ctx0" brushRef="#br0" timeOffset="96414.3749">27325 1001 615 0,'-17'0'-31'0,"7"-3"5"0,10 3 7 0,-19 0 12 16,19 0 3-16,-18 0 7 0,18 0 2 0,-12-3 0 16,12 3 5-16,-18 0 3 0,18 0 2 0,0 0-3 15,-13-2 5-15,13 2-4 0,0 0 5 16,0 0-2-16,-18 0-8 0,18 0-4 16,0 0 3-16,0 0 7 0,0 0-8 0,0 0 3 15,0 0-4-15,0 0 4 0,0 0-9 16,0 0 13-16,65 2-12 0,-49-2 14 15,4 3 0-15,4 0-9 16,6-2-5-16,-3 7 9 0,6-3 2 0,3 2-2 0,1 2-4 16,3 4 6-16,0-1-7 0,4 8 2 15,2-4 2-15,-10-1-5 0,1 0-3 16,3 8 3-16,-3-5-3 16,-7-6 9-16,-7 7-5 0,2 1 10 15,-6-4-3-15,-2 1 8 0,-7 0 3 16,-4-1 8-16,-3 2 8 0,-6-3 0 0,-3 4 5 0,-4-7-4 15,-1 0 4-15,-2 2 1 0,-4 1 4 0,4-3-6 16,1-4 0-16,-2 1-13 47,1-1 3-31,-1 0-4-16,4-4-9 46,-3 7-1-46,3-4-16 47,-1-2-2-31,5 2-27 0,-2 1-30-16,-1-3-21 0,9-5-30 0,-9 8-172 0,9-8-41 0,0 0 163 0</inkml:trace>
  <inkml:trace contextRef="#ctx0" brushRef="#br0" timeOffset="124622.5875">22044 8598 297 0,'-9'-10'108'16,"9"10"-56"-16,-7-5-5 0,0-1-11 0,7 6-2 0,-10-3-3 15,10 3 1-15,-10-9 1 0,10 9-6 16,-10-5 4-16,10 5 0 0,-7-4 0 16,7 4 2-16,-6-6-9 0,6 6 12 0,0 0-2 15,-10-5-1-15,10 5 3 0,0 0-8 16,-7-5 1-16,7 5 2 0,0 0-4 15,0 0 3-15,-7-5-2 0,7 5 3 0,0 0 2 16,0 0-6-16,0 0 6 0,-9-2 2 16,9 2 1-16,0 0-11 0,-10-5 8 15,10 5-9-15,-14-5 0 0,8 0-4 0,-8 2 1 16,4-1-3-16,-3 1-2 16,-1-5-2-16,1 3 2 15,-4 0-3 1,4-3-1-16,-4 4-4 0,1-1 3 0,-4-3 3 15,4 1-8-15,-5 2 3 0,4 0 0 0,-2-3-5 16,2 4-3-16,-4-1 3 0,2-2 0 16,2 3 3-16,1-4-4 0,-1 3-1 0,-4-2-1 0,5 2 3 15,-4 0-1-15,7 0 0 0,-8 1-1 0,5-4 0 0,-4 3-1 16,3 0 0-16,-2-2-3 0,5 1 0 0,-6 1 1 16,3-3 3-16,-3 3-4 0,4 1 0 15,-1-2 3-15,-3 2-5 0,3-1 7 0,-2-1 4 16,2 5-9-16,-4-7 2 0,2 4 2 15,-1 3-2-15,2-6 0 0,-1 7 2 16,-1-3-2-16,4 1 3 0,-5-2-1 16,4 4-4-16,-2-2 7 0,2 1-8 0,1 1 3 15,-2 0-2-15,-2 1-3 0,4-1 6 0,-1 2-2 16,-3 4 1-16,0-3 4 0,0 1-7 16,0-1-1-16,3 4 3 15,-3-1 2 1,1-2-1-16,1 1-3 31,-1 2 5-31,-1 3-2 0,-1 1 0 31,2-4 0 1,-1 6-3-17,-1-3 1 1,-1 2 0 15,1 1 0 0,1-1-1-15,1 2-1-16,-5 0 2 16,4 1 0-16,-1-3 2 0,2 5-2 0,-1 1 5 15,-4 1-2-15,2 2 1 0,1-1 0 0,-2-3 0 16,-1 4-1-16,5-4-1 15,-5 3 1 1,4-3-4-16,4 1 2 0,-5 2 0 16,1 0 1-16,1 1-1 0,-2-1 3 0,1-1-4 15,1 1 5-15,5 1-7 0,-2-4 6 16,-5 3-4-16,8 0 7 0,-1-3-3 0,-2 1-2 16,2 2-1-16,-2 0 3 0,2-2-2 0,-2 4-4 15,2-2 7-15,-2 1-2 0,2-2 6 16,1-2-3-16,-4 4-5 0,8-2 2 15,-4-1-1-15,-1-1 1 0,4 4 2 0,-1-3 0 0,2-2-1 16,-1 0 0-16,-1-2 0 0,5 1 2 0,0 0-3 16,-1 0 1-16,1 3 0 0,1-3 3 0,-1-3-4 15,3 3 4-15,-4 0-5 0,4 1 5 0,0-2-1 0,0 1-4 16,-5 0 2-16,8-2 2 0,-3 5 2 0,0-6-4 0,-1 5 2 16,4-2 0-16,-3 0-1 0,0 1 1 0,0-2 1 0,3 4 3 0,-3-4-1 0,-2 2-1 15,2-1-2-15,3 0 0 0,-3 2 2 0,0-1-4 16,-1 1 5-16,4-2 0 0,-3 3 4 0,3-2 2 0,0 2-7 15,0-2 0-15,0-2 0 0,0 1 1 0,0 0-1 0,3 0 2 16,-3 1-1-16,0-4 0 0,4 1-4 16,-4-1 1-16,3 1-2 0,0 1-2 0,0-1 2 0,5-1-2 0,-5 0 6 15,0 0-5-15,4 2 3 0,-4-2-3 0,3 1 1 16,-1-3 0-16,4 0-1 0,-6 2-4 0,4-2 5 0,4 4 0 0,-5-5-1 0,4 3 3 0,-1 1-6 16,5-1 4-16,-1-3-2 0,4 5 0 0,-4-2 0 0,1 1 0 15,-1-1 2-15,4 0 1 0,-1 0-1 16,1 2-1-16,0 1-1 0,3-3 3 0,-3 1-3 15,2-4 0-15,2 6-1 0,2-4 2 0,-3 1 0 16,0-1-2-16,0-2 3 0,3-1-4 0,-3 1 2 16,4-1 1-16,-4-4 0 0,3 4 0 15,-3 0 0-15,4-3 0 0,-2 0-1 0,-1 1 0 0,-1-2-1 16,4-1 1-16,-5-1 3 0,4 1 1 0,1-1-5 0,0-2 2 16,-2 0 1-16,5-2 0 0,-3 2-4 0,6-3 4 0,-4 3-2 15,1-2 0-15,0-1 1 0,3-1-2 0,0-2 0 16,0 4 4-16,0-2-6 0,0-4 5 15,0 2 0-15,0-1-2 0,3 2 0 0,-7-1 2 16,4-1-1-16,-3 0 0 0,0 2-1 0,3-2 0 16,-3-1 2-16,-1 0 0 0,-2 1-1 0,0-1-1 0,-2 1 1 0,2-4 0 15,-1 2-1-15,1-1-3 0,-1-2 1 0,-3 0 2 16,3-2 1-16,-3 4-3 0,3-2 3 16,-2-1-5-16,2 1 5 0,-3-1-3 15,3 0 1-15,-2 4-2 0,-2-3 2 16,1-1 4-16,1 1-1 0,-5 1-1 0,4-1-3 0,-4-2 1 15,1 5 1-15,-4-1-1 0,1 0 1 16,-1-2-1-16,4-1 1 0,-4 4 0 0,4-7 0 0,-7 7 0 16,4-4 0-16,-1 1 2 0,1-4-4 15,-2 3 2-15,1-1-1 0,1-1 0 0,-1 2-2 16,-2-2 5-16,2-3-5 0,1 4 3 0,-5-4-1 0,4 4-1 0,-2-3 2 16,2-3-2-16,-4 4 3 0,5 1 0 15,-1 0-4-15,-2-2 2 0,-1 1 2 0,-1-1 0 0,5 2 0 16,-7-3 0-16,6 3 0 0,-3 0-2 0,-3-2 0 15,-1 2-2-15,-3 0 6 0,1-1-6 16,-1 4 1-16,-3-3 2 0,0 1-1 0,0-4-1 31,-3 4 4 1,3-3-1-32,0 0-4 31,-4 3 2-31,1-1 3 31,0-3-4-15,0 3-2-16,3-3 1 31,-7 1 0-15,4-1-1-16,-4 3 2 0,0-2-1 0,4 2-3 0,-4 2 1 0,1 0 1 15,2-2 1-15,-3 3 1 0,1 0-2 0,-1 0-2 0,4-1 1 16,-4 0-1-16,0 0 1 0,1 1 0 0,3 0 2 0,-1 0-2 0,-2-1-4 0,2 0 4 0,4-2-1 15,-4 0 0-15,1 3 4 0,3-3-4 0,-3 3 4 16,0-1-3-16,0 1 4 0,3 1-2 0,-4 1 0 0,4 1 2 16,-3-4-1-16,0 6-2 0,3 7 1 0,-3-19 1 0,3 10 1 0,0-1 2 0,-5 0-3 15,5 10-1-15,5-22-1 0,-5 11 0 0,3-2-1 0,0-1 3 0,4 1-3 0,-4 1 1 16,0 2 0-16,-3-3 2 0,3 3-1 0,0-2-2 0,-3 12 3 0,4-20-1 0,-4 10 0 16,4 0 5-16,-4 10-4 0,0-18 0 0,0 18-1 0,3-14 3 0,-3 14 2 0,0-13 5 0,0 13 0 15,-3-12-5-15,3 12 8 0,0-11-1 0,0 11-5 0,-4-7 2 16,4 7-6-16,0 0 2 0,0-13-4 15,0 13-12-15,0 0-20 0,-4-7-28 16,4 7-20-16,0 0-35 0,0 0-76 0,0 0-244 16,0 0 55-16</inkml:trace>
  <inkml:trace contextRef="#ctx0" brushRef="#br0" timeOffset="127443.3677">16175 13178 1114 0,'16'2'-49'0,"-16"-2"13"16,0 0 6-16,0 0 11 0,0 0 4 0,0 0 10 15,0 0 6-15,0 0 9 0,14 3 3 0,-14-3 8 16,0 0 4-16,0 0-1 0,0 0 9 16,0 0 3-16,0 0 2 0,0 0-5 15,0 0 5-15,0 0 2 0,0 0 9 0,0 0-7 16,0 0-4-16,0 0-2 0,0 0-6 16,0 0 1-16,0 0-10 0,0 0 3 15,-47 0-3-15,47 0 0 0,-22 0-3 16,22 0-6-16,-24 2-4 0,10-2 4 15,-2 3-2-15,2 0-3 16,14-3-1-16,-27 2 0 0,11 1 2 16,-1-1-7-1,4 0 1-15,-4 3 1 0,1-2-3 16,-1-1 3-16,1 1-2 0,-2 2 0 16,2-2-6-16,-1-2 0 0,1 4 1 0,-1-2 7 15,0 1-1-15,1 1-4 16,2-2 6-16,-2 3-7 0,-2-3 3 0,2 1 1 15,-1 1-1-15,1 3-3 16,2-3 6-16,-5 2-7 0,-1 1 5 16,-1 1-1-16,5-1-2 0,-4-1-2 0,-1 4 3 15,5-1 1-15,-4 0 1 0,3 2-3 0,1-4 5 16,0 1 0-16,-2 2-7 0,6-4 6 16,-2 4-2-16,0-4 2 0,0 3-4 15,1 2 1-15,-1 1-2 0,1-1 4 0,4 4-4 16,-4-4 1-16,0 3 3 15,-1-3 1-15,4 3-5 0,-4 0 5 0,4 0 1 16,-2 1-6-16,1 1 0 0,0-2 3 16,3 6 0-16,-3-7 0 15,4 3 0 1,-2 3 1-16,2-5-4 16,-1 3-1-1,2 0 5 1,-1 2 0-16,5-4-4 0,-2 2 6 15,1 2-1-15,-1-2 4 0,1-3-8 0,0 3 2 16,3-1-5-16,0-2 7 0,-4-1-4 16,4 1 5-16,0 2-6 0,0-5 4 0,0 0 4 15,0 1-6-15,4 2 0 0,-1-4 3 0,0 5-5 0,1-3 5 0,-1-1 1 16,3 2 0-16,1 1-4 16,4 2 0-16,-4-3 1 0,2 1 1 15,1-1 1-15,-4 4-2 0,5-3 2 0,-1 0 1 0,4 0-4 16,-5 0 1-16,4-1-2 0,1-3-2 0,-4 5 4 15,7-4 0-15,-4 0 0 0,-3 3 4 16,3-5 0-16,4 5 1 0,-4-2-4 0,0-1-2 0,1-2 8 47,-1 0-7-31,4 2-2-16,-1 1 6 15,-2 0-8 1,2-1 2-1,1 3 1 17,1-2-1-17,-2-2 6 1,1 0-1 0,-1-1-2-1,-3 1-3-15,4-2 1 16,-3 1 1-16,2 0 2 0,-2-2 0 15,2 1-2-15,-2 3-1 0,-1-5 1 0,4 0-2 16,-1 3 3-16,-2-2-1 0,2 1 4 0,1 4-5 0,-1-4 4 16,1 3 0-16,3 0-5 0,0-3 4 15,1 4 1-15,1-1-3 0,2-1 1 16,-1-1-1-16,4 1-1 0,0-4 2 0,0 2 1 16,-1-2 2-16,0-1-3 0,9-2-2 15,-10 1 1-15,5-3 5 0,-3 4-6 0,3-6 4 16,-3 0-2-16,3 2-5 15,-6-2 5-15,2 3-3 0,-2-3 3 0,-1 0-4 16,0 0 4-16,1-3-2 16,-1 3 5-16,-3-2-3 0,3-1-4 15,1 0 5-15,-1 1-3 0,3 0 4 0,-6-3-4 0,4 0 3 16,-4 1-1-16,3-2-2 0,1 1 2 16,-1-3 0-16,-3 5 0 0,3-5-3 15,-6 0 2-15,4 0 3 0,-2 3-3 0,1-3 0 16,-4-1-5-16,1 1 5 0,-4 0 3 0,5-2-3 0,-6-2 0 0,6-2-3 15,-6 3 6-15,-1-1-3 0,-1 2 1 16,3-3-2-16,1-2 2 0,-5 0 0 0,-2 2-3 0,0 3 5 16,3-4-4-16,-4 0 3 0,1-1-4 0,0 3 2 15,0-3-1-15,2 3 2 0,-5-3-3 0,3 0 2 16,-1 0 1-16,-2 0 1 0,2 0 0 0,1 3-4 0,0-3 1 16,-4 1 3-16,4-1-4 0,-4 1 0 0,3 1 0 0,1-2 2 0,-4 2-1 15,5-1-2-15,-2-1 4 0,4 0-2 16,-4 2-2-16,5 1 4 0,-5-2-2 0,1 5 3 15,-1-1-2-15,-2-1 0 0,3 3 0 0,-4-5 2 0,3 6-3 0,-2-7 4 16,2 5-3-16,-2-4 0 0,3 3 2 0,-4-2-1 0,3-1-1 16,-2 0 0-16,-1 4 0 0,4-6 0 0,-3 5-4 0,2-2 5 0,-3-1-1 15,1 3 1-15,-4-1 1 0,3-1 2 0,0 2-4 0,0 0 0 0,1-2 2 0,-4 12-2 0,4-22-2 0,-4 9 3 16,0 1 0-16,3-1-3 16,-3 1 2-16,3-1 2 0,-3-3-3 0,0 2-1 0,0-1 1 0,3 0 2 0,-3 0 0 15,-3-1-1-15,3-1 2 0,0 0 0 0,-3 2-2 16,0-2 1-16,-1-1-1 0,0 3 2 0,1-3-3 15,-3-2-3-15,2 2 4 0,-2 2-2 0,-1 0 2 16,-3-1 0-16,3 2-1 0,1-3 2 0,-1 1-4 0,0 2 2 0,-3-3-1 16,4 3 1-16,-8 3-1 0,7-3 1 0,-5 0 0 0,1 2 3 0,1 1-1 0,1-2 0 15,-2 5-2-15,-2-3 1 0,-4-1-1 0,7 4 1 0,-3-2-2 0,-1 2 1 16,1-4-2-16,0 2 5 0,0 4-2 0,-1-3 2 16,1 3-2-16,3 0 1 0,-7 1-4 0,4-1 7 0,-1 2-4 15,1-3 1-15,-1 2 0 0,5-1-1 0,-4 2 1 16,-1 1-3-16,4-1-1 0,-4 0 5 0,1 0-2 15,1 0 1-15,-2 0-2 0,1 0 4 0,-1 2-4 0,1-2 0 16,-4 3 0-16,4-3-2 0,-4 3 1 0,4-2 1 16,-4 1 0-16,4 3-4 0,-1-5 2 0,-2 4 2 15,2-2-1-15,-2 0 2 0,2 3-3 0,-2-2 5 0,2 2-2 16,1-3 1-16,-4 3-4 0,4 0 1 16,-1-1-4-16,1 1 4 0,-3 0 0 0,2-3 2 15,1 3-4-15,13 0 1 16,-23 0 1-16,9 0 0 0,1 0 0 0,0 0-1 15,13 0 3-15,-24 0-1 0,7 3 0 0,4-2 0 16,-4 2 0-16,4-1 1 0,13-2-5 63,-30 6 9-63,13-5-7 46,1 4-2-30,-1-4 6 15,1 5 0-15,2-4-3-16,-2 1 2 0,2 1-7 16,4-1 0-16,-4-1-12 0,14-2-17 0,-19 6-36 0,19-6-27 15,-14 0-61-15,14 0-264 0,0 0 65 0</inkml:trace>
  <inkml:trace contextRef="#ctx0" brushRef="#br0" timeOffset="128722.501">20590 7638 1204 0,'-9'5'-15'0,"-1"-1"5"0,-1 2-2 0,-2 1 1 0,-4 1 0 0,4-1 5 0,-1 4 10 0,-2-2 4 0,2 3 3 0,1 1 5 0,1-4-6 31,-2 4 5-31,4-2-2 0,-1-1-1 0,2-3 8 0,-1 4 8 0,-1-2 1 0,5-1 1 0,-4 0-2 31,4-2-5-15,-2 2 5-16,8-8-3 0,-9 11-1 16,9-11 5-16,0 0-5 0,-10 1-4 0,10-1 0 0,0 0-5 0,-7-22-1 0,7 7-1 0,4-7-1 15,2-6-4-15,-3-5 4 0,4 2-4 16,4-5 1-1,-5 1-5 1,4 0 2-16,-4 0-3 16,2 5 0-1,-2 5-1-15,0 1 4 16,1 6-6 15,-4 0-2-31,0 6 4 16,5 5 12-16,-8 7 10 0,0 0 5 0,0 0 0 0,16 26-1 0,-13-8-3 15,0 5-3-15,2 1-2 16,4 7-3 0,-2-5-1-1,2 7-2-15,2-3-3 0,2 3 2 16,-2 0 0 0,2-4-3-1,4-1 2-15,-8 2-4 0,4-7-1 0,-2-1-2 16,-1-2-7-16,-4 1-6 0,5-5-11 15,-5-3-20-15,1-3-27 0,-7-10-32 0,3 8-18 0,-3-8-28 16,0 0-88-16,0 0-198 0,0 0 60 0</inkml:trace>
  <inkml:trace contextRef="#ctx0" brushRef="#br0" timeOffset="128859.4903">20174 7800 1080 0,'0'0'-73'0,"0"0"10"0,0 0 13 0,0 0 10 0,46-5 12 0,-29 0 7 0,0 3 4 16,3-5 3-16,7-1 1 0,-1 0 4 0,0-2 4 15,4-3-4-15,5 3-1 0,-10 3 3 16,2-3-4-1,0 1-4-15,-3 1-9 0,2-4-21 16,-5 4-45-16,-2 0-93 0,1-2 62 0</inkml:trace>
  <inkml:trace contextRef="#ctx0" brushRef="#br0" timeOffset="129007.4791">20797 7558 539 0,'0'0'18'0,"0"0"-4"0,10-4 2 15,-10 4 1-15,0 0 6 0,0 0 0 16,0 0-1-16,7 19-1 0,-7-19 0 0,7 17-5 15,-4-8-1-15,3 5 2 0,-2-2-2 16,-1 3-9-16,4-2-8 16,-3-1-13-16,-1-2-25 0,3 1-43 0,-6-11-136 0,0 17 74 15</inkml:trace>
  <inkml:trace contextRef="#ctx0" brushRef="#br0" timeOffset="129171.4779">20688 7460 710 0,'-11'-6'24'0,"5"2"-2"0,-4-1-21 0,10 5-22 0,-11-13-32 0,8 9-100 0,3 4-28 0,0-15 62 16</inkml:trace>
  <inkml:trace contextRef="#ctx0" brushRef="#br0" timeOffset="129488.4536">21050 7315 506 0,'0'0'-2'0,"5"20"4"0,-5-7 4 0,-5-1 3 0,5 2 0 16,0 0 7-16,0 4-2 0,-3-1-1 0,3 1 1 0,0 1-2 0,0 0 1 15,0 4 0-15,3-3-4 0,-3 3 0 16,5-3-1-16,-5-3-9 0,0 3 0 15,0-2-7-15,0 0-18 0,0-2-17 16,0 0-48-16,0-3-73 0,0-1 56 16</inkml:trace>
  <inkml:trace contextRef="#ctx0" brushRef="#br0" timeOffset="129907.9433">20984 7522 476 0,'-10'-10'12'0,"10"10"4"0,0-8-1 15,0 8 2-15,-3-7 13 0,3 7-1 16,-3-7-6-16,3 7 2 0,0 0 2 16,0-11-3-16,0 11 2 0,13-9 0 0,-4 4 5 15,5 0 0-15,2-3-2 0,8-1 1 16,-1 3 3-16,1-2-5 0,3 4 0 15,-5-4-5-15,5 6-2 16,-6 0 2-16,-1-1 2 0,-1 6 6 0,2-1 2 16,-8 3-2-16,0 3 4 0,0 1 3 0,-6 3-5 15,-3-1 1-15,-1 4-7 0,-3 0-2 0,0-1 3 16,-3 7 6-16,-1-6-2 0,4-2 6 16,-3 1-7-16,-1-2-3 0,1 1-2 15,3 0-6-15,0 2 2 0,0-15-2 0,7 23 0 16,0-12-2-16,-4 0 2 0,7-1-2 15,-4-2-4-15,5-1-3 0,-1 1 2 16,3 0 0-16,0-4 1 0,4-2-5 0,0 1-11 16,-1-3-19-16,-16 0-26 0,34-5-33 15,-15-2-20-15,2 2-26 0,2-7-82 0,-6 4-194 16,3-5 88-16</inkml:trace>
  <inkml:trace contextRef="#ctx0" brushRef="#br0" timeOffset="130139.47">21708 7543 1052 0,'0'0'-48'0,"0"0"15"0,-37 5 11 15,37-5 13-15,-17 5 21 0,17-5-6 0,-13 7 1 16,13-7 2-16,-14 5 7 0,14-5 7 16,-9 10 5-16,9-10-1 0,-4 12-1 15,4-12-1-15,4 12 1 0,-4-12-5 0,13 14-2 16,-13-14 1-16,20 12 2 0,-6-9-4 15,2 1-6-15,-2-1 7 16,5 0-8-16,-2-1 2 0,4-2-8 0,-2-2-22 0,-2 2-22 16,-1-6-23-16,-2 5-29 0,-1-2-94 15,-2-2-125-15,-11 5 173 0</inkml:trace>
  <inkml:trace contextRef="#ctx0" brushRef="#br0" timeOffset="130367.4561">21671 7628 857 0,'-9'3'4'0,"9"-3"3"0,-18 1-5 16,18-1 0-16,-9 3-2 0,9-3 0 16,0 0-2-16,0 0 3 0,0 0 3 0,-4-15-2 15,4 15-5-15,17-13-1 0,-8 5-7 16,5-1-9-16,-1 1-16 0,1-1-17 16,2-2-36-16,-5 2-136 0,-2 1 76 0</inkml:trace>
  <inkml:trace contextRef="#ctx0" brushRef="#br0" timeOffset="130493.4479">21545 7460 623 0,'0'0'5'0,"-17"5"-1"0,17-5 0 0,-13 2 3 0,13-2 3 0,0 0 0 0,0 0 1 0,0 0 6 0,0 0 1 0,0 0 8 16,0 0-11-16,39-17 3 0,-18 10-6 0,-2 1 1 15,5-2-3-15,2-1-18 0,-2 2-24 16,0-3-54-16,-2-3-145 16,-2 3 79-16</inkml:trace>
  <inkml:trace contextRef="#ctx0" brushRef="#br0" timeOffset="131421.3918">20960 12390 691 0,'4'-7'23'0,"-4"7"-1"0,10-12 3 0,-10 12 4 16,7-11 4-16,-4 6 16 0,-3 5 2 16,0 0 9-16,6-9 3 0,-6 9-4 15,0 0-8-15,8-11-2 0,-8 11-1 0,0 0 4 16,0 0 1-16,9 25-4 0,-5-12-1 16,2 7-4-16,2 2-3 0,-2 1-1 15,0 7-5-15,1 3-5 16,-1-4 1-16,5 5-4 0,-1 0-3 0,-4-2 1 0,5 1-8 15,-2 0 2-15,1-3-5 0,-2-3-5 16,-2-5-9-16,0 4-10 0,1-6-18 31,-1-1-29 1,2-1-27 46,-5-5-21-63,4-1-33 17,-7-12-144-32,12 8-95 0,-12-8 111 0</inkml:trace>
  <inkml:trace contextRef="#ctx0" brushRef="#br0" timeOffset="131547.3822">21301 12216 1040 0,'-7'-11'-22'0,"4"2"3"0,-1 2 3 0,4 7 3 0,-6-17 3 0,6 17 10 0,-7-4 4 0,7 4 13 0,0 0 3 0,0 0-5 0,-3 28 10 0,3-14 6 0,3 6-4 0,1 2 1 0,-1 4-3 0,3 4-7 63,5 1-1-63,-1 1-5 0,3-1 6 0,-3 0-2 0,6 8 1 0,-2-6-8 0,-1 0-1 0,1-4 1 0,-1 0-9 0,-3-3-2 0,0-2-16 0,0-2-19 0,0-5-19 0,-3 3-13 0,0-2-41 0,-4-8-225 0,-3 0 150 0</inkml:trace>
  <inkml:trace contextRef="#ctx0" brushRef="#br0" timeOffset="131813.3651">21055 12518 920 0,'-11'-2'-17'0,"11"2"1"0,-13-8 1 0,13 8 0 0,-6-5 3 0,6 5 10 0,0 0 6 0,-5-11 3 0,5 11 4 16,0 0-3-16,0 0 4 0,0-12 4 15,0 12-1-15,11-8 7 0,-11 8-1 0,16-9-4 16,-5 4-3-16,-2 0-1 16,4 0 0-16,4 0-1 0,-4-3-4 0,1 1 6 15,2 2-3-15,2-4-6 0,-1 0-3 0,-1 1-1 16,1 1-5-16,2 0-6 0,2-1-8 16,-4 1-14-16,2-1-16 0,5 3-18 0,-4 1-74 15,-4-1-116-15,1-1 225 0</inkml:trace>
  <inkml:trace contextRef="#ctx0" brushRef="#br0" timeOffset="132190.3401">21644 12471 779 0,'0'0'23'0,"10"1"-2"15,-10-1-4-15,17 3-4 0,-17-3 4 16,16 0-4-16,-16 0-3 0,21 0 2 0,-21 0 1 16,20 2-5-16,-20-2 5 0,19 6-8 0,-8 0 2 15,-5 6 2-15,1-3 1 0,-7 6 4 16,3 3-10-16,-3-1 4 0,-6 6 1 15,2-3 2-15,1 2 5 0,0-1-3 0,0 1 2 16,0-7 8-16,-2 2-2 0,5-2 1 16,-3 3 2-16,3-5-2 0,3-1-2 15,5 1 4-15,-2-4-6 0,4 1-1 0,4-2-3 16,2-5 0-16,1-1-1 0,2-2-13 16,5-2-24-16,3-7-21 0,-4 1-27 15,7-5-46-15,0-5-234 0,-3-2 135 16</inkml:trace>
  <inkml:trace contextRef="#ctx0" brushRef="#br0" timeOffset="132642.3107">22281 12360 988 0,'-6'-7'-18'0,"-1"2"3"0,7 5 5 0,-7-8-1 0,7 8 11 0,-10-5 2 0,10 5 1 0,0 0-3 0,0 0 8 0,0 0 10 0,0 0-8 0,0 0 6 0,-13 23-2 0,13-15 8 0,0-8-9 0,7 19-3 0,-4-8-2 16,4 1 4-16,-1 1-6 0,1-4 5 0,3 4-3 16,0-3 0 31,1 0 3-47,-2-2-9 0,1-2 1 0,4 2 5 0,-1-1-5 0,4-1 0 0,-4-1 6 0,4-5-8 0,-4 2-1 0,4-2 0 0,-17 0-8 0,30-2 6 15,-17 0-1-15,0-3-2 0,-3-2-1 16,3-2 1-16,1 0 5 0,-7-2-4 15,2-1 1-15,-2-3 4 0,0-1 3 16,-4-4-2-16,-3 3 0 0,0-5 10 16,-3-1-4-16,-4 1 10 0,0 0-3 0,-2-2 1 0,-5-3 10 15,-2 5 6-15,-2 0-2 0,2-2 5 16,-4 5 2-16,1 1-6 0,-5 0 8 16,0 9-4-16,1-2 0 0,-4 4-5 15,0 5-1-15,1 2-5 0,-4 0 2 0,4 5-9 16,-1 2 1-16,0 1-4 0,3-1 0 15,5 1 0-15,-4 2-6 0,5-2-5 0,6 1 1 16,-2 1-19-16,4-2-13 0,4-1-8 0,-1 1-26 16,7-8-14-16,0 9-21 0,0-9-44 15,0 0-278-15,0 0 71 0</inkml:trace>
  <inkml:trace contextRef="#ctx0" brushRef="#br0" timeOffset="135141.1521">13789 11765 1044 0,'0'0'-70'0,"0"0"9"0,0 0 10 0,9 13 5 16,-9-13 7-16,0 0 10 0,9 7 2 16,-9-7 5-16,7 8 11 0,-7-8 3 0,0 0 2 15,16 9 6-15,-16-9 4 0,17 8-3 16,-8-3 3-16,-9-5 0 0,18 6 3 15,-9-1-3-15,5-1-1 0,-1-1 5 0,-13-3-5 16,23 7-2 0,-10-4-2-16,-13-3-5 0,31 0-11 0,-17 0-17 0,2 0-37 15,-2-3-128-15,1 1 68 0</inkml:trace>
  <inkml:trace contextRef="#ctx0" brushRef="#br0" timeOffset="135745.6504">14628 11755 529 0,'0'0'-16'0,"0"0"-1"0,20 0 5 0,-20 0 1 16,19 0 8-16,-19 0 1 0,21 3 0 16,-21-3 2-16,20 0 11 0,-20 0-7 0,26 0 3 15,-15 2 0-15,-11-2-1 0,30 0 3 16,-14 0 0-16,1 3-3 0,-1-3 1 16,3 0 1-16,0 0-5 0,0 0 0 15,-3 0-4 1,4 0-5-1,-4 0-10-15,3 0-17 16,0 0-40-16,-3 0-69 16,4 0 48-16</inkml:trace>
  <inkml:trace contextRef="#ctx0" brushRef="#br0" timeOffset="136163.6242">15758 11705 405 0,'0'0'0'0,"24"3"0"15,-24-3 1-15,20 0 1 0,-20 0 6 16,23 0 8-16,-23 0-2 0,20 0-1 15,-7 2 7-15,-13-2-7 0,23 0-9 16,-9 3 10-16,2-3-3 0,-16 0-1 0,30 0-2 16,-12 0-2-16,-2-3 1 0,1 3-4 15,-1 0 1-15,1 0-8 0,-1-2-10 0,1-1-16 16,0 3-40-16,0-5-80 0,-3 3 51 16</inkml:trace>
  <inkml:trace contextRef="#ctx0" brushRef="#br0" timeOffset="136654.593">16918 11647 444 0,'0'0'2'0,"0"0"1"16,18 0-1-16,-18 0 8 0,12 3 10 15,-12-3-4-15,18 2 5 0,-18-2 2 0,20 0-1 16,-7 3-1-16,-13-3-2 0,30-3 4 15,-13 3-3-15,-1 0-3 0,4-2-3 0,0-1-1 16,3 3 3 15,1-4-2-31,-4 1-4 0,0 1-10 0,-3-1-11 0,-1 1-11 0,4-3-14 0,-3 2-30 0,0 1-97 16,3-3 16-16,-1-3 50 0</inkml:trace>
  <inkml:trace contextRef="#ctx0" brushRef="#br0" timeOffset="137440.5431">18390 11583 393 0,'0'0'-5'0,"0"0"2"0,0 0 6 0,0 0 6 0,-11 7 1 0,11-7 4 0,0 0 8 0,0 0 0 0,0 0 6 0,0 0-3 0,0 0 0 16,44 8 1-16,-31-8-4 0,4 0-6 0,-17 0-1 16,36 0 2-16,-15 0 0 0,2-2-3 15,3 2-4-15,1-6-4 16,3 6-4-16,-3-1-8 16,3-5-16-16,-3 3-8 0,3 0-15 0,0-2-43 15,-4 1-81-15,-2 1 57 0</inkml:trace>
  <inkml:trace contextRef="#ctx0" brushRef="#br0" timeOffset="138108.8973">19866 11621 456 0,'21'9'-13'0,"-21"-9"4"0,17 8 5 16,-7-6 9-16,2 4 0 0,2-5 7 0,-14-1 0 15,34 5 3-15,-17-2 3 0,2 0 2 0,1-1 1 16,4 2 1-16,-5-3 2 0,2 2-5 16,2-3-3-16,0 3-2 0,0-1-1 15,1-2 1-15,3 0 1 0,0 0-2 16,-1 0-4-16,1 0-8 0,3 0-3 0,-4-2-11 15,4-1-13-15,0 0-16 0,-3 2-25 16,0-5-120-16,0 0 64 0</inkml:trace>
  <inkml:trace contextRef="#ctx0" brushRef="#br0" timeOffset="138649.1703">21571 11577 510 0,'17'3'-8'0,"-17"-3"0"0,30 3-2 0,-13-3 4 15,-1 0 1-15,1 0 1 0,-1 0 4 0,4 2 5 16,-2-2-2-16,4 0 8 0,-2 0-1 31,4 0-4-31,0-2 4 0,-2 2-1 0,2-3-3 0,3 0-2 0,-1 3 1 16,1-2-3-16,0-1-5 0,-1-1-15 15,-3-1-15-15,4 0-41 0,-3 0-67 0,-1 0 48 16</inkml:trace>
  <inkml:trace contextRef="#ctx0" brushRef="#br0" timeOffset="138939.2129">22922 11571 373 0,'0'0'-16'0,"26"0"4"0,-16 1 0 15,-10-1 7-15,27 0-4 16,-13 3 3-16,2-3 4 0,1 0 1 0,-1 0 3 0,1 0-7 16,-1 0-1-16,5-3-14 0,-1 3-45 15,-4-1-9 1,-2-2 25-16</inkml:trace>
  <inkml:trace contextRef="#ctx0" brushRef="#br0" timeOffset="139160.2008">23502 11575 246 0,'20'5'20'0,"-7"-2"0"0,4 3 7 15,-1-6 3-15,1 1-2 16,1 2 0-16,-2 0 2 0,1-1-3 0,-17-2-4 0,33 0-7 16,-17 3 5-16,4-6-12 15,1 3-24-15,-5-2-51 0,1-4-85 16,-4 1 51 0</inkml:trace>
  <inkml:trace contextRef="#ctx0" brushRef="#br0" timeOffset="146405.1175">18486 11140 388 0,'0'0'-6'15,"0"0"3"-15,0 0-1 0,-13 5 0 0,13-5 6 0,0 0 3 16,0 0-2-16,0 0 0 0,-14 3 8 15,14-3 6-15,0 0 6 0,0 0-3 0,-12 3 5 16,12-3 0-16,0 0 2 16,0 0 2-16,-14 4 2 0,14-4-4 0,0 0 7 0,-13 3 1 15,13-3-2-15,0 0 3 32,-11 5 10-32,11-5-6 0,0 0-6 0,0 0 3 0,-13 5-7 0,13-5-4 0,0 0 0 0,0 0 1 15,0 0-7-15,-10 5 2 0,10-5 3 16,0 0-7-16,0 0-2 0,0 0-2 0,0 0 3 15,0 0-5-15,0 0 2 0,0 0-3 16,0 0-4-16,0 0 3 0,0 0-6 16,-10 5 8-16,10-5-7 15,0 0 2-15,0 0 1 0,0 0 3 0,0 0-2 0,0 0-3 16,47 0 4-16,-47 0 4 0,27 0-11 16,-11 2-3-16,1-2 2 0,-17 0 1 15,33 0 4-15,-16-2-1 16,-1 4 1-16,5-2-5 15,-2 0 4 1,5 0 3-16,-4 0-9 16,-1 0 3-16,5-2 3 15,-4 2 2-15,4 0-11 16,-5-3 4-16,2 3 2 0,-1-2-5 0,-4 0 1 16,1 2 4-16,-1 0-3 0,-2-3 2 0,-14 3-3 0,27 0 3 0,-17 0 1 15,-10 0 4-15,20-3-3 0,-20 3 4 16,16 0 1-16,-16 0-3 0,14-2 1 0,-14 2 2 0,16-3-7 0,-16 3 2 15,24-5 2-15,-11 3-3 0,1 0 5 0,-1-1-1 16,4-2-5-16,-1 1 3 0,1-2-2 0,-1 0-1 0,-2 1 1 16,-4 2 1-16,4-1 0 0,-14 4 1 15,22-5-1-15,-14 2 6 0,-8 3-6 0,16-4 4 0,-16 4 5 0,9-3 2 16,-9 3-3-16,0 0 2 0,0 0 2 16,11-4-1-16,-11 4-1 0,0 0-2 0,0 0 1 15,0 0-3-15,13-3-3 0,-13 3 3 16,0 0-3-16,0 0 2 0,0 0-3 15,0 0 2-15,0 0-6 0,0 0 2 0,0 0-2 16,0 0 3-16,0 0-2 0,0 0 5 16,0 0-5-16,0 0-1 0,0 0 1 0,0 0 6 15,0 0-6-15,-10 34-1 0,7-26 11 16,0 2-13-16,0 0 3 0,-2 3-2 16,2-3 2-16,0 2-3 0,0-2-1 0,-1 4 2 15,4-2 3-15,-3 0 0 0,0 0-6 16,3 1 1-16,-3 1 5 0,3 2-4 15,-3-1 1-15,3 0 0 0,0 0 2 0,0 2 0 16,-4-2-3-16,4 0 3 0,0 0-3 16,0 3-3-1,0-3 1-15,4 0 2 0,-4-3-4 0,0 3 7 0,3-2-4 16,-3-1 3-16,3-2-4 0,-3-10 0 0,3 20 2 16,-3-20-2-16,3 18 3 0,-3-18-3 0,0 15 1 15,0-15 0-15,0 9 5 0,0-9-1 16,0 0 1-16,4 17-1 0,-4-17-1 15,0 0 1-15,0 12-3 0,0-12 1 0,0 0 2 16,0 0-3-16,0 0 1 0,3 12-4 16,-3-12-2 15,0 0 5-31,0 0 0 0,0 0 0 0,0 0 2 0,0 0-2 0,0 0 3 0,0 12-1 0,0-12-2 62,0 0 1-62,0 0-3 0,0 0 3 0,0 0 2 0,0 0 0 0,0 0-3 0,0 0 3 0,0 0 3 0,0 0-1 0,0 0-1 0,0 0-1 0,0 0 5 0,0 0-3 0,0 0 1 16,0 0-5-16,0 0-17 0,0 0-26 0,0 0-27 16,0 0-31-16,0 0-29 0,0 0-89 0,0 0-206 15,-7-40 65-15</inkml:trace>
  <inkml:trace contextRef="#ctx0" brushRef="#br0" timeOffset="147795.5634">18666 11575 1037 0,'0'0'-83'0,"0"0"11"0,-6 8 7 15,6-8 7-15,0 0 13 0,-8 10 10 16,8-10 7-16,-6 5 9 0,6-5 5 0,0 0-2 16,0 0 7-16,-6 7 2 0,6-7 0 15,0 0-1-15,0 0 7 0,0 0 5 0,0 0-1 16,0 0 1-16,0 0 1 0,0 0 4 15,0 0 2-15,0 0-4 32,30 10 1-32,-30-10 1 0,17 0-4 0,-17 0 4 0,22 0-3 0,-22 0 4 0,27 3 2 0,-13-3-3 15,2 0 1-15,1 0 1 0,-1 0 1 16,5 0 2-16,-1 0-1 0,-1 0 3 0,2 0-1 16,-5 0-6-16,1 0 1 0,0 0 2 15,-17 0-5-15,30 3 1 0,-17-3 4 16,-13 0-6-16,27 2 1 0,-27-2 2 0,23 0-4 15,-23 0-1-15,20 2 3 0,-20-2-2 16,17 0 2-16,-17 0-4 0,16 3 4 0,-16-3-3 16,0 0 9-16,17 0 4 0,-17 0 10 15,13 2-14-15,-13-2 6 0,0 0-3 16,0 0 1-16,0 0 3 0,0 0-6 16,20 0-5-16,-20 0-3 0,0 0 7 15,0 0-1-15,0 0-1 0,0 0-5 0,0 0 6 16,18 3-5-16,-18-3-5 0,0 0-2 0,0 0 4 15,0 0-6-15,0 0 2 0,0 0 1 16,0 0 4-16,0 0-4 0,-51 2 0 16,51-2-3 31,-30 0 0-47,10 0 1 31,0 0 4-31,3 0-5 31,-6-2 1-15,3 2-1 15,-3-3 1-15,2 3-6-16,-2-2 5 0,4-1 2 0,-5 1-5 0,0 2-1 15,5 0 6-15,-1-2-3 0,-1-1 3 0,2 3 1 16,2 0-4-16,1-3 3 0,-1 3 0 0,4 0-2 0,-4 0 2 15,17 0-5-15,-24-2 3 0,14 2-2 0,10 0-3 0,-20 0 5 0,20 0 4 16,0 0-7-16,-16 2 5 0,16-2 4 0,0 0-2 0,0 0-6 0,0 0 7 0,0 0-5 0,-11 3 0 0,11-3-3 0,0 0 9 0,0 0-8 0,0 0 3 0,0 0-3 0,0 0 7 0,0 0-3 0,0 0 0 0,0 0 4 0,0 0-6 0,0 0 4 0,0 0-8 0,41 7 6 0,-41-7 0 16,19 0-1-16,-19 0 4 0,27-4-1 0,-13 1-4 15,2 3 3-15,4-3 0 0,-3 1 3 0,3-1-1 0,0-2-1 0,0 3 1 16,0 0-1-16,0-1 2 0,-4 3-2 0,5-2 4 16,-5-1-5-16,-2 0-1 0,6 3-1 15,-7-1 3-15,4-3-2 0,-17 4 2 0,23-2-1 16,-23 2 2-16,20-3 4 0,-20 3-11 15,20 0 6-15,-20 0 6 0,13-3-11 0,-13 3 4 16,0 0 6-16,21 0-3 0,-21 0-6 16,0 0 0-16,13-2 1 0,-13 2 4 15,0 0-1-15,0 0 2 0,0 0 3 0,0 0-5 16,17 0-2-16,-17 0 7 0,0 0 0 16,0 0-3-16,0 0-2 0,0 0 0 15,0 0-2-15,0 0 4 0,0 0-4 0,0 0 5 16,0 0-2-16,0 0 0 0,-51 5-3 15,51-5 10-15,-20 0-13 0,10 3 4 16,10-3-1-16,-20 0 0 0,7 2 4 16,13-2-2-16,-17 0-4 0,17 0 9 0,0 0-7 15,-23 4 0-15,23-4-5 0,0 0-5 16,-14 0-11-16,14 0-22 0,0 0-27 0,0 0-69 16,-6-9-172-16,6 9 173 0</inkml:trace>
  <inkml:trace contextRef="#ctx0" brushRef="#br0" timeOffset="149089.716">19440 11496 765 0,'0'0'-53'0,"-7"-8"4"0,7 8 5 0,0 0 1 16,0 0 6-16,0 0-3 0,-10-5 0 15,10 5-5-15,0 0-20 0,0 0-54 0,0 0 40 16</inkml:trace>
  <inkml:trace contextRef="#ctx0" brushRef="#br0" timeOffset="149594.6795">19373 11590 333 0,'0'0'0'16,"0"0"2"-16,17 3-2 0,-17-3 1 0,0 0 4 0,0 0-2 0,0 0 0 0,0 0 3 0,0 0 11 0,0 0 1 16,13 8-1-16,-13-8 2 0,0 0-1 0,0 0 6 15,17 2 0-15,-17-2 3 0,16 2 5 16,-16-2 0-16,24 0-1 0,-10-2 1 0,2 2 0 15,1-2-4-15,2-1 0 32,-1 1-1-32,1 2-9 0,-2-3-2 0,0 3 5 0,-1-3-1 0,1 3-6 0,0 0 6 15,-4-1-6-15,-13 1-1 16,27 0-5-16,-14 0 6 16,-13 0-6-16,21 0 0 0,-21 0-2 15,16 0 3-15,-16 0-9 16,14-4-5-16,-14 4-5 0,0 0-12 0,16 0-18 0,-16 0-16 0,0 0-31 15,0 0-161-15,20 4 232 0</inkml:trace>
  <inkml:trace contextRef="#ctx0" brushRef="#br0" timeOffset="153501.1953">17779 8913 672 0,'-13'12'4'0,"13"-12"-4"15,-13 6 0-15,13-6 3 16,-11 4 9-16,11-4 3 0,0 0 9 0,-13 2 0 0,13-2 1 16,0 0 3-16,-13 3 3 0,13-3-4 15,0 0 9-15,-17 3-13 0,17-3 5 0,-13 1 8 16,13-1 3-16,-17 0-2 0,17 0-5 16,-24 5 13-16,15-4-12 0,9-1 1 15,-27 0 3-15,14 2-1 0,-4-2-6 0,4 0 0 16,-4 4-4-16,1-2 0 0,-5-2-5 15,4 3-1-15,1-3-3 0,-4 2 1 16,1-2-2-16,1 2-8 63,-2-2 5-48,1 3-3-15,-2-1-2 47,1-2-4-31,4 3 6 15,-4 0-6-31,3-1 6 16,-3 1-4-16,0-1-5 0,4 0 3 15,-2 3-3-15,2-2 0 0,-4 2 1 0,3 0-1 16,4-2 0-16,-4 1-3 15,1 1-2-15,2-1 5 16,-2 2 1-16,2 0-3 0,1-1 3 16,0-1-2-16,-1 1 3 15,1 1-1 1,3-1-3 0,-3-1 1-16,-1 1 4 0,4 0-3 0,0 0 3 0,0 1-8 0,0 0 6 15,-3 6 0-15,2-3 3 16,2-2 3-16,-1 4-11 0,-1-2-2 15,2 1 7-15,-4 1 5 0,5-2-7 0,-1 1-2 0,-1 3-3 16,4-3 7-16,-5 0-5 0,4 0 1 16,-2-3 3-16,1 5-1 15,5-5 0-15,-3 5-3 0,6-12 4 0,-10 14-2 0,7-6-1 0,-5 2 5 0,5 0-2 0,3-10 0 16,-10 17 6-16,7-8-1 0,0 0 1 0,0 1-1 0,-5 3-1 0,8-4-3 0,-3 1 4 0,0 2 2 0,-4 0-8 16,4 0 4-16,0-3 2 0,0 2-3 0,-1-2-2 0,4 1-4 0,-4 0 6 0,1-1-2 0,3-9 0 15,0 21 3-15,-3-10-2 0,3-2-2 0,-3 1 4 0,3 2 0 16,0-12-6-16,-4 20 0 0,4-8 2 0,0-3 0 0,-3 3 2 0,3-12-4 0,0 21-1 0,-3-12 3 15,3-9-1-15,3 18 1 0,-3-8 3 0,0-10-2 0,0 17 1 0,3-7-4 16,1 1 4-16,-4-11-3 0,3 16 0 0,0-5 6 16,-3-11-1-16,11 20-8 0,-8-10 5 0,0 0 0 15,4-1 1-15,-4 3 2 0,3 0-8 0,-2-3 5 16,3 2 0-16,-1-2-5 0,1 1 3 0,-1 1 0 0,2-2 1 0,-2 1 2 0,4-2-1 0,1-1 2 16,-5 1-2-16,4 0 3 0,-1-1-1 0,5 0-5 15,-4-2-1-15,0 1 7 0,0 1-2 16,3-2-1-16,1-4 3 0,-1 5-3 15,1 2-1-15,-1-2 2 0,-13-6-7 0,23 6 6 0,-10-3-3 0,4 2 5 0,-4-2-4 0,1 1 2 16,2-1-2-16,-2-1 3 16,2-2-1-16,1 3-3 0,-17-3-1 0,30 2 6 0,-10 1-3 15,-3-3-2-15,-17 0 4 0,30 0 0 0,-14 0 0 0,1-3-5 0,0 3 1 16,3-2 1-16,-3-1 3 0,-1 1 4 16,1 2-8-16,-1-3-1 0,1-1 3 0,0 4 0 15,0-5-1-15,3 2 2 0,-4-2-2 0,1 2-2 16,4-1 2-16,-2-1 3 0,-2-1-3 15,2 3 2-15,-2-1-1 0,4 1-1 16,-2-2-3-16,-2 1 1 0,-1-2-1 0,2 1 4 0,-2 0 0 16,1-2-2-16,0 5 1 0,-1-3 1 0,-2-3-1 15,-1 4-4-15,0-2 7 0,1 0-8 16,-1-2 6-16,0 2-2 0,-3 0-4 16,3-1 7-16,-2 0-5 0,-2-1-1 0,1 1 1 15,1-1-4-15,-2-1 4 0,1 0 0 16,-2 0 0-16,1-2 2 0,-2 4-7 15,-1-3 3-15,2 1 4 0,-2-2-1 0,-3 2 5 16,4-2-2-16,-4 1-3 0,-3-2 0 0,3-1 1 16,1 4-1-16,-4-4 4 15,0 1-6-15,4-1 5 0,-4 1-4 16,0-1 2-16,0 1 3 0,0-1-1 16,0 1 0-16,-4-1-4 0,4-2 2 15,-4 2 2-15,1-1 0 0,-4 1-3 0,4 0 2 16,-3-2 4-16,-1 0-7 0,0 1 2 0,-3-2-1 15,4 1 3-15,-5 0 1 0,1 0 0 0,-2 1 0 16,1-2-2-16,-2 1-3 16,-1 2 0 15,4-4 6-15,-3 5-3-16,0-3 3 46,0-1-7-46,2 1 2 47,-2 3 4-47,0-3-6 32,3 3 0-32,-3-3 5 0,3 6 0 15,-1-5 0-15,5 4 3 0,-4 0-4 0,-1 3 2 16,5-3 1-16,-4 2-2 0,4 1 1 0,-5-1-2 0,5 1-1 0,3-1-1 0,-4 4 3 15,7 4 0-15,-11-11 0 0,5 6-2 0,0 0-2 0,6 5 2 0,-10-9 1 0,6 3 1 0,4 6-4 0,-10-7 6 0,10 7-2 16,-10-7 0-16,10 7-2 0,-6-6 4 0,6 6 2 0,-8-6-3 0,8 6 0 0,-6-4-2 0,6 4 0 0,0 0 2 0,-7-8 0 0,7 8-3 0,0 0 5 0,-6-4-1 0,6 4 4 16,0 0-7-16,0 0-2 0,0 0-4 0,-7-5-2 0,7 5-9 0,0 0-16 0,0 0-22 0,0 0-18 0,0 0-28 0,-7-5-59 0,7 5-206 0,0 0 119 0</inkml:trace>
  <inkml:trace contextRef="#ctx0" brushRef="#br0" timeOffset="158047.3182">19687 13883 939 0,'0'0'-37'15,"-37"5"9"-15,37-5 5 0,0 0 2 0,0 0 2 16,-20-3 7-16,20 3 5 0,0 0 9 16,-13-2 2-16,13 2-1 0,0 0 1 0,-10-3 13 15,10 3-2-15,-17-1 8 0,17 1 3 16,-10-4 0-16,10 4 5 0,-17-4 1 16,10 1-2-16,-5 1 8 0,1-4-7 0,1 4 10 15,-3-2-6-15,3-2-1 0,-3 1-5 16,-4-1 2-16,4 5-6 0,-4-5 2 15,0 1-6-15,4 2 0 0,-4-1-3 16,4-1 0-16,0 2-7 0,-4-2 4 0,4 3-3 16,0-3-1-16,-1 3-5 0,-2-3 3 15,2-1-2-15,-2 4 0 0,2-1 4 0,-2 2-5 16,2-2-4 0,-2 0 5-16,2 3 0 0,1-2-5 0,-1-2 3 15,1 4-5-15,-1 0 4 16,1-2-2-16,-4 2 5 0,4 0-5 15,0 0-2-15,-1 0 2 16,-2 2 3-16,2 2-5 16,-2-4-3-16,2 2 4 0,1 1 1 15,0 0 2-15,0-2-8 16,-1 2 6-16,1 2 1 0,3-2 1 16,-1 2-2-16,2-1-4 0,-1 1 6 0,10-5-6 0,-20 5 0 0,13 0 2 15,-3 1 2-15,0-2-2 0,0 1-2 0,0 1 3 16,0 1-6-16,-3 1 6 0,2 1-3 0,2-1-1 15,-4 3 3-15,2-2 0 0,-2-1-1 0,7 4-3 0,-5-5 3 0,5 4-1 16,-1-2 6-16,-3 2-6 0,6-2 4 0,-2 2 2 16,3 1-5-16,-4-1 1 0,4-2 2 0,-4 3 0 15,3 1-3-15,1-1 10 0,0 0-12 0,0-1 0 16,-1-1-1-16,1 1 5 0,3-2 0 16,0-9-3-16,0 22-2 0,0-12 6 15,0 3-4-15,0-13 16 0,7 25-18 16,-1-10 8-16,-3 0-7 0,5 3 10 0,-2-3-5 15,4 2-2-15,-4 0-2 0,2 0 6 16,1-2-3-16,-2-1 6 63,-1-2-8-63,2 1-2 31,-5-1-7 0,7-3 9 0,-4 3-4-31,5 0 7 32,-5-4-6-32,4 1 2 15,4-2 2-15,-4 1 1 0,2-1 3 16,-1-2-9-16,2 2 11 0,4-1-1 0,-4 0-1 15,4 1 3-15,-4-2-4 16,4-1 6-16,-1 0-5 0,8 2-2 16,-8 0 4-1,1-1-2-15,0-3 0 16,-4 4-1-16,4-5 3 16,-4 4-6-16,4-2 4 0,-4-1-2 15,4 1-6 1,-4-1 1-16,4 0 6 15,-17-2 1 1,29 3-6-16,-15-3 2 16,2 3-4-16,-2-6 5 15,2 3-2-15,-16 0 1 0,30 0 1 0,-12-3-4 16,-6 1 0 0,2 0 2-1,2 2-5-15,-2-3 0 0,-1 1-5 0,1-1 0 16,-1 1 4-16,1-1 2 0,-1-2-4 0,1 3 5 0,2-3-5 15,-2 1 0-15,-1-2-1 0,4 2 7 0,-4-1-4 0,0-2 0 0,1 4-2 0,-5-6 5 16,5 4-7-16,-1 2 1 0,-3-1 6 16,0-1 0-16,3 0 1 0,-13 5 0 0,17-8-5 0,-7 3 5 0,-3 1 3 15,3-2-4-15,0 1 5 0,-10 5-4 0,13-7 2 0,-6 1 4 16,3 1-8-16,-10 5 2 0,13-7 6 0,-3-1-6 0,-3 4-5 16,3-1 1-16,-4-3 3 0,2 1 0 0,1 0 1 0,-9 7 0 0,13-12-3 15,-5 4 3-15,-8 8 0 0,9-16 2 0,-2 8 2 16,-1 1-8-16,2-3 4 0,-2 0-3 0,-3 0-3 15,4 0 4-15,2 1-1 0,-1-4 3 0,-2 3-5 0,4-3 2 16,-4 1 2-16,2-2-2 0,-2-3-5 0,4 2 0 16,-4-2-1-1,2 0-1-15,-2 0 5 16,1-4-1 0,-1 4 5-16,5 0-2 0,-5-1 0 31,1 1 4-31,-1-1-5 0,5 1 1 0,-5 0-1 15,4 0 4-15,-4 1-1 0,2 3 0 0,-2 1 0 16,1 1 1-16,-4-1 0 0,0 1 1 0,1-1-2 16,0 2 0-16,-4 10 0 0,-4-19 2 0,4 8 4 0,-4 2 0 0,4 9 3 15,-3-18-6-15,0 7 1 0,0 5 10 16,3 6-8-16,-4-15-2 0,1 7 0 0,3 8 9 0,-6-13-7 0,6 13 2 0,-5-9 0 0,5 9 2 16,-3-12 1-16,3 12 0 0,-6-6-5 0,6 6 5 0,-3-10-5 0,3 10-4 0,0 0 6 0,-7-10-4 0,7 10-3 0,-6-5-1 0,6 5-36 15,0 0-32-15,-8-10-54 0,2 5-209 0,6 5 150 0</inkml:trace>
  <inkml:trace contextRef="#ctx0" brushRef="#br0" timeOffset="161433.1055">16145 9169 833 0,'0'0'-65'0,"0"0"7"15,0 0 16-15,0 0 15 0,0 0 9 0,0 0 12 0,0 0 5 16,0 0 4-16,0 0 6 16,0 0 6-16,24-9 1 0,-24 9 8 0,0 0-1 15,0 0 4-15,6-7 1 0,-6 7 10 0,0 0-10 16,3-10-1-16,-3 10-4 0,4-10 3 16,-4 10-7-16,6-10 0 0,-6 10 3 15,8-10-7-15,-8 10-3 0,9-13 3 16,-6 6-2-16,4-1-3 0,-1 1 2 0,5-1-2 15,-4 1 3-15,5-3-2 0,-1-3-3 16,5 0-5-16,-2-2 5 0,-1 3-7 16,1-3 8-16,2 3-4 0,-2 0-3 0,2 0 0 15,-2-2 5-15,-1 2-3 0,4-3 0 0,-4 2 0 16,4-1-8-16,-1 1 9 16,1 1 5-16,-1-1-5 0,2 1-2 0,-2-4-3 15,1 7 4-15,2-4-4 0,-2 1 0 16,4-1-2-16,-2 3-1 0,1-3 3 15,1 1 1-15,-2-1 1 0,1 0-4 0,4 4 3 16,-1-4-4-16,0 1 3 16,1 0 0-16,-1 1 6 0,1-2-4 0,-2 4-4 15,2-4 4-15,3 4-4 0,-4-4 3 0,1 3-4 16,2 1 2-16,1 0 1 0,-1 0 3 16,-2-2-3-16,3 1 1 0,3 3 2 0,3-3-5 15,0 0 1-15,0 1 0 0,4-3 8 16,0 6-3-16,3-5 1 0,-3 1-5 0,2 6-2 15,2-4 10-15,-1 0-12 0,-4 0 6 16,5 0-3-16,-5 1 1 0,1 2 2 16,-1-5 3-16,-2 8-2 0,-1-5 1 15,-3 4 1-15,0-2-2 0,3 1 1 0,-6 4 2 16,3-5-5-16,-3 2 1 0,3-2-5 16,-3 2 5-16,3 3-2 0,-4-2 5 15,4 0 1-15,0 2-2 0,-3-3 0 0,3 1 1 16,0 2 0-16,-3 0-7 0,-4 0 2 15,0 0 5-15,1 0-1 0,-1 2-4 16,-3-2 2-16,0 3-1 0,0-3 3 31,-3 2-2-15,3-2 1 0,-4 2-3-16,1 1 3 31,-4-1-5 0,-13-2 1-31,30 3 5 0,-16 0-4 31,-14-3-2-31,24 2 6 0,-12-2-2 16,-12 0-4-16,18 0 9 0,-18 0-3 16,16 3 5-16,-16-3 16 0,14 2-4 0,-14-2 8 0,0 0 2 0,16 2-2 0,-16-2-3 0,0 0-5 0,0 0-4 15,0 0 2-15,17 3-2 0,-17-3 1 0,0 0-1 0,0 0-3 0,0 0-3 0,0 0 2 0,0 0-19 0,0 0-14 0,0 0-38 0,0 0-32 0,0 0-51 0,0 0-293 0,0 0 58 0</inkml:trace>
  <inkml:trace contextRef="#ctx0" brushRef="#br0" timeOffset="163272.9881">18610 14899 1098 0,'0'0'-35'0,"0"0"9"16,0 0 8-16,-10-8 0 0,10 8 4 15,0 0 4-15,0 0 3 0,-8-5 5 0,8 5 6 16,0 0 2-16,0 0 4 0,0 0 1 16,0 0-2-16,0 0-2 0,0 0 1 15,0 0-1-15,0 0 2 0,0 0 6 0,0 0 0 16,0 0-9-16,0 0 8 0,0 0 5 16,0 0-6-16,41 0 1 0,-41 0-3 0,0 0 5 15,24 5-4-15,-24-5 1 0,16 2 5 16,-2 1-6-16,-14-3 8 0,22 3-8 15,-22-3 7-15,27-3-4 0,-13 3-6 0,2 3 2 16,1-6-1-16,3 3-6 16,-3-3 6-16,3 1-2 0,-1 2 1 0,5-5 1 15,3 2-3-15,3 0 4 0,0-2-6 16,0 0 3-16,-3 0-8 0,3-2 5 0,0 2-3 16,-3 0 5-16,-1 0-5 0,0 0 4 15,1 0-1-15,-3 1-3 0,-1-4 0 16,1 3-6-16,-5-2 1 0,5 4 10 0,-1-3-8 15,1-1 6-15,-5 0 0 16,5 1-6-16,-1-1 0 0,1-3 1 16,-5 5 0-1,5-3-3 1,-4 0 2-16,-4 3 4 16,1-2-3-16,3-1 4 0,-3 1-1 15,-4 3 4-15,4-2-4 0,-4-1-4 0,4 2-3 16,-4-3 2-16,1-1 8 0,-1 1-6 15,4-2 5-15,-1-1-2 0,1 2 0 0,-1-1-7 0,4-2 6 16,-2 1 2-16,-6-2 0 0,6 4-4 16,-2-4 3-16,1 4-3 0,-4-4-2 0,1 6 3 0,-5-4 2 15,1 4-6-15,1-1 2 0,-2 1 8 0,-2 2-6 16,-1-3-2-16,-6 8 1 0,14-10 2 0,-7 4 0 0,-1 0-5 0,-6 6-1 16,14-13 2-16,-4 7 2 0,-1-2-5 0,2 1 7 15,-1-4-1-15,3 3 3 0,-3 1-10 0,3-3 6 16,-2 2 1-16,-2 1 0 0,1-1-3 0,-3 3 4 15,3-3-6-15,-10 8 4 0,13-9-2 16,-6 5 1-16,-7 4 3 0,10-9 0 0,-10 9-3 16,10-5 3-16,-10 5-1 0,6-7 1 15,-6 7 1-15,0 0 0 0,7-7-5 16,-7 7 8-16,0 0 7 0,0 0-4 16,11-6-2-16,-11 6-7 0,0 0 9 0,0 0-4 15,9-7 10-15,-9 7-15 0,0 0-1 16,0 0 4-16,0 0-1 0,0 0-4 0,0 0 0 15,7-8-23-15,-7 8-15 0,0 0-27 16,0 0-37-16,0 0-116 0,7-9-144 16,-7 9 123 15</inkml:trace>
  <inkml:trace contextRef="#ctx0" brushRef="#br0" timeOffset="253566.691">16552 3947 535 0,'0'0'82'0,"-4"13"-25"0,4-13-12 16,0 0-7-16,0 0-10 0,0 0 9 0,10 20-1 15,-10-20-2-15,8 7-6 0,-8-7 0 16,9 8-3-16,-9-8-4 0,10 7 0 0,-10-7 2 15,14 8-6-15,-14-8 0 0,9 6 1 16,-9-6 9-16,14 1 1 0,-14-1-1 16,13 8 8-16,-13-8 0 0,10 5-6 15,-10-5 2-15,0 0-11 0,14 5 5 0,-14-5 2 16,0 0 3-16,0 0-5 0,16 2 7 16,-16-2-1-16,0 0-8 0,20 0 7 0,-20 0-5 15,17 0-8-15,-17 0 7 16,23-2-12-16,-12 2 5 0,2-3-1 0,1 1 2 15,-14 2-5 1,30 2 2-16,-14-4-5 16,4 2 7-1,-1 0-8-15,5 0 1 16,-4-2-2-16,7 2-1 0,0 0 4 16,-5 0-7-16,9 0 0 0,-5 0 2 0,1 0 0 0,3 2-2 15,-3-2 6-15,3 0-7 0,-3 0 2 16,3 0-2-16,0 2 3 0,-3 1 0 15,-1-3-2-15,4 2-1 0,0 0-1 0,-1 1 3 16,6 0-9-16,-2-1 2 0,0 1 3 0,4-3-2 16,2 2 1-16,-1-2 0 15,2 3 1-15,-4-3-1 0,4 0 4 0,-3 2 1 0,-4-2-5 16,4 2 0-16,-4 1-3 16,-3-3 8-16,4 3-7 0,-4-3 4 0,0 2-3 15,0-2 4 1,0 0-5-16,-4 3 4 0,4-3-1 0,-3 1 2 15,3-1-6-15,-3 4 0 0,3-4 3 16,0 2-2-16,0 0 2 0,-3 2-1 47,-1-4 2-31,4 2 1 15,0-2 4-16,-3 3-3 1,-1-3 1 15,4 3-6-15,-3-2 5-16,3-1 3 16,-3 3-6-16,3-3 0 0,-3 2-3 15,3 1 7-15,0 0-2 0,0-1-3 16,-3 0 2-16,3 1-1 0,-4-3 0 0,0 2 0 15,1 0 2-15,-3 1 3 0,-4 0-4 16,3-1-4-16,3 1 5 0,1-1 7 16,-6 1-1-16,-2-3 12 0,1 2-4 0,1-2-1 0,-5 2-2 0,1-2 6 15,-1 3 2-15,1 0 2 0,0-1-2 0,-1 1 1 0,-2-2 3 16,-14-1-5-16,29 6-1 0,-18-4 4 0,-11-2-3 0,24 4 4 0,-24-4 2 16,16 2 0-16,-16-2 1 0,17 3 4 0,-17-3 0 0,16 0-3 0,-16 0-3 0,14 3 5 0,-14-3-4 15,0 0-4-15,0 0-1 0,0 0 0 0,19 0-2 0,-19 0-2 0,0 0-2 0,0 0 1 0,0 0-4 0,14 1-3 0,-14-1-13 0,0 0-37 0,0 0-52 0,7-9-65 0,-7 9-123 0,0 0-161 0,6-16-96 0,-6 16-42 16</inkml:trace>
  <inkml:trace contextRef="#ctx0" brushRef="#br0" timeOffset="260996.7465">27604 7703 1436 0,'10'-8'-51'0,"-10"8"9"31,0 0 4-31,0 0 11 0,0 0 10 0,0 0 17 0,0 0 9 0,0 0 8 0,0 0 10 16,0 0-4-16,0-12 2 0,0 12-1 0,0 0 3 16,0 0 10-16,0 0 8 0,0 0 4 15,0 0 3-15,0 0-2 0,0 0-3 16,0 0-2-16,0 0 4 0,-6-13 3 15,6 13-4-15,-4-10-3 0,4 10-1 0,-6-10 1 16,-1 5-2 31,7 5-3-47,-9-10-4 0,4 3 2 0,-1 2-5 0,-3-3-4 0,-2 3-2 0,1-3-8 0,1 1 1 0,-1-1-1 0,-2 3 2 16,-1-2-8-16,4-1 1 0,-5-1 2 0,1 1-7 0,-1 1-2 0,-1 0 3 15,-2-4-2-15,-5 1-7 16,4 2 6-16,0 1 1 15,-5-1-7-15,1 1 2 0,-2 1 2 16,1 0-4-16,-2 0 2 16,-2 0 0-1,5 3-1 1,-5-3-3-16,0 3 0 16,-2-1 4-16,2-4-1 15,0 3-2 1,-3 2-1-1,-1-1 3 1,6 2 0-16,-6-1-1 16,5-2-1-16,-4 5 0 15,3-5 0-15,-2 2 0 0,2 3 0 0,-3-1-2 16,3-2 0-16,-4 3-3 0,2-3 2 16,2 3 4-1,-3-2-1 1,-1 2 0-16,6 0-2 0,-6 0 4 15,4 0-4 1,5 0 0 0,-5 0 2-16,0 2-3 0,4-2 2 15,-8 3 0-15,4-3-3 0,0 4 6 16,-3-1-4-16,1 0 0 16,2 1-1-16,-2 2-1 0,-1-1 4 0,4-4-2 0,-5 5-4 15,-4 0 5 1,6-2-1-16,3 1-1 0,-3-1 1 0,1 2-4 15,-1-1 2-15,-2-3 2 0,4 4-6 16,-3-1 8-16,3-4-1 0,0 5 0 0,5-1-1 16,-2-3-1-16,1 3 1 0,0 0-2 0,-2-3 2 15,6 4 2-15,-1-4 0 0,-1 4-2 0,5-4 0 16,0 3-3-16,-3-2 3 0,1 2 2 16,1-2-1-16,4 1 2 0,-2-1-2 0,-4-1 3 0,3 3-3 15,-1-2-3-15,3 2 0 16,-2-3 4-16,2 0-5 0,-2 3 3 0,5 1-4 0,-8-2 6 0,5 1-5 31,1 3 2-15,-4-3 0-16,4-1-1 0,0 2 2 0,-1 2-2 31,2-4-2-15,2 4-4-16,-3-2 3 0,-2 1 1 0,2 0-2 15,0-2-2-15,-1 2 3 0,1 1-2 0,4-3 1 0,-4 3 1 0,0 0 0 16,-1-1 0-16,0 0 5 15,-3 0-2-15,4 1-1 0,-4-3 2 0,4 2-3 0,-1-2 2 16,-1 3-3-16,0-1-3 0,-1-1 6 0,2 2-5 0,1-4 3 0,-1 1 4 0,1 0-3 16,0 1 1-16,3-2-2 0,-3 1 6 0,2 0-4 15,-2-2-1-15,13-3 1 0,-17 9 0 0,8-6 0 0,0 2-2 16,-3 0 0-16,3-1 4 0,-4 3-2 0,2-2-5 0,1 1-1 0,-4 0 4 0,2-1-7 16,-1-1-1-1,-1 2-2 1,1-1 4-16,3 2-5 0,-3-3 1 0,-1 2 1 0,4 2 3 0,-2-2 0 15,0 1 5-15,2-2-3 0,1 3 2 0,-1 1 0 0,-1-2 2 16,2 1 2-16,3-1 1 0,-5 3 0 0,4-3-1 0,-3 4 0 16,0-1-3 31,0 0 2-32,4 2 3-15,-3-2-1 31,1 2 0 1,-2-1 2-17,3-2-8-15,5 4 6 16,-6-3-3 0,5 3 5-16,0-1-4 0,-1-2 7 0,1 0-2 0,0 1-2 15,3 1-3-15,0 1 5 0,-4-4-2 0,4 3 2 16,0-12 1-16,0 22-4 0,0-10 1 0,0-3-3 0,0-9 2 0,4 23 3 0,-4-10 1 15,0-1 1-15,3-3-1 0,-3 7-1 0,3-3 0 0,1-1-1 16,-4 2 3-16,3-1-6 0,0 3 6 0,1-1-2 16,0-1-3-16,-2-2 3 0,2 3 1 0,3 0-4 15,-5-2 6-15,2 0-5 0,4 2-4 0,-3-3 5 16,-1 2 1-16,2-5 1 0,1 2 2 0,-1 1-3 0,1 0 0 0,3-2 1 0,-3-1 1 16,4 3-3-16,2-3 3 15,-4 3-5-15,2 1 2 0,-2-3-1 0,2 3 3 16,-1-4 0-16,-1 1-1 0,1 1-2 15,1 1 4-15,-1-2-3 0,-1 0 2 0,-2 0 1 0,4-3-1 0,-2 1 1 0,-9-8 2 16,14 13-1-16,-8-6-5 0,-6-7 0 0,16 10 5 0,-16-10-5 0,11 10 2 0,-11-10-4 0,6 7 7 0,-6-7-6 16,10 8 1-16,-10-8 4 0,6 9-1 15,-6-9-4-15,12 8 5 0,-12-8-4 0,0 0 1 0,13 10 0 0,-13-10 3 0,10 8-1 16,-10-8 2-16,9 5-3 0,-9-5-2 0,10 5 4 0,-10-5-1 16,0 0-3-16,12 8 5 0,-12-8-6 0,0 0 8 0,8 5-2 0,-8-5-3 0,0 0 0 0,0 0 1 0,10 4-4 0,-10-4 5 15,0 0-5-15,0 0 1 0,0 0 2 0,0 0 2 0,11 5-6 0,-11-5 6 0,0 0-2 0,0 0 2 0,0 0-1 0,0 0-1 0,9 5 0 0,-9-5 2 16,0 0-4-16,0 0 2 0,0 0 0 0,0 0-1 0,0 0-1 0,0 0 2 0,0 0-2 0,0 0 2 0,0 0 0 0,0 0 0 0,0 0 0 0,7 11 0 0,-7-11 2 0,0 0 1 0,0 0-4 0,0 0-1 0,0 0 0 15,0 0 1-15,0 12 1 0,0-12-1 0,0 0 0 16,0 0 6-16,0 13-5 0,0-13-1 16,0 0 4-16,-3 11 0 0,3-11-3 0,0 0-3 15,-4 14 0-15,4-14 6 0,0 0-2 16,-3 9 1-16,3-9-2 0,0 0 0 16,-3 13 0-16,3-13 2 0,-3 9-2 0,3-9 2 15,0 0-6-15,-2 15 2 0,2-15 0 16,-6 13 4-16,6-13-6 0,-3 11 5 0,3-11 1 15,-5 12 1-15,5-12-1 0,-5 10 1 16,5-10-1-16,-6 9-1 0,6-9-5 0,-7 11 4 16,7-11 1-16,-7 7 0 0,7-7 2 15,-6 11-3-15,6-11 0 0,-7 9 0 16,7-9 0-16,-6 11-1 0,6-11 2 16,-8 9-4-16,8-9 5 0,-9 10-4 0,9-10 5 15,-6 10-4-15,2-2 2 0,4-8-1 16,-10 13-1-16,6-8 1 0,-1 2 4 15,5-7-3-15,-8 13 0 0,5-6 0 0,3-7-2 16,-8 12 2-16,5-5-4 0,3-7 4 16,-5 12 2-16,1-4-1 0,4-8-7 0,-7 16 6 15,7-16 2-15,-6 13-2 0,6-13-1 16,-8 12 3-16,8-12-3 0,-2 10-3 16,-2-3 3-16,4-7 3 0,-3 15-2 0,-1-7 1 15,4-8-3-15,-2 15-1 0,2-15 0 16,-4 15 3-16,1-8 0 0,3-7 0 0,-4 15-2 15,4-7 6-15,0-8-5 0,-3 15 0 16,3-15-2-16,-4 12 1 0,1-4 2 0,3-8 1 16,-4 12-2-16,4-12 0 0,0 16-3 15,0-16 2-15,-2 12-1 0,-2-5 3 16,4-7-6-16,-3 15 7 0,3-15 2 0,0 11-6 16,0-11 1-16,-3 12-1 0,3-12 0 15,0 12 2-15,0-12 0 0,0 12 3 16,0-12-3-16,0 0-6 0,3 15 9 0,-3-15-3 15,0 13-3-15,0-13 0 0,3 11 5 16,-3-11 1-16,4 12-4 0,-4-12 4 16,2 15-1-16,-2-15 3 31,4 15-8-31,-4-15 2 31,3 13 2-31,-3-13-1 0,7 12 3 0,-3-4-2 31,-4-8 3-31,3 12-6 0,-3-12 2 32,6 15-1-32,-2-8 4 0,-4-7-2 0,9 17-1 0,-5-8 0 31,-4-9-3-31,10 15 3 0,-10-8 0 16,7 3 0-16,-7-10 3 15,6 17-6-15,-3-8 3 0,-3-9 1 0,9 20-1 16,-4-14-3-16,-5-6 3 0,8 18 2 0,-3-11-2 15,-1 4 1-15,3-2-2 0,-7-9 0 0,9 18 1 0,-5-8 4 0,3 0-2 0,-5 0-1 0,6 0-4 16,-4-1 7-16,1 2-2 0,3-4-3 0,-8-7 1 0,9 20-1 0,-2-9 1 16,-4-2 2-16,5 1-4 0,-3-3 4 0,6 1-3 0,-5 2 4 15,1-2-3-15,0 2-4 0,-1-2 6 0,2-1-5 0,-3 0 10 0,5 1-5 16,-3 1-1-16,-7-9-1 0,13 12-1 0,-6 0 2 0,-1-4-2 0,2-2 3 16,3 2-1-16,-11-8-1 0,11 12 1 0,1-4-4 15,-6 0 4-15,-6-8 0 0,16 12 0 0,-9-5-3 0,-7-7 3 0,16 14-2 0,-8-8 2 16,1 2-1-16,-2-1 1 0,-1 1 0 15,1-1-3-15,0 0 1 0,0 1 3 0,0-1 0 16,-7-7-3-16,14 17 4 0,-9-11-7 0,-5-6 3 16,13 13-1-16,-5-6 2 0,-2 1 0 15,2 0-1-15,-8-8 1 0,8 13 2 16,2-5-3-16,-3 0 1 0,0 0 2 16,-1 0-4-16,1-1 5 0,0 3-1 0,0-3-5 15,2 3 5-15,-1-1 0 0,2-1-4 16,-4 5 2-16,0-2 5 0,1-2-1 0,5 1-3 15,-4 0-6-15,2-2 5 0,1 1-2 16,-2 0 2-16,2 0 4 0,-1 2-4 16,-1-2 2-16,1 1-5 0,2-2 1 0,-4 2 0 15,5-4-3-15,-2 6 2 0,2-4-8 16,1-2 0-16,-1 4-1 0,-1-2-4 0,2-1 3 16,5-2 0-16,-1 5 0 0,-4-5 3 15,3 2 2-15,-1-2-3 0,1 1 4 0,-1 0-1 16,0 0-4-16,2-3-1 0,2 2 2 15,0 0 4-15,-4-3 1 0,0 3-3 16,5-2-2-16,-1 2 3 0,0-3-1 0,0 1 2 16,0-1-3-16,0-2 7 15,0 2-3-15,1 1-6 0,1 0 6 0,-2-1 1 16,1 2 5-16,-2-1-5 0,2 0 5 0,0-1-3 16,-2 2-5-16,4 0-1 0,-3 0 0 15,0 0 0-15,1-2 0 16,-1 1 0-16,-5 2 0 0,6-3 3 0,-1 3 1 0,-4-2 1 15,4 2-3-15,-4-3 5 0,2 1-4 16,2-1 3-16,-4-2 0 0,4 3-5 0,-4-1 3 16,2 0 7-16,-1 1-7 0,-1 0-3 15,-3-1 6-15,4 2 7 0,3-1-7 16,-4-3 2-16,2 3 1 0,1-1-4 0,-2 2 4 16,3-4-4-16,-3 2-2 15,4-2 4-15,-3 2-5 0,2-4 2 0,1 4-6 0,-4-2 4 16,3 0 1-16,1 0 2 0,-3 0 2 15,2-2-6-15,-3 2 3 0,4-2-3 16,-5 2 1-16,1 0 3 0,2-4-1 0,-6 4-2 16,5-2 10-16,-2-1-11 0,2 0 8 15,-2 2 0-15,1-4-3 0,0 2 0 0,-2-2 3 16,3 3 3-16,-5-1-6 0,4-2-2 16,-2 0 6-16,-1 3-1 0,3-3 7 15,-3 0-14-15,-1 3 12 0,4-6-3 0,-4 4 3 16,1-2-4-16,-4 0-1 0,3 1 2 15,-3-2-2-15,3 2 3 0,1 0 0 16,-5-2-5-16,2-3 1 0,-1 5 5 0,-4-5-6 47,3 2 6-16,2 1-5-31,0-1 4 31,-2 1-1 1,-2-4-6-17,0 4 7-15,0 0-1 32,-1-1 6-32,1 1-4 0,-1-3-1 15,2 2 2-15,-6-2-6 0,5 3 5 0,-5-4-6 0,2 2 6 0,-4 9 2 16,7-18-3-16,-5 11 1 0,3-2 4 0,2-3-3 0,-5 0 1 0,2 2 3 0,0 3-9 15,1-6 8-15,-1 4-12 0,1-3 4 0,0 0 1 0,-1 3 2 16,0-3 2-16,-1 1-10 0,-1 1 9 0,2 1 2 0,-1-2-1 0,4 2 0 0,-3 0-1 16,-1 0 0-16,1-1 3 0,-2 0-3 0,-2 10-3 0,4-17 1 0,-1 9 3 15,-1-4 1-15,-2 12-3 0,5-21-1 0,-1 11 1 0,-1 0 2 16,-1 1 1-16,-2-2 0 0,0 11-2 0,8-20 6 0,-8 8-1 0,3 2 0 0,-1 0-4 16,2 0-1-16,1 0 2 0,-5 10-2 0,5-17 2 0,-1 5-3 0,0 6 1 0,-1-4-1 0,-1 0-3 15,6 0 3-15,-2 0-1 0,-6 10-3 0,11-15 3 0,-9 4-3 16,2 4 1-16,3-2-3 0,0 1 5 15,-2 0 1-15,3 1-3 0,-8 7-1 0,9-15 3 0,-1 5-5 0,-2 2 6 16,1 1 1-16,-5-1-3 0,6 1 2 0,-2-3-1 0,1 2-1 16,-7 8 3-16,10-15-5 0,-3 9 2 0,-5-6 2 15,10 4-2-15,-6-1 1 0,-3 2 5 16,3-3-7-16,2 2 5 0,-6-4-4 0,6 4 5 16,-8 8-3-16,9-15 5 0,-5 9-4 0,2-3 1 15,2 2-3-15,-8 7 0 0,5-15 3 16,2 8-9-16,-7 7 4 0,11-16 3 15,-8 7 2-15,3 0-6 0,-6 9 5 0,10-15-5 16,-3 6 2-16,0 1 0 0,0-1-3 16,-2 1 6-16,-1 0-6 0,3-1 2 15,-7 9 2-15,7-13 3 0,0 5-1 0,-5-2 2 16,-2 10 1-16,8-15-1 0,-8 15 0 0,3-12 0 16,-3 12 4-16,2-15-2 0,3 7-1 15,-5 8-5-15,0-15-2 0,3 8 7 16,-3 7-5-16,4-18 0 0,-2 11 5 15,-4-3-6-15,2 10 4 0,2-16-2 0,-2 7-6 16,0 9 5-16,-2-15 0 0,2 5 2 16,-4 2-3-16,4 8 0 0,-3-17-1 15,-2 10 3-15,3-2-4 0,2 9-1 0,-7-15 4 16,7 9-1-16,-4-5-6 0,4 11 3 16,-5-14 0-16,5 6-3 0,0 8 7 0,-4-12 2 15,0 3-6-15,4 9 2 0,-6-15-2 16,6 6 0-16,-4 1 4 0,4 8-2 15,-4-14-5-15,2 3 3 0,-1 4 3 0,3 7-2 16,-4-19 4-16,1 12-5 0,0-2-1 16,3-4 2-16,-4 6 1 0,4 7-1 15,-4-20 1-15,4 7 3 0,0 3-6 0,-3 1 0 16,3-2 1-16,0 1 2 0,0-2-1 0,-3 2 0 16,3-1-3-16,0 2 2 0,0-3 4 15,0 1 0-15,-3-1-3 0,3 2 0 16,-4-2-1-16,4 1 0 0,0 1-1 0,0 1 2 15,0 9-1-15,4-21-1 0,-4 12 2 16,0-2-2-16,3-2 2 0,-3 13-1 0,3-20 1 16,-6 11 0-16,6-1-3 0,-3-2 3 15,0-1 0-15,3 2-1 0,-3 11 3 16,0-20-1-16,4 13-7 0,-4-5 6 0,0 12-2 16,7-18 2-16,-7 11 4 0,0 7-6 15,3-14 4-15,1 5 0 0,-4 9-3 16,3-12 3-16,-3 12-2 0,2-18-3 15,2 11-1-15,-4 7 5 0,7-17-5 0,0 8 9 16,-7 9-5-16,7-17 0 0,-5 7 2 16,2 3-5-16,-4 7 6 31,4-17-1-31,-1 9 0 16,-1 1 5 15,3-4-3-31,-5 11-1 0,3-15-4 0,-3 15 4 47,6-12-2-47,-6 12 0 0,4-13 7 0,-4 13-8 31,3-16 7-31,1 8-9 16,-4 8 5-16,2-12-3 0,2 3 0 0,-4 9 1 0,0-12 2 0,0 12 0 0,4-18-2 0,-4 18-1 0,3-15 0 0,-3 15 0 15,0-14-1-15,3 3 1 0,-3 11 1 0,0-14 2 0,-3 6-3 0,3 8 0 16,0-17 0-16,0 6 1 0,0 2-1 0,0 9-1 0,0-18-2 0,0 5 1 15,0 5 6-15,0-1-2 0,0-1-1 0,-3-3-1 0,3 4 0 0,-4-2 0 0,4 1 1 16,0 0 0-16,0 10 1 0,-4-17 1 0,2 10-6 0,-5-4 5 0,3 1-5 0,2 0 4 0,-5 2 1 0,0-2 1 0,0 1 0 16,1 1-4-16,3-1-1 0,-5 1 4 0,2 1 0 15,-2-1 2-15,3 0-2 0,-2 0-3 16,4 0 1-16,-5 4 0 0,8 4 2 0,-9-12-4 16,5 5 2-16,4 7 2 0,-6-12-1 15,6 12-3-15,-8-9 1 0,8 9 0 16,0-10 4-16,0 10-3 0,-2-10-4 0,2 10 4 15,-4-15 1-15,4 15 0 0,0-10-2 16,0 10 1-16,0 0 1 0,4-15-2 0,-4 15 5 16,-4-10-3-16,4 10 0 0,0-12-2 15,0 12 1-15,0-13 2 0,0 13-4 16,0-13-1-16,0 13 4 0,0-12-2 0,0 12 4 16,0-12 2-16,0 12-8 0,0-13 2 15,0 13 2-15,0-9-4 0,0 9 4 0,0-16 4 16,0 16-5-16,0 0-1 0,4-15-1 15,-2 8-1-15,-2 7 0 0,5-12 3 16,-5 12 0-16,0 0 0 0,3-16 0 0,-3 16-3 16,0 0 3-16,4-9-2 0,-4 9 9 15,0 0-9-15,-4-11 2 0,4 11 4 16,0 0-5-16,0-10 7 0,0 10-1 0,0 0-2 16,0 0 0-16,-3-10-1 0,3 10 3 15,0 0 3-15,0 0-2 0,0 0 4 16,0 0-5-16,0-10-1 0,0 10 0 0,0 0 3 15,0 0 0-15,-7-7-1 0,7 7 1 16,0 0-3-16,0 0 4 0,0 0 1 0,0 0-1 16,0 0-1-16,0 0 2 0,0 0-7 15,0 0 6-15,0 0 0 0,-4-8-3 16,4 8 0-16,0 0 2 0,0 0 0 0,0 0-1 16,0 0 0-16,0 0-3 0,0 0-1 15,0 0 2-15,0 0-4 0,0 0 0 0,0 0 3 16,0 0 0-16,0 0-4 0,-7-5 3 15,7 5-9-15,0 0-21 0,0 0-38 16,-13-7-42-16,13 7-96 0,-14-5-201 0,9 2-90 16,5 3-1-16</inkml:trace>
  <inkml:trace contextRef="#ctx0" brushRef="#br0" timeOffset="277546.0072">25250 11269 188 0,'0'0'89'16,"0"0"-24"-16,0 0-21 0,0 0-12 0,-7-4-10 16,7 4-2-16,0 0-3 0,0 0-2 15,0 0 10-15,0 0 5 0,0 0 2 16,0 0-5-16,0 0 1 0,0-10 4 0,0 10-1 16,0 0 0-16,0 0 8 0,0 0 4 15,0 0-6-15,0 0 13 0,0 0-6 0,0 0-2 16,0 0-5-16,0 0-1 0,0 0 0 15,0 0-4-15,0 0-3 0,0 0 3 16,0 0 4-16,0 0-7 0,0 0 6 0,0-9-4 16,0 9-3-16,0 0-5 0,-7-11-1 15,7 11-2-15,-10-9 0 0,4 3-2 0,-5 1-9 16,-2 4 7 15,-4-5-5-31,-2-2-2 16,-2 5 4-16,-6-1-4 0,2 1-1 0,-1 3-1 0,-1 0 1 15,-1 0 2-15,-2 3-7 0,3 4 3 16,-3-1-2-16,5 2-1 0,-2-2 1 16,5 2-3-16,0-1 1 0,3 1 4 15,0 2-4-15,7 0 0 0,3-1 0 0,-3 2-2 0,6-1 4 16,3 0 2-16,3-10-2 16,0 22-4-16,3-12 3 0,3-2-2 0,2 1-3 0,1-1 3 0,1 0 0 0,2 2-1 15,-4-5 0-15,6 2 0 16,0 1 1-16,-1-3 6 0,-3-1-7 0,3 4 6 0,0-4-1 0,0 2-2 15,0 2-3-15,1-1 1 16,-4-1-7-16,4 1 13 0,-5 3-4 47,4-2 5-31,-2 4 1-16,0-2 1 78,-6 2 0-78,3 1 5 15,-2 2-3 17,-3-2 1-32,2 1-1 0,-3 1 0 0,-2 0 3 0,3 0 0 0,-6 1 2 15,3-4-1-15,-2 2 2 16,-3-1-2-16,-1-2-3 0,3 1 0 0,-2-2-1 0,-1-3 3 0,6-7-2 15,-10 15 1-15,0-9-1 0,3-2 7 0,7-4-7 16,-15 2 4-16,15-2-4 0,-21 0 2 0,8-2-5 0,2-1 4 16,-2 2-5-16,13 1-2 0,-23-8-1 0,14 5 0 15,-5 1 2-15,3-1-4 0,2 1 0 0,-2-1-1 0,-2 1-1 16,8-3-2-16,5 5-9 0,-18-3-9 0,18 3-26 0,-13-2-16 0,13 2-28 16,-10-5-15-16,10 5-15 0,0 0-46 0,0 0-335 0,0 0-3 0</inkml:trace>
  <inkml:trace contextRef="#ctx0" brushRef="#br0" timeOffset="278069.3715">25130 11615 1296 0,'0'0'-49'0,"-18"0"5"0,18 0 2 15,0 0 6-15,-11 0 6 0,11 0 4 0,0 0 10 0,0 0 11 16,0 0 1-16,-14 6 3 0,14-6 2 16,0 0 1-16,0 0 2 0,0 0 1 15,0 0 3-15,0 0 4 0,0 0 6 0,22 19 10 16,-22-19 0-16,21 10-2 0,-12-8 5 15,3 4-10 1,-3 0 4-16,0-2 1 0,1 1-1 0,2 0-7 0,1 0 7 16,-4 0-4-16,1 0-9 0,-10-5 5 15,23 5-8-15,-13-3 4 0,3 1-10 0,-13-3-4 16,27 2-6-16,-15-2-14 0,-12 0-13 0,21-2-10 16,-7-1-14-16,-4-1-17 0,-10 4-30 15,23-11-88-15,-15 4-108 0,0 0 183 16</inkml:trace>
  <inkml:trace contextRef="#ctx0" brushRef="#br0" timeOffset="278415.4263">25143 11497 834 0,'-13'-4'-24'0,"3"-1"-5"0,-4-3-2 0,9 3 4 15,-3 1 0-15,8 4 2 0,-14-8 4 16,11 3 3-16,3 5 3 0,-6-10 5 0,6 10 2 16,0 0 5-16,0-8 9 0,0 8 0 15,0 0-3-15,17-7 2 16,-17 7 0-16,19-3 0 0,-9 0 4 0,-10 3-1 0,27-2-1 16,-10 2-1 109,2-6-1-125,-2 6 2 0,3 0-5 0,0-1-4 0,3-2-3 0,-1 1-1 0,-4-1-14 0,2 0-12 0,-2 3-24 0,-2-2-65 0,2 0-25 0,-5-1 50 0</inkml:trace>
  <inkml:trace contextRef="#ctx0" brushRef="#br0" timeOffset="278681.591">24966 11448 405 0,'0'0'7'0,"0"-9"0"0,0 9 2 0,0 0-2 0,0 0 0 15,20-12 1-15,-20 12 3 16,17-8-2-16,-4 7 0 0,5-4 2 0,-5 2-4 0,3-4-3 16,3 2-3-16,5 0-3 0,0-3-4 15,2 3-16 17,1 1-43-32,-1-2-74 0,-2 1 47 0</inkml:trace>
  <inkml:trace contextRef="#ctx0" brushRef="#br0" timeOffset="279405.7321">25560 11407 416 0,'4'8'19'15,"-4"-8"2"-15,6 10 0 0,-6-10 2 16,10 15 7-16,-6-2 3 0,3-3-5 0,-5 2 1 16,4 3 1 15,2 0-1-31,-4 1 2 0,1 1-5 0,-1-2 6 0,-1 0-6 0,0-3 5 0,0 1 7 0,-3-1 4 0,4 1 1 16,-8-3-8-16,4-10 3 15,-6 18-2-15,-1-14-2 0,7-4 0 31,-12 8-7-31,12-8 0 0,-18 0-1 0,18 0-1 16,-16-8-5-16,6 1 0 0,3-3-7 16,1 0 0-16,-2-3 5 0,5 1-5 0,-3-3-4 0,2 0-1 15,4 2 0-15,0-2 4 0,4 3-7 16,-1-1-1-16,0 3 0 16,0-2 2-16,5 2-1 0,-2 2-4 0,1 1 0 0,3 2 5 0,0 0-5 15,-10 5-2-15,24-3 11 0,-24 3-4 0,22 5 3 0,-8 0 2 16,-1 1-2-16,4-2-1 0,-4 6 1 0,7 1-2 15,-4-2 2-15,5 1-2 0,-5-2-1 16,1 2-1-16,1-3-2 0,-5 1 4 0,0-1 1 16,-3-2 7-16,3 3 14 0,-3-4 12 15,-10-4 7-15,17 5-2 0,-17-5-6 0,0 0 0 16,0 0-4-16,0 0 1 0,14-9-3 16,-14 9-2-16,0-18 0 0,-5 6-5 0,5-3-3 31,-3 2-3-31,0-1 2 15,-4-2 1 1,4 1-5-16,1 1-2 31,-2 2-3-31,-4-5 0 32,8 8 1-1,-2-4-4-31,-2 3-5 0,0 0-1 15,4 10-10-15,-3-15-11 0,3 15-23 32,-2-13-32-32,-2 8-29 0,4 5-30 31,0 0-35-31,0 0-124 0,6-12-169 16,-6 12 35-16</inkml:trace>
  <inkml:trace contextRef="#ctx0" brushRef="#br0" timeOffset="279949.8569">26130 11405 1187 0,'0'0'-46'0,"0"0"10"15,7 8-1-15,-7-8 8 0,0 0 6 0,0 0 13 16,4 14 3-16,-4-14 14 0,2 12 2 16,-2-12 0-16,3 12 0 0,-3-12 3 15,4 14 4-15,1-6 0 0,-3 2 1 0,5-3 11 16,-1 3-9-16,-3 4-2 15,8-5-4-15,-2 3 6 0,2 6 2 0,3-6 0 16,-1 6-5-16,1-3 3 0,1 0 1 0,2 0-4 16,0 3-2-16,-1 0 3 0,9-6-2 15,-10 2-3-15,6-1-1 0,-6-3 3 16,6-1-2-16,-4 2-3 0,-1-5 0 0,1-2-2 16,-4-1 4-16,5-3 4 0,-18 0-3 15,29-7 7-15,-16 1-1 0,0-5 1 0,1-1 0 16,-1-2 5-16,-1-2-12 0,-3 0 9 15,0-5-5-15,-5-1 0 0,6 2-2 16,-6-6 2-16,-4 4 5 16,2-3 1-16,-2 2-4 0,-2 1 2 0,-2 2 2 15,1 0-1-15,-2-4 2 0,-1 8-3 0,-3-2-2 16,0 3-2-16,-3-3-4 0,-3 6 2 0,3 0 1 16,-3-1-7-16,1 6-1 0,-6-3 3 15,4 2 0-15,-5 3-2 0,4 1-5 16,1-2 1-16,-4 3 2 0,2 3-1 0,3 0-1 15,-3 0 0-15,2 3-1 0,0-1 1 16,-1 4-5-16,3 1 0 0,1 1 3 0,3-1 1 16,1 1-2-16,-2 2-2 0,4-3-2 15,0 3 4-15,5 0 3 0,-2 0-4 16,4-10-4-16,4 20-2 0,-4-10-11 0,0-10-18 16,9 15-23-16,-2-7-15 0,-7-8-32 15,13 12-34-15,-2-7-106 0,-11-5-196 0,16 9 50 16</inkml:trace>
  <inkml:trace contextRef="#ctx0" brushRef="#br0" timeOffset="280567.6284">26247 11535 1127 0,'0'0'-56'0,"0"13"6"0,0-13 13 0,0 0 8 0,0 0 15 16,16 2 12-16,-16-2 10 0,18 0 1 0,-18 0 0 15,27 0 9-15,-12-2 15 0,2 2 2 16,0-2 1-16,3-1-1 0,1 3 8 15,-2 0 5-15,-2 0-3 0,2 0 1 16,-2-3-1-16,-4 3 3 0,5 0-4 0,-18 0-2 16,23 0 0-16,-10 0-1 0,-13 0-1 15,18 0-6-15,-18 0-5 0,15 0-2 0,-15 0-5 16,17-2-6-16,-17 2-10 0,0 0-17 16,17 0-24-16,-17 0-28 0,0 0-38 0,14-8-48 15,-14 8-138-15,9-7-85 0,2 5 114 16</inkml:trace>
  <inkml:trace contextRef="#ctx0" brushRef="#br0" timeOffset="281097.598">26831 11530 970 0,'9'10'-15'15,"-9"-10"13"-15,0 0 4 0,0 0 11 16,0 0 13-16,12 13 10 0,-12-13 15 0,2 10 9 0,-2-10 3 16,4 14 5-16,-4-14 5 0,0 24-6 15,0-15-3-15,0 4 0 0,0-1-3 16,0 0-3-16,-4-1 3 0,4 2-11 0,0-1 0 16,0-12-9-16,0 22-6 0,-2-12-1 31,2-10-6-31,0 18-11 0,-5-12-14 15,5-6-28-15,0 12-25 0,0-12-41 0,0 0-34 0,0 0-66 0,0 0-318 0,0 0-14 16</inkml:trace>
  <inkml:trace contextRef="#ctx0" brushRef="#br0" timeOffset="281420.7065">26831 11293 1457 0,'0'0'2'0,"0"-18"0"16,3 11-7-16,-3 7 1 0,0-13 2 0,0 13 0 16,0 0-1-16,0-17-7 0,0 17-13 15,0-10-38-15,0 10-56 0,0 0-200 0,0 0 5 16,-3-10 171-16</inkml:trace>
  <inkml:trace contextRef="#ctx0" brushRef="#br0" timeOffset="282387.4719">27222 11360 964 0,'0'0'83'0,"0"0"-10"16,0 0-12-16,0 0-8 0,0 0-4 0,0 0-4 15,3 13-1-15,-3-13 2 0,0 0-4 16,0 0-3-16,0 0-4 0,0 0 2 0,0 0-6 16,0 0-4-16,0 0-1 0,0 0-5 0,0 0 4 15,0 0 0-15,0 0 3 0,0 0-6 16,0 0-1-16,0 0 0 0,0 0 1 16,0 0-1-16,0 0-2 0,0 0-3 0,0 0-1 15,0 0-1-15,0 0-3 0,0 0 0 16,0 15-2-16,0-15-2 0,2 12 3 0,-2-12-6 15,8 15 1-15,-8-15-2 0,10 12 3 16,-6-6 2-16,-4-6 0 0,5 10 1 16,-5-10-1 15,0 0 4-31,0 0-3 0,0 0 0 0,0 0-3 0,0 0 1 0,20-16-2 0,-20 16 0 0,0 0-2 0,0-14 1 16,0 14 0 15,0 0-6-31,0 0 2 0,-3-17 3 0,3 17-1 15,0 0 2-15,-4-8-2 0,4 8 3 0,0 0-3 0,0 0 0 0,0 0-1 0,0 0 1 16,0 0 0-16,0 0-2 0,0 0-2 0,0 0-9 0,0 0-24 16,0 0-43-16,0 0-47 0,0 0-70 15,0 0-372-15,0 0-67 0</inkml:trace>
  <inkml:trace contextRef="#ctx0" brushRef="#br0" timeOffset="283053.4317">27524 11098 1469 0,'0'0'-35'0,"0"0"17"16,0 0-4-16,0 0 3 0,0 0-1 0,0 0 17 16,0 0-11-16,0 0 21 0,0 0 2 0,0 0 12 15,-14 37 4-15,12-24 0 0,2 2 2 16,2 2 2-16,-2 5 6 0,4-1 9 16,1 2 1-16,-2-1 2 0,-1 3 3 0,6 0-5 15,-3-3 3-15,-1 2-7 16,0-3 1-16,2-1-7 0,-2 0-2 0,-1-2 1 15,-3-1-2-15,4-2 2 0,-4-2-2 16,2-1 3-16,2-2 4 0,-4-10 4 0,3 20 4 16,-3-20-5-16,0 10 0 0,0-10-8 0,0 0-4 15,0 0-4-15,0 0-1 0,0 0-2 16,0 0-5-16,0 0-1 0,-7-40 1 16,7 25-6-16,4 1 1 0,-1-9-2 15,3 2-2-15,2-1-3 0,2 0 2 0,-1 3-2 16,5-7 0-16,3 1-4 15,0 2 1-15,3 2-1 0,-1 2 0 0,-2 2-4 16,3 4 4-16,-4 1-2 0,5-2-1 0,-4 8 2 16,-1-2-1-16,-3 3 0 15,5 3 0-15,-5 2 3 0,-13 0-3 0,26 5-4 0,-16 2 6 16,0 2 4-16,0 7 1 0,0 2 1 16,1 0 1-16,-2-1 3 0,-2 3-1 0,-1 0 3 15,-1 2 3-15,-2-3 6 16,0 2 6-16,0-3-3 0,1-5 2 0,-4 4-2 15,0-5-2-15,3 2 0 0,-3-14-8 0,2 21 1 16,-2-13 3-16,4 2-6 0,-4-10 2 16,0 15-4-16,0-15-1 0,3 12-4 0,-3-12-11 15,0 0-19-15,0 0-22 0,-3 10-30 16,3-10-44-16,0 0-37 0,0 0-41 16,0 0-117-16,0 0-116 0,0 0-119 0,0 0-50 15</inkml:trace>
  <inkml:trace contextRef="#ctx0" brushRef="#br0" timeOffset="283516.4037">28245 11621 1462 0,'0'0'-52'15,"0"0"10"-15,0 0 5 0,0 0-7 0,0 0 15 0,0 0-2 0,4-44 4 16,-1 32 4-16,7-5 5 0,-5-1 4 0,7 2 6 0,-2-2 3 0,-1 0 7 15,-2 0 0 17,4 4 8-32,-5-2 16 0,0 4 0 0,1-1 5 0,4 4 2 0,-5-2 3 0,-3 6 2 0,-3 5 15 31,0 0 7-31,0 0 11 16,0 0 5-16,14 27 0 0,-14-9-1 0,0 0 1 0,0 4 0 0,2 3 3 0,-4 0-4 0,4 3-1 15,-2 1-2-15,0 0 0 0,0 0-4 16,-2-1-9-16,2-1-4 0,2-2-5 15,-2 0 5-15,0-5-15 0,0-2-3 0,0-1-3 16,0-2-6-16,0-2-8 0,-2-1-29 0,2-12-46 16,-4 16-70-16,4-16-48 0,0 0-132 0,0 0-122 15,0 0-125-15,0 0-55 0</inkml:trace>
  <inkml:trace contextRef="#ctx0" brushRef="#br0" timeOffset="284453.3415">28946 11255 1527 0,'0'0'-29'15,"0"0"2"-15,0 0 3 0,-14-9 9 0,14 9 13 0,0 0 15 16,0 0 11-16,0 0 13 0,-6-6 4 0,6 6-3 0,0 0 2 0,0 0-4 0,0 0 8 15,0 0 2-15,0 0 0 0,20-12-5 16,-20 12-3-16,19-8-2 0,-8 3-4 16,5 4-2-16,-2 1-5 0,2-6-1 15,5 4 0-15,-5-2-5 0,4 2-3 16,-4-1 0-16,1 0-4 0,4 2-1 0,-2 1-7 16,-2-3-3-16,-1 3-12 0,-2-2-19 0,-1-1-20 15,-13 3-25 1,24-3-24-16,-24 3-30 0,17-4-109 0,-17 4-270 0,10-3-12 0</inkml:trace>
  <inkml:trace contextRef="#ctx0" brushRef="#br0" timeOffset="284955.3103">28789 11598 1331 0,'0'0'-57'0,"9"7"9"0,-9-7 19 16,0 0 4-16,17 3 16 0,-17-3 11 16,24 0 4-16,-11 0 8 0,4-3 12 0,2 1 13 15,2 2 4-15,-2 0 9 0,6-2 5 16,1-1 4-1,-3 3 4-15,1-2 3 0,2 2-10 0,1-3-1 0,-7 3-3 0,3-3-4 16,-6 3-6-16,4 0-3 0,-9 0-5 0,6 0-3 16,-18 0-6-1,25 0 1-15,-11 0-3 0,-14 0-3 0,21 0-1 0,-21 0 0 16,16 0-3-16,-16 0 0 0,17 0-7 16,-17 0-1-16,13-1-6 0,-13 1-8 0,0 0-12 15,17-4-30-15,-17 4-34 0,0 0-35 16,6-8-81-16,-6 8-388 0,4-9-85 0</inkml:trace>
  <inkml:trace contextRef="#ctx0" brushRef="#br0" timeOffset="289494.2948">29917 11096 1303 0,'-5'-6'47'0,"-1"1"-21"0,6 5 1 16,-6-7-18 0,6 7-2-16,-10-10-6 0,10 10 4 0,-8-4 6 0,8 4 7 0,0 0 6 15,-6-8 0-15,6 8-4 0,0 0 10 16,-3-9 4-16,3 9 11 0,0 0 9 16,0 0 2-16,-13-3-5 0,13 3-3 0,0 0-4 15,-30 8 3-15,16-4 4 16,-2 0 3-16,-5 4-3 0,1 0-4 0,1-1-3 0,-2 3 0 15,1 0-8-15,1 0-3 16,5-4-5-16,-2 8 0 0,2-4-2 0,4 2-4 0,0 1-5 16,7-1 2-16,3 1-2 0,0-13-4 15,16 22 3-15,-3-11-2 0,11 1-1 16,-1-4 0-16,4 1-5 0,3 4 1 0,-3-4-3 16,0 3-3 15,0-3 2-31,-5-2 0 15,-2 3 1-15,-2 3 1 63,-5-1-5-16,-4 0 3-47,-6 6-1 47,2-5-2-47,-13 2 2 31,2 0 0-31,-7 2 0 16,-1-1 2-16,-2 1 3 0,-8 0-4 0,4-1 6 0,-4-4-5 15,5 3 0-15,-5-3 2 16,4-1-2-16,1-2-1 0,2 1-3 0,0-3 0 15,4 1-8-15,0-3-13 0,-1 0-14 0,1-2-19 0,13-3-20 16,-17 0-34-16,7-4-22 0,10 4-25 0,-6-9-40 0,6 9-134 0,0 0-207 0,6-22-36 0</inkml:trace>
  <inkml:trace contextRef="#ctx0" brushRef="#br0" timeOffset="289826.2755">30086 11419 1469 0,'0'0'-22'0,"0"0"-2"0,0 0 0 0,0 0-1 0,0 0 5 0,0 0-3 0,0 0 12 0,0 0-2 0,0 0 8 16,0 0-1-16,30 11 9 0,-30-11 7 0,10 5-6 15,-10-5 3-15,14 8 8 0,-8-3-1 16,-6-5 3-16,17 7-2 0,-7-2-2 16,0 0-2-16,0 1-1 0,0-2-2 15,-10-4 3-15,24 8-4 0,-15-6 4 0,4 1-8 16,-2 2 4-16,-11-5-4 0,23 3-9 16,-13-2-3-16,-10-1-19 0,24-1-22 15,-24 1-11-15,22-6-23 0,-11 1-61 0,-11 5-223 16,10-12 118-16</inkml:trace>
  <inkml:trace contextRef="#ctx0" brushRef="#br0" timeOffset="290084.256">29977 11365 1015 0,'0'0'-16'15,"0"0"-2"-15,-14 0 4 0,14 0 1 0,0 0 0 16,0 0 8-16,0 0 10 0,0 0-2 16,0 0 14-16,0 0-4 0,0 0 9 15,53-5-1-15,-40 5 2 0,4 0-3 0,0 0 3 16,0 0-1-16,-1 0-6 0,1 0 2 16,0 0-12-16,-1 0 3 0,1-2-4 15,-1 2-13-15,2-3-8 0,-2 0-23 0,1 3-23 16,-4-2-62-16,1-1-186 0,-2-1 174 15</inkml:trace>
  <inkml:trace contextRef="#ctx0" brushRef="#br0" timeOffset="290385.2372">29926 11290 890 0,'0'0'0'0,"0"0"2"0,-6-5-6 0,6 5 1 0,0 0 3 0,0 0 9 0,0 0-4 0,33-4 6 0,-17 0 6 0,-2 2-7 0,2-1 5 0,5 3-7 0,-1-3 0 0,-1 2 0 0,2-2-7 0,2 3-3 0,-3-2-12 15,0-1-25-15,0 6-41 0,0-6-121 0,-3 3-17 0,3-3 74 16</inkml:trace>
  <inkml:trace contextRef="#ctx0" brushRef="#br0" timeOffset="290972.1999">30530 11340 641 0,'0'12'12'0,"0"-12"5"0,7 13-5 0,-4-5 7 0,-3-8 8 16,6 17 5-16,-6-17 6 0,8 17 5 16,-5-6 1-16,0-4 2 0,-3-7-1 0,7 15 1 46,-4-4 0-46,-3-11-1 0,6 12 7 0,-6-12 1 0,3 12 8 0,-3-12 3 0,0 0 0 0,0 0-4 0,0 13-7 16,0-13-4-16,0 0-4 0,-16 5-2 0,16-5-4 16,0 0 0-16,-23-8-7 0,13 3-5 0,10 5-1 15,-14-12-6-15,8 4-2 0,2-1 2 16,1 1 2-16,0-2-6 0,0 2-1 0,3 8-1 16,6-18-1-16,-6 18-4 0,7-11 0 15,2 3 0-15,5 5 2 0,2 1-2 16,2-1 2-16,-1 1-6 0,5 4 6 15,5 1-2-15,0 2 1 0,0 3 1 0,3-1-4 16,-4 3 5-16,1-1-4 0,3 4 0 16,0-2 2-16,-7-2-1 0,-3 1-1 0,4 0 2 15,-5-2 2-15,-2 2 5 16,0-3 5-16,-4-2 2 0,4 4-2 0,-4-5 9 16,-3 1 9-16,1 2 8 0,-11-7 2 0,13 5-1 15,-13-5-3-15,0 0 3 0,0 0-4 16,0 0-2-16,13-17 0 0,-13 17 1 15,0-18-6-15,0 6-5 0,-4-3-3 16,4-3-4-16,-3-2 1 0,0 0-10 0,6 1 3 16,-3-1-4-16,-3-1-3 0,0 1-2 15,3 3-11-15,0 2-8 0,-4 2-26 0,4-2-26 16,0 3-37-16,0-1-49 0,0 1-37 16,0 2-55-16,0 0-144 0,0 10-231 31,4-21-112-31</inkml:trace>
  <inkml:trace contextRef="#ctx0" brushRef="#br0" timeOffset="292899.0778">31294 11269 1641 0,'3'-12'-45'15,"-3"12"-1"-15,0 0 10 0,0 0 0 0,0 0 1 0,-7-17 14 0,7 17 7 0,0 0-3 0,-6-5 8 16,6 5 1-16,0 0 3 0,-8-5 0 0,8 5 2 0,0 0 0 16,0 0 3-16,0 0 3 0,0 0 9 0,-16 18 1 15,13-11 1-15,3-7-1 0,-3 14 8 16,-1-6 3-16,4-8 7 15,-4 16-6-15,4-6 1 0,0 2 0 0,0-12-3 0,4 17-5 16,-4-17 4-16,0 20-3 0,4-8-2 16,-1-3-2-16,4 1 2 0,-7-10-3 15,9 17-3-15,-2-7-4 16,-3-2 4-16,-4-8-2 0,16 12 2 0,-6-7-2 16,0-1-2-16,-10-4 1 0,24 4-1 0,-11-1-1 15,-13-3 0-15,27-6 0 0,-7-1-8 16,-4 1 3-1,1-3 0 1,3 1 1 0,0-4-2-16,-4-1 2 15,4-2-3 1,-2 0 3 0,-2 0-2-16,-2-2 3 15,-5-3-8 1,1 0 4-16,-3 0 4 15,-3 0-1 1,2 0 4 0,-6-1-2-1,-3-1 1-15,3 2 2 0,-3 3-3 0,-1-1 5 16,-6 0 4-16,0 4 1 0,0-1 2 0,-4 1-1 0,2 2-1 16,-9 3 1-16,1-2 0 0,1 4 0 15,-5 3-7-15,0 1 1 0,-2 0 0 0,3 3-3 16,-4 0 2-16,4 0 0 0,-4 3 3 15,3 0-2-15,1 4-3 0,0-3 0 0,3 4-1 16,-1 2 0-16,5-2 1 0,2 4-1 16,5-2-3-16,-1-2-2 0,-1 2-5 15,5-1-21-15,-1 2-18 0,4-2-30 0,0 3-19 0,3-12-22 0,3 14-44 0,-3-14-125 16,10 12-149-16,-10-12 59 0</inkml:trace>
  <inkml:trace contextRef="#ctx0" brushRef="#br0" timeOffset="293467.0418">31297 11298 1181 0,'0'0'6'0,"0"0"6"0,0 0-5 0,0 0-5 0,0 0 3 15,0 0 0-15,0 0 4 0,0 0 11 0,0 0 1 0,0 0 1 0,0 0 9 0,0 0 2 16,0 0 6-16,36 15 2 0,-36-15 5 15,24 5 2-15,-14-2 2 0,7-3-5 16,-1 2-1-16,-16-2-4 0,30 0 2 0,-13 2-7 63,-1-2-3-63,-2 3-3 0,-14-3-3 31,27 2-1-31,-27-2-4 0,23 2-2 0,-23-2-2 0,16 3-5 0,-16-3-15 15,18 3-14-15,-18-3-30 0,13 2-29 0,-13-2-35 0,0 0-48 0,0 0-146 0,0 0-119 0,13 7 65 16</inkml:trace>
  <inkml:trace contextRef="#ctx0" brushRef="#br0" timeOffset="294100.0013">31777 11630 1097 0,'0'0'-17'0,"0"0"12"0,7-7 4 15,-7 7 0-15,0 0 1 0,9-5 10 16,-9 5-1-16,0 0 12 0,0 0 11 0,0 0 10 16,0 0 1-16,0 0-3 0,0 0 7 0,17 20-1 15,-17-20 0-15,7 20 1 0,-4-10-4 16,0 0 0-16,1 0-5 0,0 0-4 16,-1 2 2-1,0-1-5-15,-3-11-6 0,7 18-6 0,-7-18-4 16,3 14-12-16,-3-14-5 15,0 12-32-15,0-12-28 0,0 0-25 0,0 0-30 0,0 0-89 0,0 0-214 16,0 0 69-16</inkml:trace>
  <inkml:trace contextRef="#ctx0" brushRef="#br0" timeOffset="294477.9778">31747 11496 1219 0,'-6'-8'25'16,"-2"3"-11"-16,2 0 1 0,6 5 2 15,-10-7 7-15,10 7 2 0,-6-8 2 0,6 8 6 16,-8-8-9-16,8 8-1 0,0 0 7 16,14-15-6-16,-1 10 2 0,7-3-3 15,4 3 1-15,3 1-4 0,-1-1-3 0,0 2 2 16,1 0 1-16,0 1 2 0,-3 4-3 156,-4-2 3-156,-4 3 10 0,1 2 3 0,-4 2 1 0,-6 4-4 0,-4-1-3 0,-3 2-1 0,-10 1-9 0,0 2 0 0,-7-2 0 0,-2 1-6 0,-1 2 8 0,-1-4-2 0,2 0 8 0,-1 1-2 0,2-4-3 0,9-1 1 0,-4 2 1 0,5-2 6 0,5-1 11 0,3-7 16 0,0 16-2 0,0-16-1 0,14 9-4 0,-4-4-4 0,7 0-3 0,-1-2-4 0,4 0-5 0,-4-2-1 0,2 4-3 0,2-5-7 0,-4 3-8 0,-2 0-18 16,-14-3-34-16,30-3-41 0,-20 0-50 0,3 1-46 15,-3-5-96-15,0-1-162 0,3 1-120 16,-3-3-52-16</inkml:trace>
  <inkml:trace contextRef="#ctx0" brushRef="#br0" timeOffset="294961.9495">32354 11218 1558 0,'0'0'-7'0,"-6"-10"1"0,6 10 1 15,-3-8 0-15,3 8 18 0,0 0 13 0,-5-7 12 16,5 7 15-16,0 0 7 0,0 0-5 16,0 0-2-16,0 0-6 0,0 0-1 15,0 0-2-15,0 33-3 0,0-33-1 0,0 0-3 16,8 12-7-16,-8-12-2 0,0 0-2 15,6 12-3-15,-6-12-3 0,0 0 0 16,7 7 0-16,-7-7-2 0,0 0-2 0,0 0-2 16,0 0-2-16,0 0 1 0,0 0 1 15,0 0 4-15,0 0-7 0,0 0 6 0,0 0-4 16,0 0-1-16,0 0-3 0,0 0 0 16,0 0 0-16,0 0-5 0,0 0-8 0,-27 0-12 15,27 0-23-15,0 0-33 0,0 0-38 16,0 0-40-16,0 0-92 0,0 0-374 15,0 0-115-15</inkml:trace>
  <inkml:trace contextRef="#ctx0" brushRef="#br0" timeOffset="295584.9073">32580 10965 1591 0,'14'-2'-37'0,"-14"2"8"0,0 0-2 0,0 0 10 0,0 0 6 15,20 6 11-15,-20-6 17 0,10 12 9 0,-10-12 16 16,7 17 7-16,-1-7 4 0,-2 0 1 15,-4 2-7-15,3 2-2 0,4 6-3 0,-7-6 2 16,7 1-6-16,-1-1 2 0,-3-2-1 47,1 2-2-47,-1-2-3 47,0 1 0-47,1-3-9 47,-4-10 1-47,3 17-1 0,1-9 0 31,-1 1-1-31,-3-9 7 16,6 8-4-16,-6-8-3 0,0 0-2 0,0 0 2 0,0 0-9 0,0 0 1 0,0 0 0 0,0 0 2 0,24-17-5 0,-14 6-7 0,-4 2 8 0,8-1-3 0,-1-5-1 0,1 6 1 15,-1-5-4-15,1 2-1 0,2-1 1 16,4 1-1-16,0 0 2 0,0 0-3 0,0-2-1 0,-1 4 7 15,2-2-9-15,-4 5 2 0,2-1 3 16,-2 3-1-16,0-2 3 0,-7 1 2 16,6 4 7-16,-2 2 10 0,-14 0 11 0,27 5 1 0,-14 2 6 0,-7 3 1 15,5 7 7-15,-1-2 0 0,-4 6 4 0,1 1-2 0,0 1 5 0,-4-3 2 16,1 0-7-16,-1 5-5 16,0-6-4-16,0 2-6 0,0-1 0 0,1-1-2 0,0-4-7 15,-1-2-4-15,-3 0-3 0,3-1-12 0,-3-12-19 16,4 15-34-16,-4-15-49 0,0 0-53 0,0 0-54 0,0 0-74 0,0 0-172 0,0 0 13 0,0 0-103 0,16-35-38 0</inkml:trace>
  <inkml:trace contextRef="#ctx0" brushRef="#br0" timeOffset="296153.8714">33434 11240 1507 0,'-13'6'36'0,"13"-6"-5"15,0 0-4-15,0 0-3 0,0 0-1 0,0 0 7 16,0 0 7-16,0 0 8 0,0 0 4 0,0 0 5 16,33 9-3-16,-19-7-5 0,2-2 2 15,-3 3-9-15,8 0-4 0,-7 2-2 0,2-1 0 16,1 1-5-16,-4 7 6 0,-4-3-6 15,5 3-2-15,-10 3-4 0,-1 3 1 16,-6-1-8-16,-7 1 3 0,-1 2 0 16,-5 0-3-16,-1 1-2 0,-2 0 1 0,2-1 6 15,-1-3 3-15,5 0-2 16,1-3 2-16,1 1 3 0,1-3 8 0,7 4 9 0,0-7 9 16,3 4 3-16,0-13 3 0,6 20-4 15,4-10-4-15,4 0-5 16,2 0-2-16,1-1-3 15,-1-1-5-15,1 3-4 0,4-4-1 16,1-2-7 0,-5 5 2-16,-1-5-1 0,2 0-12 0,-5 0-9 15,4-3-23-15,-17-2-29 0,20 5-40 0,-10-2-49 0,-10-3-36 16,0 0-57-16,20 0-160 0,-20 0-29 0,0 0-145 0,0 0-66 0</inkml:trace>
  <inkml:trace contextRef="#ctx0" brushRef="#br0" timeOffset="300933.3274">25183 12068 1465 0,'13'-10'-65'0,"-13"10"12"0,0 0 2 0,8-10 7 16,-3 2 5-16,-5 8 9 0,14-10 8 0,-4 2 7 15,3 1 10-15,0 2 4 0,9-2 4 16,5-3 8-16,-2 2 10 0,6 1 0 16,3 0 6 15,1 1 2-31,8-1 1 0,1-1 5 0,2 4 2 0,4 1-6 0,1 0-2 0,1 3 0 0,-1 0-3 16,-1 0-3-16,3 0 1 0,-3 3-3 0,2-3 2 15,-3 3-5-15,-6-2-4 16,0 2 5-16,-7 2 4 15,-1-2 1-15,-2-1 2 0,0 2 1 0,-6-3-4 16,-1 2 1 0,0 2-2-1,-2 0-2-15,1 0 3 16,-7 0-2-16,2-2-2 31,-3-1-1-31,4 3 0 0,-5-3-5 16,5 1 3-16,-6-1-4 15,-1 1 1-15,3-1-5 0,-4 1 4 0,-13-3-2 0,23 5-2 0,-11-2 1 16,-12-3 0-16,18 1-1 0,-7 2-4 0,-11-3 4 47,13 2-4-47,-13-2 4 0,14 3 4 0,-14-3 0 47,0 0 1-47,13 3 1 0,-13-3-1 0,0 0-2 0,12 2 1 0,-12-2-3 47,0 0 1-47,0 0-3 0,14 4 1 0,-14-4 3 0,0 0-4 0,0 0-3 0,0 0 4 0,17-6-2 0,-17 6-1 31,16-8-1-31,-9 4-3 16,3-2 4-16,4 1-2 0,-5 0-1 31,5 0 1-31,-1 1 1 0,1 1-2 0,2-2 0 15,4 0-2 1,0 0 0-16,7-2 2 16,-3 1 2-1,6 1-4 1,-1 0 3 0,2-3-5-1,1 4 4 1,2-1-2-1,-1 2 0-15,1-2 1 16,0 3 0 0,0-1-2-16,2 1 1 15,0 2 1-15,1 0-1 0,-1 0 2 0,1 0-2 16,3 0 4-16,0 0-5 0,-3 0 5 16,3 0-2-16,0 0-2 15,0 0 1-15,6 0 0 0,-9 0 0 16,11 0-2-16,-9 0 2 0,8-2-1 15,-4 4 1-15,4-2 4 0,2-2-4 0,-1 2 2 0,-2-3-2 16,1 3 3-16,-4 0-4 16,1 0-3-1,-4 0 6 1,-5 3 6 0,0-3 1-1,-2 2 0-15,-3-2 3 16,0 0-3-16,-10 0 0 15,7 2 1-15,-11-2 2 0,5 3 1 0,-4-3-1 16,-17 0 3-16,27 0-1 0,-15 0-4 16,1 2 2-16,-13-2-4 0,21 0 0 0,-21 0 1 15,20 3-2-15,-20-3-2 0,15 0 0 0,-15 0 0 0,18 0-1 0,-18 0-3 16,0 0 3-16,16 0-2 0,-16 0-2 0,0 0 1 0,0 0 0 0,18 0-5 0,-18 0-5 16,0 0-4-16,0 0-10 0,0 0-21 0,11 2-28 0,-11-2-43 15,0 0-53-15,0 0-127 0,0 0-311 0,0 0-103 0</inkml:trace>
  <inkml:trace contextRef="#ctx0" brushRef="#br0" timeOffset="306212.0329">30036 11913 1619 0,'0'0'-45'0,"0"0"12"15,-10-5 0-15,10 5 0 0,0 0 12 0,-6-5 10 16,6 5 9-16,0 0 10 0,0 0 3 15,-10-5 5-15,10 5-7 0,0 0 4 0,0 0 5 16,0 0 9-16,0 0 10 0,0 0 10 16,0 0-6-16,0 0 2 0,33-2-3 15,-17 2 0-15,-16 0-3 0,34 0-3 32,-14-3-3-32,10 3-3 0,0-3-1 0,6 2-2 0,12 1 1 0,1-4-5 15,5 2 1 32,-1-1-6-31,4 0 0 15,3 3 1-15,0 0-2-16,0 0-1 0,7 3 4 15,-4 0-4 1,3 4 5-1,-2-1 1 1,-1 3-3 0,4-1-3-16,-6 0 3 15,-1 4-1-15,-5-2-2 16,5 2-3 0,-6-2-4-1,-7 1 3 1,-4-2-1-1,0 2-2-15,1-2 11 16,-4-1 4 0,-4 0-2-16,-6-2-1 15,0 0-1-15,-3 0-2 0,-3 1 3 16,-1-2-2-16,-2-3 2 0,-2 3 0 0,-2-3-1 0,-4 4 4 16,1-4-1-16,-14-2 0 15,22 5-1-15,-11-3-2 0,-11-2-4 0,16 3 0 0,-16-3 0 16,21 2-3-16,-21-2-2 0,12 5 0 0,-12-5-1 0,0 0 0 0,18 3-2 0,-18-3-2 15,0 0 1-15,0 0-2 0,0 0 0 0,20-3-3 0,-20 3-2 0,16-5 1 0,-16 5-7 0,14-5-3 0,-8 1-3 16,7-1-4-16,-13 5 1 16,21-11-3-16,-8 4 0 15,4 2 0-15,-4 2 1 32,4-2 1-32,-1 0 3 0,4 0 1 31,1 2 1-31,-5 2-1 0,7-5 7 15,1 6-5-15,3-2 3 0,-1-1-1 0,4 1 1 16,0-1 3-16,-1 1 0 16,6 2-2-16,1-3 6 0,-3 3-4 15,4-2 1-15,-1 2 1 0,2-2-1 16,-2 2 3-16,1-3 1 16,-1 3-1-1,1 0 1-15,0-2 1 0,0-1-4 16,-1 3 1-16,-3 0 3 0,4-3-2 15,-4 3 6-15,5 0-4 0,-5-2 2 16,0-1-3-16,0 3 0 16,1 0 4-16,-4 0-5 0,-3 0 3 0,3 0 2 0,-7 0-1 15,0 3-2-15,0-3 1 16,-2 0 3-16,-2 2 2 0,1-2 1 0,1 0-3 0,-2 3 0 16,-2-3 3-1,0 0-2 1,-17 0 1-16,30 0-1 0,-17 0-2 15,-13 0 0-15,30 0 0 0,-20 3-1 16,-10-3 0 0,23 0-1-16,-23 0-1 15,21 0 3-15,-21 0-3 0,16 0 5 0,-16 0-2 16,17 0-2-16,-17 0-1 16,0 0 1-16,13-3 1 0,-13 3-2 0,0 0 4 0,0 0-4 0,20 0-5 0,-20 0-10 0,0 0-21 0,10-5-21 0,-10 5-45 0,0 0-37 0,0-10-53 0,0 10-139 0,0 0-219 0,-10-15-52 0</inkml:trace>
  <inkml:trace contextRef="#ctx0" brushRef="#br0" timeOffset="323583.473">31276 10018 483 0,'0'-12'67'0,"0"12"-32"0,0 0-17 16,0 0-2-16,0 0-3 0,-6-12 0 0,6 12 3 15,0 0 6-15,0 0 3 0,-6-9-1 16,6 9 14-16,-7-3-1 0,7 3-1 0,0 0 5 16,-7-7 4-16,7 7 1 0,0 0-3 15,0 0 0-15,0 0-4 0,-10-7-2 16,10 7-3-16,0 0 0 0,0 0-1 0,0 0-4 16,0 0-7-16,-6-5-1 0,6 5-1 15,0 0-1-15,0 0 3 0,0 0-10 16,0 0-2-16,0 0 6 0,0 0 2 0,0 0 0 15,0-10 2-15,0 10-1 0,0 0 1 16,0 0-4-16,16-8-4 0,-16 8 7 78,20-6-8-78,-6 0 7 31,-4 0-9-15,6 1-2-16,7-2-3 47,1 2 5-47,-1-2-3 16,7-1-2-16,4 1 8 0,-1-3-3 0,3 0-9 15,4 3 6-15,4-2-2 0,2 1 4 16,-2 2-6-16,-1 0 0 0,1-1 1 15,-8 5 3-15,-5-3-6 0,-1-3 0 16,-4 6-3-16,-2-3 5 0,-2 3-3 16,-4-1 6-16,2 0 1 0,-7 1 1 0,4-1-9 31,-4 2 7-31,0-2-8 0,-13 3 3 31,23-3-2-31,-13 1-3 0,-10 2-1 16,17 0-9-16,-17 0-1 0,13-4-10 0,-13 4-17 15,0 0-20-15,0 0-11 0,11-9-24 0,-11 9-89 0,0 0-205 0,0 0 96 0</inkml:trace>
  <inkml:trace contextRef="#ctx0" brushRef="#br0" timeOffset="324141.4465">31387 10227 1091 0,'0'0'-4'0,"0"0"0"0,0 0 2 16,13 12-4-16,-13-12 0 15,20 1 7-15,-20-1 8 0,30 0-3 0,-6 0 21 16,-1 0 3-16,0 0 0 0,7-1 3 16,11 1 9-16,-5-4 1 0,10 2-3 15,1 0-2-15,4-2 3 16,1 2-6-16,2-1-6 0,3 0 3 0,-4 2-5 16,-3-2-2-16,0 1-3 0,-3 2-8 15,-4-3 4-15,4 0-9 0,-13 2 4 16,-4 1 1-16,0-3-1 0,-8 3 0 0,2-3-3 15,-1 3 1-15,-6 0-9 0,3-2 4 0,-3 2 1 16,-4-3-2-16,-13 3-13 0,27 0 1 0,-18-2-34 16,-9 2-17-16,21-5-16 0,-15 0-28 0,-6 5-48 15,11-7-284-15,-11 7 58 0</inkml:trace>
  <inkml:trace contextRef="#ctx0" brushRef="#br0" timeOffset="331997.1916">26658 12335 1083 0,'0'0'-77'16,"0"0"7"-16,0 0 10 0,-13-8 3 0,13 8 6 15,0 0 9-15,0 0 4 0,0 0 10 16,0 0 7-16,-12-5 5 0,12 5 5 0,0 0 0 15,0 0 10-15,0 0 4 0,0 0-1 16,0 0 2-16,0 0 1 0,-9-1 3 0,9 1 4 16,0 0 13-16,0 0 2 0,0 0 4 15,0 0 0-15,0 0 3 0,-10-6 11 0,10 6-7 16,0 0 2-16,0 0 3 16,0 0-1-16,0 0 7 0,-10-2-5 0,10 2 3 15,0 0 6-15,0 0-8 0,0 0-1 16,-11-3-4-16,11 3-5 0,0 0-3 0,0 0-2 15,0 0-5-15,0 0 2 0,0 0-4 16,0 0-3-16,0 0-2 0,0 0 0 16,0 0-1-16,-11 12 1 0,11-12 0 47,-4 13 0-47,4-13-1 31,-5 16 0-31,2-7 2 62,3 4-6-62,-2-1-1 16,-2 3 1-16,0 0 0 0,4 8-2 0,-3-3 0 16,1 5-1-16,-2 0 3 15,0 2-4-15,0 5 0 0,-2 4-1 0,3 0 2 16,-3 0-4-16,2 3 3 0,1-3-3 15,-1 4 3-15,1-2-2 0,-4 1 1 16,3 2 0-16,-2 2 5 0,3-4 1 16,-1 4 1-16,2-4 5 15,-6 5-3 1,2-1-2-16,2 6 1 16,-1-2-3-1,-3-2 0-15,4 3-3 16,-2-9 2-1,-1 2-3 1,5 2 0 0,-6-4-2-1,2 2 1-15,-1-4-1 0,3 1-2 0,-5-1 1 16,3 1-2-16,-6 7-1 0,6-8 4 16,1 1 2-16,-7-1 1 0,2 1-1 0,5-4 0 15,-6 2 0-15,0-2 0 16,6 1 3-16,-1-2-2 0,-5-1-1 15,3 1 1-15,2-3 0 0,3-3 1 16,-3-1-3-16,-1-1-2 16,4-3-2-16,-1-2 2 0,0 1 0 0,1-7-3 0,1 1 3 0,-2-1 2 15,0-2-2-15,1 2-1 0,1-4 0 0,-7 0-3 16,6 0 2-16,-3 0-3 0,-1-3 2 0,-2 1 2 0,-2-2-3 0,2 1 0 16,9-7 0-16,-18 9 1 0,9-1 0 0,2-2 1 0,7-6-1 15,-20 7-1-15,11-5-1 0,9-2 2 0,-14 7-1 0,14-7 1 0,-13 5 0 0,13-5-1 16,-12 8-1-16,12-8-2 0,-9 2 0 0,9-2 1 0,0 0 1 0,-10 5-5 15,10-5 2-15,0 0 2 0,0 0-1 0,0 0-4 0,-10 5 1 0,10-5 0 0,0 0-4 0,0 0 1 0,-9 4 2 0,9-4 1 16,0 0-3-16,0 0 0 0,0 0 5 0,0 0-2 0,0 0-3 0,0 0 3 0,0 0 2 0,0 0-4 0,0 0 2 0,-13 6 1 0,13-6 1 0,0 0-1 0,-9 8-2 0,9-8 3 16,0 0 0-16,0 0 0 0,-9 7-1 0,9-7-1 15,0 0 0-15,0 0 0 0,-7 11 2 0,7-11-3 0,-2 7 0 0,2-7 3 0,-4 10 0 0,4-10-1 0,0 0-1 0,-2 15-1 0,2-15 5 0,0 11-4 0,0-11-1 16,0 0-4-16,0 14 1 0,0-14 1 0,0 0 1 0,0 0 3 0,0 12-1 0,0-12-2 16,0 0-7-16,0 0 0 0,0 0 1 0,0 0-2 0,0 13 1 0,0-13 1 15,0 0 0-15,0 0 3 0,0 0-3 16,0 0 1-16,0 0 0 0,0 0-8 0,0 0-9 15,0 0-6-15,0 0-20 0,0 0-21 16,0 0-35-16,0 0-49 0,0 0-128 16,0 0-123-16,0 0 81 0</inkml:trace>
  <inkml:trace contextRef="#ctx0" brushRef="#br0" timeOffset="333767.1248">26852 12410 1031 0,'0'0'-50'0,"0"0"8"15,0 0 4-15,0 0 6 0,0 0 5 0,0 0 7 16,0 0 8-16,0 0 5 0,0 0 0 0,-12 5 4 15,12-5 1-15,0 0 1 0,0 0 3 16,0 0 5-16,0 0-7 0,0 0-3 16,0 0 6-16,0 0 3 0,0 0-1 15,0 0 7-15,0 0 0 0,0 0-1 16,0 0-1-16,48 2-3 0,-35-2 1 0,-13 0-3 16,29-2 6-16,-8 2-6 0,-2-1-5 15,4 1 8-15,2 0-5 0,2 0 3 0,2 0-2 16,-2-4 6-16,7 4-2 0,-5 0-5 15,5-2 6-15,-1 2 1 0,3-3 2 16,-2 3-4-16,4 0-7 0,-6 0 6 16,2 0-4-16,-1 0-2 0,1 0 6 0,-5 0 5 15,5 0-6-15,-5 0-4 0,5 0 1 16,-5-3-1-16,5 3 1 0,-1 0 1 0,1-2 0 16,0 2-5-16,2-3 9 15,-2 2-2 1,-1 1-1-1,0-3-2-15,-3 3 1 0,4-3 0 16,-5 3 5-16,5-2-9 0,-4 2 3 0,0-3 7 16,-3 1-9-16,0 2-2 0,3-3 5 0,-4 3 0 0,1 0-4 15,3-2-1-15,-3 2 1 0,-1-3 0 0,4 1-2 16,-3 0-1-16,3 2 4 0,-3-3-1 0,3 3 4 0,-5-2-3 16,6-1 1-16,-4 3-6 0,-3-3 2 0,-3 3 4 15,6-2 0-15,-5 2-3 0,1 0 6 0,-5 0-3 16,4 0-1-16,-3 0 0 0,1 0 1 0,-2 0 2 15,2 0-8-15,-2 2-2 0,0-2 8 16,2 0-3-16,0 0 6 0,1 0-8 16,-2 0 14-16,0 0-14 0,3 0-2 0,-3 0 1 15,-2 0-1-15,3 0 12 0,0 0-5 32,-1 0-4-17,-1 0 2 1,-2 0-1-16,1 0 2 0,0 0 0 0,0 0 4 0,-17 0-6 15,32 0 5-15,-15 0-1 0,3-2 10 16,1 2-14-16,-5 0 2 0,4 0 5 0,1 0-6 0,-2 0 0 94,1 0 2-79,4 0-1 1,-5 0-6 0,5-3 2-16,-1 3 4 31,-3 0-1-15,3 0 0-16,1-2-5 0,-4 2 7 0,3-2 3 15,-3 2-3-15,4 0-8 0,-1 0 14 16,-3-3-5-16,0 3-4 0,0-2-3 0,0 2 4 0,0 0 3 15,0 0-3-15,0-4-2 0,3 4 3 0,-2 0 2 16,1 0-1-16,-1 0-5 0,2 0 5 16,-2 0-1-16,1 0-1 0,2 0 3 0,-1 0-3 0,4-2 0 15,3 2-4-15,-3 0 7 16,-5 0-3-16,2 0-2 0,0 0 0 0,-1-1 4 0,0 1 0 16,-3 0 0-16,4 0-3 15,-4 0 0-15,-1 0 0 0,-1 0-3 16,1 0 2-16,-2 1 5 0,-1-1-8 0,4-1 1 0,-20 1 7 15,34 1-4-15,-14-1 1 0,-4-1-2 0,1 1 2 0,0 0 2 0,-4 0-4 0,0-4 0 16,4 4 2-16,-17 0 0 0,27 0-2 0,-14 0 10 16,-2-2-9-16,-11 2 7 0,22 2-2 0,-22-2 0 0,21-2 2 0,-7 2-10 15,-1-3 9-15,-13 3-3 0,26 0-3 0,-13-3 7 0,-13 3-8 0,24-2 6 0,-11 2 3 16,-3-3-9-16,-10 3 4 0,20-1-4 0,-20 1 3 0,17 0-2 0,-17 0 3 16,17 0 4-16,-17 0 3 0,16-6 5 0,-2 6 1 0,-14 0-8 15,26-2-3-15,-9-1 10 0,3-2 0 0,0 3-4 0,0-1-1 0,0-1-7 16,0 4 5-16,0-3-12 0,0 1 5 0,-4-1 2 15,2 0-4-15,-5 3 11 0,0-2-7 0,0-1 5 16,-13 3-8-16,21-2 9 0,-21 2-4 0,16-2 6 0,-16 2-4 0,0 0 3 16,14-3 4-16,-14 3 2 0,0 0 1 0,0 0-16 0,16 0 16 0,-16 0-2 0,0 0-13 0,0 0 5 0,0 0-2 0,14-2-5 15,-14 2-5-15,0 0-19 0,0 0-17 0,0 0-44 0,0 0-130 0,0 0-135 0,0 0 136 0</inkml:trace>
  <inkml:trace contextRef="#ctx0" brushRef="#br0" timeOffset="335007.908">31284 12501 908 0,'0'0'-31'0,"0"0"6"0,0 0 3 0,6-9 0 0,-6 9 2 0,0 0 8 0,7-7 10 0,-7 7 2 0,0 0 5 0,0 0-1 0,0 0 7 0,13-2 2 15,-13 2 3-15,0 0 9 0,0 0-1 0,0 0 0 16,10 20 1-16,-10-20 13 0,0 15-15 0,4-5 11 16,-4-10-5-16,3 22-2 0,-3-7-3 0,0 3 3 15,0 2-5-15,3 2 2 0,-3 4 0 16,3 1-5-16,1 0-3 0,-1 6-5 15,-3 1 0-15,4 2-8 16,-1 2 4-16,0-4 5 0,4 4-4 16,-7-1 4-16,3 1 1 31,0 2-8-31,1-2 2 16,-1 1-1-1,-3-2 0-15,4 1 1 16,-1-2 2-16,-3 1-10 15,0-2 5 1,3 0 2 0,-3 0-6-1,-3-6 0 1,3 4 3 0,3-5-2-1,-3 2-1-15,0 0 5 16,0-1 2-16,0 0-3 0,0-3-7 0,4 6 14 15,-4-6-16-15,0 2 3 0,-4-3 2 16,4 2 3-16,0-3-6 16,0 2 3-16,0-1 0 0,0-2-4 15,-3 2-2-15,6-8 2 16,-3 5 0-16,0-4 1 0,0 5-4 0,0-3-1 0,0-3 5 0,0 0-5 0,4 1-2 16,-4 2 8-1,0-3 2-15,0 1 2 0,0 0-2 16,0-1 2-1,0 3-4-15,3 0-2 32,-3-2 17-32,0 2-19 15,-3 0 7-15,6-1-3 0,-6-1-2 0,6 0-2 16,-3-3 3-16,3 0 1 0,-3 3 2 16,0-6-2-16,3 3-5 0,1-3 1 15,-4 2 2-15,0-3-4 16,0-11 4-16,0 18-3 0,0-8 6 0,0-10-1 0,3 20-8 0,-3-20 12 0,0 15-7 0,-3-4 6 15,3-11-3-15,0 11 3 0,-4-3 6 16,4-8-9-16,0 0 4 0,0 15-1 0,0-15 2 0,0 10-4 0,0-10 0 16,-3 10-2-16,3-10 4 0,0 0 3 0,0 0-1 0,0 12 0 0,0-12-6 0,0 0 5 0,0 0-7 0,0 0 10 0,0 0-4 15,0 12-4-15,0-12 5 0,0 0-2 0,0 0 2 0,0 0 3 0,0 0-7 0,0 0-13 0,0 0-12 0,0 0-9 0,0 0-29 0,0 0-70 0,0 0-203 0,0 0 146 0</inkml:trace>
  <inkml:trace contextRef="#ctx0" brushRef="#br0" timeOffset="337912.2706">26645 14886 831 0,'0'0'-61'0,"0"0"5"16,0 0 9-16,-7-6 7 15,7 6 8-15,0 0 5 0,0 0 9 0,0 0 5 16,0 0 6-16,0 0 7 0,0 0 6 16,0 0-1-16,0 0 3 0,0 0 2 0,0 0 2 15,0 0 5-15,0 0 5 0,0 0-7 16,0 0 5-16,47 6-4 0,-47-6 1 47,25 1 2-47,-8-1-2 0,4 0-4 0,-1 0 3 0,-2 0-4 0,7 0 2 0,-5 0-6 0,7 0 0 78,-4 0 4-62,-1 0-3-16,5 0-1 0,-6 4 3 0,6-4-5 0,-3 0 5 0,2 0-2 0,0 2-6 15,-2-2 5-15,6 0 0 0,-3 3 0 16,2-3 6-16,-2 3-6 0,4-3 4 0,-4 0-6 15,3 2 1-15,-6-2-2 0,7 0 5 0,4 3-3 16,-6-3 5-16,5 0-7 0,-1 0 1 16,-1 3 5-16,3-3-9 0,-5 1 0 0,3-1 7 0,-3 3-4 0,-1-3-1 15,-2 2-2-15,0-2-3 0,0 3 6 16,0-3-3-16,-5 2-2 0,-1-2-1 0,3 3 3 0,-1-3-4 16,-3 2 2-16,0 0 4 15,-1-2-5-15,-2 4 2 0,7-4 3 0,-5 0-1 16,-1 1-5-16,2-1 2 0,-4 0 2 0,4 3-7 15,1-3 7-15,-2 0 1 0,1 0-1 0,1 0-4 0,-2 0 3 16,5 0 5-16,-1-3-3 16,-4 3 3-16,5 0-9 0,0 0 2 0,-2-1-2 0,-1 1 1 0,2 0 2 15,-2 0 4-15,2 0-1 0,-3 0-5 0,0-4 1 0,3 4-2 16,-3 0 4-16,0 0-1 0,4 0 2 16,-5 0-2-16,1 0-4 0,1-2 1 0,-2 2 6 0,-3-2-2 15,1 2-2-15,4 0 4 0,-4 0-1 0,-1 2 6 0,1-4-7 16,-2 2-1-16,3 0 5 0,-2 0-5 0,5 0-4 15,-4 0 6-15,1 0-4 0,4 0 2 0,-6 0-2 0,7 0 0 16,-5 0 2-16,5 0 2 0,-4-3-5 16,4 3 7-16,-2 3-3 0,-1-6-1 0,3 3 2 15,-2 0-2-15,2 0-1 16,-3-2 2-16,-3 2-3 0,2 0-3 0,-2 0 6 16,-1 0 3-16,1 0-4 0,1 0-4 15,1 0 4-15,-2 0 0 0,-1 0-3 0,4 0 1 16,1-3 4-16,-2 3-4 0,2 0 1 15,-1 0 2-15,2 0-2 0,-1 0-5 16,2 0 11-16,-3 0-4 0,-3 0 0 0,3 0-1 16,0 0 1-16,-3 0 0 0,3 3 0 15,-4-3-2-15,1 0 0 0,-1 0 2 0,2 0-1 16,-2 0 3-16,1-3 0 0,-1 3-8 16,1 0 6-16,-1 0 2 0,5 3-3 15,-4-3 4-15,2-3-3 0,-2 3-1 0,3 0 0 16,-3 0-1-16,3 0 5 0,-4 0-3 15,1 0 1-15,4 0-2 0,-5 0-4 16,4 0 3-16,-1 0 0 16,-1 0-2-16,2-2 5 0,-1 2-5 0,2 0 2 0,-1 0 1 15,-4 0 1-15,4-3-8 0,0 3 9 16,-3 0-3-16,0 0 4 0,-1 0 3 0,1 0-4 16,-1 0 1-16,-2 0 1 15,2 0-4-15,-16 0-7 0,27 0 4 0,-10 0 0 16,-4-1 2-16,4 1 9 0,3 0 11 0,-3-3-14 15,2 3 1-15,-2 0 0 16,4-3-3-16,-2 3 0 0,1-2 3 16,4 2-1-16,-8-3 2 0,4 3-9 15,4 0 7-15,-5-3-2 0,5 3 17 0,-4 0-13 0,4-2-3 16,-8-2-4-16,8 4 5 0,-4-1 1 16,-1 1-1-16,-2-3-6 0,3 3 11 0,-3-3-4 15,3 1 2-15,0-1 2 0,-3 0-7 16,3 1 1-16,-4 0 5 15,1-1 3-15,-7 1-9 0,3 0 12 0,-13 2 1 16,23 0-11-16,-12-3 3 0,-11 3 4 0,23-3-5 16,-13 1 5 31,-10 2 1-47,20-3-3 0,-10 1 3 46,-10 2-6-46,20-3 4 0,-10 1 3 32,-10 2-7-32,17-2 5 0,-17 2 2 31,13-3 7-31,-13 3 0 16,0 0 5-16,20-3 6 0,-20 3-2 0,0 0-1 0,0 0 5 0,10-2-6 0,-10 2 1 15,0 0-5-15,13-3-3 0,-13 3 0 0,0 0-4 0,0 0-2 0,0 0 0 0,0 0-4 0,13-1-1 0,-13 1-1 16,0 0-1-16,0 0-2 0,0 0 2 0,0 0-2 0,0 0-1 0,0 0 0 0,0 0 0 0,0 0-2 0,0 0-5 0,14-4 9 0,-14 4-8 0,0 0 3 0,0 0 1 0,0 0 2 0,13-2-2 0,-13 2-4 0,17-2 1 0,-17 2 0 15,24-5 1-15,-11 5 0 0,1-2-2 0,-14 2 0 16,25-5 1-16,-11 5 0 0,-1 0 0 0,-13 0 2 16,24-1-4-16,-24 1 1 0,20-2 2 15,-20 2-2-15,13 0 1 0,-13 0 0 16,0 0 4-16,20 0-4 0,-20 0 3 16,10-2-2-16,-10 2 3 0,0 0 0 0,0 0-5 15,17 0 1-15,-17 0 1 0,0 0-4 16,0 0 3-16,0 0 0 0,16 0-2 0,-16 0 1 15,0 0 1-15,0 0-6 16,0 0 6-16,14-4-1 0,-14 4-1 0,0 0 3 16,0 0 3-16,0 0-3 0,0 0-1 0,0 0 2 15,0 0 3-15,0 0-2 0,0 0 2 16,0 0-5-16,0 0 2 0,0 0-3 16,0 0 2-16,0 0-2 0,0 0 4 0,0 0-3 15,0 0-3-15,0 0 8 0,0 0-6 16,0 0 0-16,0 0 2 0,0 0-4 15,0 0 2-15,0 0 0 0,0 0 1 0,0 0 1 16,0 0-4-16,0 0 1 0,0 0 4 16,0 0 2-16,0 0-3 0,0 0-5 0,0 0 4 15,0 0 0-15,13-2 0 0,-13 2-5 16,0 0 1-16,6-12-3 0,2 4 3 16,-8 8-3-16,3-12 2 0,-3 12-1 15,7-18 2-15,-4 10 4 0,0-2 0 16,0-2-1-16,1 2 0 0,-1-2-3 0,1 5 3 15,-1-3 1-15,-3 10 1 0,3-17-2 16,1 10 10-16,-4 7-8 0,0-15-3 0,0 15 5 16,6-10-2-16,-6 10-10 0,3-10-7 15,-3 10-26-15,4-7-21 0,-4 7-32 0,0 0-36 16,0 0-96-16,0 0-201 0,0 0 64 16</inkml:trace>
  <inkml:trace contextRef="#ctx0" brushRef="#br0" timeOffset="758145.4085">28202 12426 841 0,'0'0'100'16,"-3"-16"-40"-16,3 16-25 0,0 0-5 16,-7-8-12-16,7 8 5 0,0 0 4 0,0 0 4 15,-3-12 14-15,3 12-5 0,0 0 6 16,-7-5 1-16,7 5 1 0,0 0 1 0,0 0 0 16,0-10 2-16,0 10 5 0,0 0 0 15,0 0 0-15,-7-9-6 0,7 9 2 16,-3-8-6-16,-5 3-2 0,8 5-2 0,-8-11 4 15,4 8-3-15,-6-3-5 0,3 0-5 16,1 1 3-16,-5-2-3 0,1 2-2 16,1 0-5-16,-2-2-1 0,2 2 1 15,-4-3-6-15,2 3 1 0,-2-2-2 0,-4 1-2 16,1 3-2-16,2-3 0 0,-3 0-6 16,-2 0-1-16,1 0 4 0,2 1-3 15,-8 0-1-15,9 0-3 0,-10-2 1 0,2 5 0 16,0-4 1-16,3 4-4 0,0-3 1 15,2 3 0-15,-8-1 0 0,7 3-3 0,-2-2-1 16,-3-2 1-16,2 4 1 16,-1 0 0-16,1-2-1 0,4 4 1 15,-6-2 0-15,3 0-1 0,3 0 0 16,-4 0-1 0,3 0 4-1,0 4-4-15,-2-4-1 16,3 2 0-1,0-2-2-15,-2 3 3 0,-1-1-2 0,2 0-2 16,-2 1-1-16,-2-1 2 0,4 4 0 16,-6-4-1-16,2 3 2 0,0 0-1 0,0 0 0 15,0 2 2-15,-2 0-1 0,6 1 0 16,-4 1-1-16,2-2 0 0,-2 2 1 0,3-1-1 16,0 0 2-16,2 1-3 0,0 1 2 0,-2-3 0 15,2 4-1-15,2-2 1 16,2 4 0-16,-3-2-4 0,5-4 1 0,1 3 2 15,-2 3-1-15,3-7 2 0,-3 9 0 0,-1-4-2 16,4 2 3-16,1-4-2 0,2 4-1 16,0-1 0-16,-2 3 5 0,5 0-1 15,-3-2-1-15,5-1-1 0,-3 4 3 0,2-2 0 0,-1 2-1 0,4-1 0 16,-2 2 0-16,2-3 0 0,0 4 1 0,2 0-1 0,-2-1-1 0,4 1 1 16,-4-2 1 30,0 1 0-46,3 0-1 16,-3-2 1 15,5-1-2-31,-3 4-1 16,2 0 1 15,-1-3 4-31,1-3-2 16,-2 3-3-16,5-1 3 15,0 0-1-15,0-4 0 0,-1 7-2 0,3-4 2 0,-1-1 1 16,2-2 0-16,-1 5-1 0,-2-4-1 0,4 1 0 0,2 0 2 0,-3-2 0 16,-1-1 2-16,4 3 0 0,-1-3-2 15,1-1-2-15,1 2-4 0,-1 0 3 0,-4-3-1 0,2 0-6 16,2-2 2-16,1 2-4 0,-5 1 4 0,0-2-5 0,5-1 2 0,-3 0 2 0,-2 0-1 0,2 0 1 16,-2 0 1-16,4 0 1 0,1 0-2 15,-14-5 3-15,27 7 3 0,-14-1-4 0,-4-5-2 0,9 4 1 0,-5-2-3 0,1 1 3 16,-1 1-4-16,4-4 0 15,-17-1 0-15,24 6 0 0,-8-4 2 0,-2-2-2 0,-14 0-3 16,22 5-5-16,-11-3 7 0,2 1-2 0,-13-3 8 0,27 5-5 0,-18-5-2 16,-9 0 5-16,23 3-6 0,-23-3-9 0,23 2 2 0,-10-2-3 15,-13 0 1-15,25 0 1 0,-11 3-2 0,-14-3 6 16,22 0-2-16,-22 0 2 0,20-3 5 0,-11 3-3 0,-9 0 2 0,25-2 4 0,-11 2-1 16,-14 0 2-16,22-6-6 0,-11 4 5 0,5-1 0 15,-6 1-2-15,4 0-6 0,-1-3 5 0,4 1 2 0,-4 1-5 0,1-3 0 0,-2 3 6 16,-1-2 4-16,2 2-2 0,0-1-3 0,-13 4 6 15,24-5 0-15,-19 2 2 0,7-2 1 0,-12 5-1 0,19-7-1 0,-9 2-1 0,0 3 3 16,0-4-3-16,-10 6 1 16,16-9 3-16,-5 4 0 0,-4-1-2 0,2 0-2 15,-2-1-2-15,3 2 9 0,-10 5 0 16,14-9 2-16,-5 4-5 0,1 0-6 0,-2 0 9 16,1 0-2-16,-9 5 4 0,13-10 1 15,-2 5-3-15,-4 0-6 0,-2-3 4 16,-5 8-1-16,18-10-2 0,-11 5 1 15,-1-2-1-15,-6 7-1 0,14-10 4 0,-5 5 1 16,-2-2-1-16,4 2 8 0,-5-6-7 16,1 7-2-16,-7 4 1 0,17-12 7 0,-11 3-13 15,3 1 4-15,-2 4 3 0,4-4 3 16,-5-2-4-16,4 3-1 0,-4-3-5 0,2 3 8 16,-5-4-1-16,0 1 8 0,4 1-6 15,-1-2 0-15,2 1-3 0,-2 1 4 0,-4-2-6 16,3 2 4-16,-2-3 7 0,0 3-6 15,-1-3 8-15,-2 2-8 0,9 0-3 16,-6 0 1-16,0 0 2 0,-3 1-1 16,7-3-1-16,-7 3 2 0,3-1-1 0,-3 10-1 15,3-17-2-15,-3 17 4 0,3-15 4 16,-3 15-4-16,0-17 5 0,0 17-1 16,3-9 5-16,-3 9-4 0,0 0 0 0,0-15 5 15,0 15 0-15,-3-7-6 0,3 7 3 16,0 0-3-16,-3-10 5 0,3 10-6 0,0 0-6 15,0 0 0-15,0-10 1 0,0 10-18 16,0 0-27-16,-6-5-22 0,6 5-28 16,0 0-53-16,0 0-124 0,-10-2-114 0,10 2 103 31</inkml:trace>
  <inkml:trace contextRef="#ctx0" brushRef="#br0" timeOffset="760622.8771">28085 13771 1053 0,'0'0'-18'0,"0"0"15"0,-11-12 3 0,11 12 12 15,0 0 13-15,-2-9 5 0,2 9 5 16,0 0 3-16,-6-7 2 0,6 7 9 0,-6-8 1 16,6 8-5-16,0 0 7 0,-2-9-2 15,2 9 10-15,-6-8-5 0,6 8 3 16,-7-5-1-16,7 5-2 0,-6-8 2 0,6 8-1 16,-8-7-5-16,8 7 0 0,-13-8-4 15,7 2-4-15,-5 2 0 0,1-1-1 0,1 1-5 16,-2-2 0-16,2 1-2 0,-1-2-3 15,-4 2-2-15,1 0-3 0,-1 0-4 16,1 0 0-16,1 1-2 0,-2-4-1 16,-2 4-3-16,-2-1-1 0,9 1 0 0,-5-1-3 15,-3-1-3-15,3 2 1 0,-1 1 3 16,-2-2-7-16,4 3-1 0,-5-3 1 16,5 2-1-16,-4-1-3 0,1 1-1 15,-1 1 1-15,-3-1 1 0,4 3 0 0,-2-5 0 16,3 5-1-16,-3-3-2 0,5 2 1 15,-8-2 2-15,6 3-7 0,-2-3 3 0,0 3 2 16,1 0 1-16,-5 0-1 0,4-2-2 16,1 4 2-16,0-2-4 0,-2 0 2 0,-2-2 0 15,4 4 0-15,2-2 0 16,-3 0 0-16,-2 0 4 0,6 3-6 0,-5-3 5 16,3 3-2-16,-6-3 0 0,3 1 0 15,0 2-1-15,0-1 1 0,3 1-3 0,-2 2 0 16,0-5 0-16,-3 3 2 0,3-1-2 0,0-2 2 15,3 5 0-15,-5-5-2 0,2 5 1 16,0-3 1 0,3 1-1-16,-1-1 1 0,-2 1-3 15,0 1 1-15,3 2 1 16,-1-1 1-16,1-1 0 31,1-1-2 0,3 3 0-31,-1 2 2 32,2-4-2-32,-2 4 0 31,2-1 1-15,2 0 0-16,-3 1 0 0,2 0 2 31,2-1 0-31,-1 2-1 0,1 2 1 0,-2-1 1 0,3 0-2 15,-1 2 2-15,2 1-4 0,-3-1 2 0,5 0-1 0,-3 1 1 16,-2-2 0-16,5 3 1 0,-2-1 0 16,-3-1-2-16,5 4 2 0,2-4 0 0,-4 1 0 0,0-1 0 0,4 2 1 0,0-2 0 0,-4 2-3 15,8-2 2-15,-4 4 0 0,0-4 0 0,0 3 0 16,0-1-1-16,0-1 0 0,0 0 1 0,4 2 1 0,-4-2 0 16,4 2-1-16,-4-3 1 0,2 3-2 0,2 1 0 0,-1-2-1 15,1-2 5-15,-2 4-4 0,2-2 1 0,-1-1-2 0,2 4 4 16,-3-1-2-16,2-1-1 0,3 2 1 0,-1-2-1 15,-1 2 0-15,3-1 2 0,-2-1-2 0,1 2 2 0,-1-5 0 16,6 1-1-16,-6 2-2 0,3-2 3 16,3-1-1-16,1 0 1 0,-4 3 0 0,2-5 0 15,-2 4-1-15,4-2-1 0,-3-1 0 16,1-2 2-16,3 0-1 0,-5-1-1 0,1 2 0 0,-1 0 0 16,5-1 0-16,-5 0 0 0,9 0 0 0,-5-3 2 0,1 3-1 0,2-3-2 15,-2 1 1-15,3 1 0 0,-1-1 1 0,1-1-1 0,-3-1 2 16,2 1-3-16,0 0 2 0,-3-2 1 0,5 1 2 15,-2 0-3-15,0 1-1 0,2-2 2 0,-5-1-2 0,8 2 1 16,-10-3-2-16,11 4 2 0,-9-4 0 16,4 0 1-16,-2 1 0 0,-1-1-2 0,-1 0 0 0,8-2 2 0,-6 3-2 15,7-3-1-15,-5 0 0 0,-2 0 2 16,3 3-1-16,-2-6 4 0,0 3-3 0,1-3-3 0,-3 1 0 16,-14 2 4-16,30-2-3 0,-17 2 2 0,3-3-3 15,-3 1 5-15,1 0-1 0,-1-1 0 0,0 0-1 16,-13 3 0-16,27-5 1 0,-13 3-5 0,-1-1 0 0,1 3 2 15,-1-4 0-15,-4 1 2 16,5 0-2-16,-1 1 1 0,1-1 0 0,-4-2 2 16,4 3 0-16,-2-4-5 0,-12 6 2 0,25-8-1 15,-16 7 1-15,4-3 1 0,1 0-2 16,-1-1 2-16,-2 1-1 0,-11 4 2 0,22-8-3 16,-11 5 0-16,1 1 3 0,0 0 1 15,-3-4-3-15,-9 6 2 0,20-7-2 16,-13 5 1-16,3-4 0 0,-1 2-1 0,-9 4 2 15,14-14 1-15,-4 10-1 0,1 1-2 16,-3-5 0-16,-1 4 0 0,-7 4-1 0,21-10 2 16,-15 6 0-16,4-2 0 0,-2-1-1 15,-8 7 2-15,19-9-3 0,-12 2 0 16,3-1 3-16,0 0-5 0,0 2 0 0,-3-2 2 16,3 1-1-16,-10 7 0 0,12-13 0 15,-1 6 2-15,-4 2 1 0,-1-3-1 0,4 1 0 16,-3-1 1-16,0 1 0 0,-1-1 0 15,-6 8-1-15,14-12-2 0,-12 4 4 16,6 1-2-16,-2 0 0 0,1-1 2 16,-4 1-1-16,4-1-2 0,-7 8 1 0,10-18 1 15,-4 11 1-15,-2-3-3 0,3 2 4 16,-7 8-6-16,10-17 1 0,-7 9-2 16,4-1 2-16,-4 2 2 0,0-4-3 0,-3 11 2 15,11-15 3-15,-11 7 2 0,0 8-6 16,6-17-1-16,-6 9 3 0,0 8-2 15,2-16-1-15,-2 16-1 0,0-16 9 0,0 8-8 32,0 8 4-32,-2-17-4 0,2 7-4 15,-3 0 2 1,-5 2 2 0,6-2-5-16,-5 1 3 0,4-2 1 46,-4 1 3-46,1 1-3 32,-1-2-1-32,0 2 5 62,-3 2-3-46,4-4-1-16,-5 1-1 0,1 2 2 0,1-1-1 0,-5-1 3 15,4 4 0-15,0-3 0 0,0 0-2 0,0 4 1 16,0-2 0-16,-1-1-1 0,2 1 0 16,-1 0 1-16,-5 3-1 0,7-4 1 0,-2 1 0 0,-1 1-1 15,-2 2 1-15,7-4 0 0,-8 2 1 0,4 2 3 16,0-4-2-16,0 2 3 0,-1 2-1 0,-3-1 1 0,6 2-4 0,-5 1 2 0,-1-3-1 16,4 2 2-16,4-1 1 15,-8 1-3-15,4 1 2 0,1-1 1 0,-5 0 0 0,4-2-1 16,-1 4 1-16,-2 1-1 0,13 0-1 0,-17-6 2 0,7 6-1 15,10 0-1-15,-15-2 0 0,15 2 3 0,-18-4-4 0,18 4 4 16,-16-2-2-16,16 2-3 0,-10-3-2 0,10 3-5 0,0 0-9 0,-13-3-17 0,13 3-27 0,0 0-34 0,-18-1-23 16,18 1-29-16,0 0-63 0,0 0-382 0,-13 4-92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2:50:23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3398 5095 253 0,'0'0'71'16,"0"0"-54"-16,0 0-1 0,0 0-7 0,-3 9 7 16,3-9 3-16,0 0-3 0,0 0 1 15,-4 16-1-15,4-16-1 0,0 0 6 16,-3 7 8-16,3-7 4 0,0 0-2 0,0 0-1 16,-4 11-2-16,4-11 5 0,0 0-1 15,-6 7-2-15,6-7 5 0,0 0 5 16,0 0-11-16,-4 9 7 0,4-9 0 0,0 0 0 15,0 0-3-15,0 0-11 0,-6 8 2 16,6-8 8-16,0 0 1 0,0 0-10 16,0 0 9-16,0 0-1 0,0 0-8 15,0 0 3-15,0 0-2 0,0 0 10 0,0 0-5 16,0 0 3-16,0 0-2 0,0 0-2 16,0 0 6-16,0 0-5 0,0 0-5 15,0 0-5-15,0 0 2 0,0 0-3 0,0 0-1 16,0 0-3-16,0 0 3 0,0 0-1 15,40-8-5-15,-27 7 0 0,4-2-6 0,3 0-2 16,0 3 1-16,3-2 2 16,0-2 0-1,4 1 4-15,0 0-5 16,0 1 5 0,-8 2-5-16,2 0-2 15,-1-4 0-15,-1 4 6 16,-2-2-8-16,4 0 3 0,-8 2-2 15,-13 0 1-15,23 0 1 0,-10-4-1 0,-13 4 11 0,20 0 1 0,-20 0-1 16,17-4-5-16,-17 4 3 0,17 0 0 16,-17 0-5-16,13 0 0 0,-13 0 0 0,0 0-2 0,23-2 3 0,-23 2-6 0,17-3 6 0,-17 3-7 0,16 0 3 0,-5-3 0 15,-11 3-1-15,0 0-2 0,19 0-3 0,-19 0 10 16,11-2-7-16,-11 2 3 0,0 0-1 0,0 0-5 16,16-3 7-16,-16 3-3 0,0 0 4 15,0 0 1-15,0 0 0 0,0 0 4 0,14-2-1 16,-14 2-1-16,0 0 1 0,0 0 1 15,0 0-3-15,0 0-6 0,0 0 4 16,0 0 3-16,0 0-7 0,0 0 1 0,0 0 2 16,0 0-4-16,0 0 0 0,0 0-5 15,0 0-7-15,0 0-26 0,0 0-30 0,0 0-22 16,-30-12-25 0,30 12-25 77,-17 0-134-93,17 0-150 16,0 0 67-16</inkml:trace>
  <inkml:trace contextRef="#ctx0" brushRef="#br0" timeOffset="2135.5302">5899 5141 1071 0,'0'0'-60'0,"0"0"7"0,-16 0 16 16,16 0 6-16,0 0 7 0,0 0 9 0,0 0 9 15,-14 0-2-15,14 0 9 0,0 0 9 16,0 0-1-16,0 0 2 0,0 0 2 0,0 0 5 16,0 0 3-16,-13 0-2 0,13 0 3 15,0 0-4-15,0 0-5 0,0 0 7 16,0 0-7-16,0 0-3 0,0 0 8 16,0 0 1-16,0 0 6 0,53 0-4 15,-37-3 2-15,5 3 1 0,-1-3 3 0,3 3-2 16,7-2-6-16,0-2 6 0,3 2-1 15,0 0-4-15,2-2 4 0,-2 3-4 16,3-2 0-16,1 1-2 16,-4-1-6-16,4 3 2 15,-4-3 0-15,4 3 2 16,-7-2-6-16,4 2 0 0,-1-3 2 0,0 3-2 16,-3-2-1-16,3 2 6 0,1 2-5 15,-1-4-3-15,3 2-3 0,-1 0 4 16,1-2 1-16,0 2-1 15,4 0 0-15,-2 0-2 16,1-3 3-16,-2 1-6 16,3 2 8-16,-3-3-5 15,-1 3-4 17,-2 0 6-32,-1-2-5 0,3-1 6 15,-2 1 2-15,-4 2-8 16,3 0 1-16,-3-3-7 0,-3 3 5 15,3-3 3-15,-3 3-1 0,3 0-5 16,-7 0 2 0,1 0-1-16,6-1 5 0,-3 1-7 15,3 0 4-15,-5-3 1 16,5 0-1-16,1 3-10 0,-1-2 10 0,-4 2 0 16,4-4 0-1,0 1 2-15,-3 0 1 0,0 3-3 0,3-2-3 16,-3-2 2-16,-4 2-6 0,0 0 3 15,1 2 3-15,-4 0-9 0,3-4 6 0,3 3 4 16,-2 1 5 0,-4-3-7-1,7 1-6 1,-3 2 18-16,1-3-5 16,-1 3 3-16,0-3-3 15,2 1-2 1,1-1 3-1,-4 3-5-15,4-2 2 16,-4 2-2-16,1-2 3 0,-1-1 1 47,0 3-3-16,-3-2 1-15,1 2-1-1,1-3-3 1,-2 6-2 15,4-3 1-31,-4-3 7 16,3 3-6 0,-6-2-2-16,3 2-1 0,0 0 4 15,0-3 2-15,-4 3-9 0,1 0 7 0,1 0 1 16,-2 0-3-16,-2-2-2 0,2-1-1 0,-16 3 6 15,23 0-4-15,-23 0 5 0,21 0-3 0,-21 0-3 16,16 0 9-16,-16 0-7 0,17-3-5 0,-17 3 5 0,0 0-2 0,16 3 6 0,-16-3 3 16,14-3-7-16,-14 3-1 0,0 0 0 0,0 0 0 0,0 0 0 0,19 0 3 0,-19 0-4 15,0 0 5-15,0 0 3 0,14 0-2 0,-14 0 3 16,0 0-1-16,0 0 1 0,0 0-1 0,0 0 3 0,13-1-5 0,-13 1 3 0,0 0 5 0,0 0-3 0,0 0 3 0,0 0 4 0,0 0 5 0,0 0-4 0,0 0 3 0,0 0-4 0,0 0 2 0,0 0-4 0,0 0 0 0,0 0-3 0,0 0 1 0,0 0-4 16,0 0 1-16,0 0-3 0,0 0-5 0,0 0-14 0,0 0-14 0,0 0-34 0,0 0-33 0,0 0-44 0,0 0-115 0,0 0-239 0,0 0 3 0</inkml:trace>
  <inkml:trace contextRef="#ctx0" brushRef="#br0" timeOffset="4700.6108">9548 4970 1214 0,'-11'-5'-84'16,"11"5"4"-16,0 0 15 15,-3-11 13-15,3 11 3 0,0 0 16 0,0 0 9 0,0 0 2 16,0 0 3-16,0 0 2 0,0 0 14 16,0 0-2-16,24-4 7 0,-24 4-1 15,26 2 1-15,-13-2-2 0,8 0 9 0,-5 2-3 16,4-2-1-16,7 3 1 0,0-1 4 15,0 1-6-15,3 0 5 0,0-1 6 16,3 1-3-16,-3-2-6 16,6 3-2-16,-2 0 2 15,-4 2 9 1,3-3-11 0,0 1 3-1,0 1 2-15,5-2-1 0,2 1-6 0,-7 2 2 16,0-1-2-16,0 0 6 0,1-3-3 15,-1 3-4-15,-3-3 6 0,3 3 1 0,1 1-6 16,0-1 3-16,-1 0-2 0,0 3-7 0,0-3 10 16,1-2 0-16,2-2-3 0,-3 4-2 0,5 2-1 15,-2-1-1-15,-2-1 1 0,-1 0-1 16,-3 0 4-16,3-1-3 0,-3 1-1 0,3 3 5 16,1-4-7-16,-1 0 6 15,1 0-4-15,-5 2 1 0,9 1 0 0,-8-4-2 16,4 2 3-16,-2-1-1 0,-2 2-5 0,0-1 6 15,3 0 0-15,-3 0-6 0,0-1 8 16,1 1-6-16,-5 1 4 16,1-4-2-16,-1 2-1 0,4 2-5 0,-5 0 3 15,0-1 1-15,2-2 1 16,0 1 5-16,-4 1-2 0,4-2-4 0,-4-2-1 16,5 2 3-1,-3 0-1-15,-1-3-2 16,3 2 3-1,-5-2 4-15,8 0-3 16,-6 0-5-16,3 0 1 16,-4 0-5-16,4 0 4 15,-3 0 3-15,-1 0 2 0,4 0 5 0,-4 3-5 16,0-3-2-16,0 0-3 0,-2 2 8 16,0-2-5-16,-2 0 2 0,4 3 1 0,-3-1-3 0,-4 1 4 15,4-1-3-15,1 0 7 0,-2 1-13 16,2-3 4-16,-1 5-5 0,0-2 3 15,-1-1 9-15,3 1-5 0,0-2 6 0,5 2-6 16,-4 0 1-16,4-1-2 16,-4 2 6 15,4-2-2-31,0-2-7 31,-1 3 11-15,1 0-4 15,2-3 1 16,-2 1-1-31,3-1-7-16,-3 0 8 0,4 0 1 15,-2 3-7-15,-2-6 6 0,3 6-5 0,3-6-2 16,-3 2 7-16,3 1-5 0,1-3 6 15,2 3 1-15,-3-3-5 0,2 1 0 0,-2-2 7 16,1-1-3-16,2 5-8 0,-3-4 6 0,-3 1-2 16,3 3-3-16,1-2 2 31,-1-1 3-31,1 3-1 16,0-5-3-1,-2 2 7-15,-1 1-5 16,3 0 6-16,-5-1-1 15,2 3-2-15,-1-2 7 16,-1-1-7-16,-2 3 1 16,4-2 1-16,-1 2 3 0,-8 0-12 0,5-3 11 0,-3 3-5 15,2-2-1-15,1 2 4 0,-3-3-2 16,-2 3-2-16,1 0 2 0,0-3-4 0,2 3 2 16,-2 3 3-16,2-6 1 0,0 3-3 15,-2 0-3 1,0 0 2-16,1 0 4 15,-1 0 4 1,1 0-11 0,-1 3-1-16,-1-6 2 15,-2 6 2-15,5-3 4 0,-2 0-6 16,-1 0 0-16,3 3 0 0,-3-6-3 0,3 3 4 16,-6 3 3-16,5-3-4 15,-2 0-1-15,3 0 2 0,-3 0 2 0,2 0 3 0,0 2-7 0,2-2 6 16,1 0-2-16,0 0 0 0,3 0 3 15,-8 0-1-15,9-2-8 0,-8 2 8 16,4 0-4-16,0 0 1 0,0-3-7 16,-5 3 4-16,5-3 9 0,0 2-10 0,-4-2-5 15,1 3 5-15,0-3 2 0,-3 3-6 16,0-2 11-16,6-1-1 16,-3 2-4-16,-2-2 6 15,-1 6-8-15,2-6 4 0,1 0 5 0,-2 3-2 0,-1-2-4 16,2 2 4-16,-3 0-1 15,-3-4 1-15,2 2 3 0,-2 2-6 0,-3-6-1 16,2 6 0 0,-16 0 6-16,30-1 2 0,-17-2-1 15,0 1 4-15,-13 2 3 16,27-3 9-16,-14-2-5 16,1 5-3-16,0-3 0 15,0 1 5-15,-14 2 3 0,21-5-6 0,-9 3 3 16,-2-1 1-16,-10 3 0 0,19-2-5 0,-19 2 8 0,13-5 0 0,-13 5-13 0,18-6 5 0,-18 6-2 15,0 0 5-15,13-1-8 0,-13 1 8 0,11-3-10 0,-11 3 1 0,0 0-4 0,0 0 6 0,12-5-9 0,-12 5-23 16,0 0-34-16,0 0-40 0,0 0-137 0,0 0-134 0,-30-16 121 0</inkml:trace>
  <inkml:trace contextRef="#ctx0" brushRef="#br0" timeOffset="23257.8686">13901 6962 308 0,'0'0'18'0,"-4"-8"-4"16,4 8-6-16,0 0 2 15,0 0 11-15,0 0 3 0,0 0-1 0,0 0-1 16,0-14 3-16,0 14 3 0,0 0 4 0,0 0 7 16,0 0-3-16,0 0 5 0,0 0 1 15,0 0 0-15,0 0 1 0,0-10 1 0,0 10 1 16,0 0-2-16,0 0-6 0,0 0 3 15,0 0-15-15,0 0 6 0,0 0-12 16,0 0 4-16,0 0-5 0,0 0 4 16,0 0-10-16,0 0 4 0,0 0-7 0,0 0 5 15,7 47-4-15,-5-29-1 0,6-2 0 16,-5 5-6-16,0 4 5 0,5 1 4 0,-5 6-1 16,3 0-3-16,1 6-4 15,0 1 6-15,-4-1 6 16,3 11-15-16,3 0 9 0,-1 1-2 15,-2 0 1-15,2 2 3 0,-3 1-5 0,3-1-3 16,-5 5 1-16,4-2-3 16,-3 1 0-1,1 4 10-15,-1-2-4 16,-2 1-1 0,-2-1 1-16,5 3-8 15,-5-2 3-15,0 0 0 0,0 2-1 16,0-3 2-16,0 0 0 15,-5-2 2-15,5-1 1 0,0 1 0 0,-2-4-3 16,2 2 3 47,-4-8 1-48,2-3-5 1,2 0 5 31,0-1 6-16,-3-5-17-31,3 4 13 16,0-7-1-16,0 4-11 0,0-8 14 15,0-2-2 1,0 1 6-16,-4-4 1 15,4 1-10 1,-4-4 2 0,4 1 0-1,0-4 1-15,0-1-3 16,0-3 2-16,0 2 7 0,-3-5 1 31,3 3-4-31,0-4 4 16,0 2-4-16,0-13 0 15,-3 17 5-15,3-17-3 16,0 14 3-16,0-14 3 0,0 17-4 0,0-17-1 31,-4 9-1-31,4-9-2 0,-4 10-2 0,4-10-7 16,0 0-6-16,-2 13-8 0,2-13-21 0,0 0-14 0,-13 4-14 0,13-4-26 0,0 0-26 0,0 0-68 0,0 0-258 0,0 0 54 0</inkml:trace>
  <inkml:trace contextRef="#ctx0" brushRef="#br0" timeOffset="40717.5489">22485 4405 544 0,'0'0'26'0,"0"0"-15"0,0 0-6 16,-7 7 3-16,7-7-3 0,0 0 9 16,0 0 10-16,0 0-6 0,0 0 0 0,0 0 3 15,0 0-1-15,0 0-2 0,0 0-3 16,0 0 12-16,0 0-4 0,0 0 12 0,0 0-2 16,0 0-2-16,0 0 10 0,0 0-17 15,0 0 8-15,0 0-3 0,0 0 2 16,0 0 0-16,0 0 2 0,0 0-6 0,23 8-2 15,-23-8-1-15,14 2-1 0,-14-2-5 16,16 0 1-16,-2 3-5 0,-14-3 4 16,23 0 0-16,-23 0-5 0,30 2-2 0,-16 1 3 15,6-6-10-15,-1 6 9 16,2-3-1-16,2 0 1 0,4 0-4 0,-1 0-3 16,1 2 4-16,3-2-4 15,0 0-8-15,-3-2 15 0,3 2-8 16,0 0 1-16,0-3-6 0,0 1 4 0,0 2-2 0,0 0 3 15,3 0-2-15,-3 0-1 0,0 2-5 0,3-2 7 16,-3 0 6-16,0 0-10 0,4 0 2 16,-4 0 5-16,3-2-7 0,-3 2 4 15,-3 0-12-15,3 0 10 0,0 0 1 16,-3 0-4-16,3 0 1 0,-7 0 2 16,1 0-2-1,2 0 3-15,-3 2-5 0,1-2 3 16,-1 0 2-16,-2 3-4 0,1-3 3 0,2 0 4 15,-1 0-9-15,1 0 5 0,-2 0 2 16,2 0-2-16,0 0-4 0,-1 0 2 0,4 0 7 16,-4 0-4-16,0 2 0 15,1-2-6-15,-1 0 0 0,0 0 4 16,0 0 1-16,-2 0-4 0,2 0 3 16,0 0-5-16,-3-2 2 0,4 2-3 15,-1 0 3-15,-3 2 3 0,0-2-1 0,4 2 6 16,-8-2-9-16,4 0 2 0,1 0 2 0,-2 0 4 0,2 0-6 15,-2 0 0-15,1 0 4 0,-3 0 0 16,-1 0-5-16,5 0 4 16,-5 0-6 15,1-2 5-31,3 2 5 31,-7 0-6-15,4-2-1-16,0 2-4 47,-1 0 6-32,-3-3-1-15,-13 3 6 16,25-2-4-16,-13 2-1 16,-12 0 12-16,17-3-5 0,-17 3 4 0,16 0 3 0,-16 0-1 0,18-2 3 15,-18 2 4-15,16-3 7 0,-16 3 1 0,20-7-6 0,-6 4 1 0,-2 1-8 0,6 0 1 16,-2-1-9-16,1 0 7 0,-4-2-4 0,5 4-4 15,-3-5 5-15,-1 4-1 0,2-2-6 0,-2 4 0 16,-1-2-2-16,1-4 7 0,-1 6 1 0,5-1-8 16,-5-2-2-16,3 1 4 0,0-1-1 0,2-2-5 15,0 3 5-15,6-1 2 0,-4 1-1 0,0-3-3 16,1 2-1-16,2 3-2 0,0-3 1 16,0-1 0-16,-2 1 1 0,2 1 3 15,0 2-2-15,0-2 0 0,-3-1-3 0,4 0 1 16,-5 3-3-16,6-2 7 0,-6-1-2 15,5 2-4-15,-2-2 6 0,5 0-6 16,-7 1-2-16,7 2 4 0,-3-4 0 0,1 2 4 16,-1 2-4-16,3-2-5 15,0-2 6-15,-1 3-1 16,-1-4-3-16,-3 5 9 0,1-3-8 0,-2 0 0 16,3 1 3-16,-6 0 4 0,6 2-6 15,-3-3 3-15,-1 3 0 0,0-2-1 0,-1 2 1 16,-2-3-1-16,3 3-1 0,3-2 0 0,-5-1-2 15,4 0 5-15,-1 1-3 16,1 2 5-16,-2-2-5 16,5 2 2-16,-7 0 0 0,6-3-2 15,-3 3-2-15,2 0 2 0,-4 0-4 16,2-2 2-16,2 2 3 0,-2 0-3 16,-2-2 1-16,4 2 4 15,-1-3-6-15,-4 3 4 0,6 3 1 0,-1-3-1 16,2 0-2-16,-7-3 4 0,6 3-1 0,-1 0 2 15,1 0-6-15,3 3 0 16,-4-6 1-16,0 3 0 0,4 3-2 16,-4-3 6-16,0 0-1 0,0 0-2 0,2 0-1 15,-2 0-3-15,-1 0 3 0,0 0 2 0,-3 0-4 16,4 2 1-16,-2-2 3 0,-5 0 2 0,4 0-2 16,-4 0 1-16,-16 0-4 0,31 0-2 0,-18 0 1 0,-13 0 2 0,21 0-2 0,-21 0 4 15,20 2-2-15,-20-2-3 0,16 0 4 0,-16 0 4 0,20 0 0 0,-20 0-5 16,21 3 1-16,-21-3-1 0,19 4 5 0,-5-4-10 15,-14 0 9-15,27 3-6 0,-14 0-2 0,3-1 7 0,0 1-3 16,-16-3 3-16,27 2-1 0,-14 1 0 0,1-1 0 0,-14-2 5 0,27 2-6 0,-14 1 3 16,1 0-11-16,-14-3 4 0,26 2 1 0,-12 1-3 0,2-3 6 0,-16 0-2 15,34 0-5-15,-14 0 9 0,-4 1-7 16,1-1 2-16,2 0-2 0,3 4 3 0,-4-4-7 0,0 2 6 0,-2-2 3 16,4 0-1-16,-2 0-8 0,0 2 8 15,0 2 4-15,-2-4-5 0,4 2 2 0,-2 1 2 16,-2 0-7-16,4-2 8 0,0-1-5 0,0 3-3 0,-1-3 8 0,5 2-8 15,-4-2 9-15,7 0-8 0,-4 0 2 16,0 3 2-16,1 0 8 0,-1-3-9 16,1 0 2-16,-1 2-1 0,-1-2 1 15,3 2-2-15,-2-2 0 16,4 3-3-16,-3-3 5 0,-2 2-6 0,5 0 4 0,-4-2 2 16,1 3 0-16,3-3-5 0,-4 3 3 0,0-1-3 0,1 1 1 15,-1-3 5-15,1 2-4 0,-2 1 2 16,-1-1 7-16,-5-2-1 0,4 0-12 0,1 0 6 0,-5 2 2 15,4-2 3-15,-3 0-1 0,-1 0-7 0,5 3 0 16,-5-3 1-16,4 0 1 16,0 0 4-16,-3 3-6 31,3-3 3 0,4 0 3-15,-8 0-7 15,4 2 5-31,-1-2 3 47,2 0-7-47,-1 0 7 16,-5 0-11-16,7 0 12 0,-2 0 0 0,-1 0-3 0,-3 0 0 0,6 0-7 0,-3 0 1 15,-2 0 2-15,3 0 6 0,0 0-3 0,-3 0 0 16,2-2-5-16,2 2 5 0,-1 0 1 0,3 0 6 15,-6-3-9-15,6 3 1 0,-7 0-3 16,5 0-2-16,-1 0 9 0,0-3 0 16,0 6-8-16,0-3 8 0,0 0-6 0,3 0 0 15,-3 0 4-15,3-3-4 16,1 3-3-16,-4 0 7 0,4 0 3 0,-5 0-12 0,4 0 7 16,1-2 7-16,-5 4-3 0,5-4-6 15,0 2 5-15,-4-2-3 0,2-1-2 0,-1 1-2 16,6 2 5-16,-7-3-2 15,3 3 5-15,-3 0-12 0,0 0 8 0,0-2-1 16,0 2-1-16,0-3 2 0,0 3-3 0,-3 0 0 16,6-3 5-16,-7 3-5 15,2-2 6-15,1 0 0 0,-2 2 0 16,-1-3 0-16,5 3-4 0,-4 0 2 16,2 0 3-16,1 0-9 0,-2 0 6 0,4 0-1 0,-5 0-5 15,-1 0 5-15,5 0-1 0,-1 0-3 0,-1 0 4 0,2 0-9 16,-4 3 14-16,2-3-4 0,2 0 0 0,-1 2 0 0,3-2-7 15,-3 0 3 1,0 0 3-16,3 0-8 0,0 2 11 16,-2-2 2-16,2-2 2 0,0 4-4 0,0-2 4 0,1-2-3 15,0 2-5-15,-2 0-5 16,2 0 11-16,-1 0-5 16,1 0 3-16,-1 0-1 0,0 0 4 0,1 0-9 15,-4-2-1-15,4 2 9 0,-2 2-11 0,2-2 5 16,3-2-12-16,-1 2 14 15,4 0 2-15,-6 0-4 16,2 0 2-16,4-3 2 0,-7 3 5 16,4 0-9-16,-3 3-2 0,2-6 5 15,-2 1 0-15,-1 2 0 0,3-2-5 16,-2-1 4-16,-4 3-8 0,0-3 8 16,-3 1-3-16,2 2 2 0,2 0 1 0,2 0 8 15,-3-3-4-15,-3 2-7 0,6-2 4 16,4 0 1-16,-8 3-6 0,5 0 8 0,-4 3-10 0,7-6 0 15,-8 1 8-15,5 2-4 0,-4-4-2 0,4 4 2 16,-5-2-5-16,2 0 12 16,5 2-11-16,-6-4 13 0,3 3-10 0,1-4 6 0,3 2-2 0,-7 0-6 15,13-1 2-15,-10-1-1 16,4 0 2-16,-4 2 2 0,4-4 8 0,0 4-8 16,-4-1 5-16,0-2-7 15,-3 1-12-15,1 4 20 0,-2-5 0 0,-2 4-7 0,-1-2 6 16,-5 0-6-16,2 4 3 0,1-4 14 0,-14 4-14 0,19-1 11 0,-8-2-2 15,-11 3 6-15,16-2-17 0,-16 2 9 0,14-6-1 0,-14 6-1 0,16-2-4 0,-16 2-14 16,14-5 1-16,-14 5-51 0,6-5-15 0,-6 5-57 0,0 0-82 0,0 0-276 16,0-12 3-16</inkml:trace>
  <inkml:trace contextRef="#ctx0" brushRef="#br0" timeOffset="42609.4286">21668 5421 1263 0,'10'8'-71'0,"-10"-8"9"16,0 0 4-16,20 0 8 0,-7 4 11 15,-13-4 6-15,30-4 8 0,-13 4 8 0,2-2 1 16,5 2 6-16,3-3 8 0,3 0 1 16,3 2 8-16,0 1 1 0,1-3 1 0,6 1 0 15,-3 2 5-15,2-3 3 16,9 3-1-16,-2 0 8 0,1-3-6 16,-1 3 0-16,4-2-4 15,1-1 5 1,-2 1-3-16,2 2-1 15,-1-2 6-15,-1-1-4 47,5 3-2 0,-4-2 1 0,0-1-1-16,0 1 3-15,0-1-2 0,3 1-3-16,-6-1 0 0,-1 0 1 15,1 3-8-15,-4-1 7 0,1-2 2 0,-7 3-10 0,-1-3 5 16,1 1-4-16,0-1 7 0,-4 3 0 0,1-1 6 15,2-2-8-15,-3 0 0 0,1 3 1 16,-1-2-4 0,0-2 3-16,1 2 2 15,0-1 1 1,-1 3 2-16,0-3-10 16,-3 3 12-1,0-1-5 16,0 1-3-31,0 0-2 16,-3-3-1-16,0 3 0 16,-5-2-2-1,2 2 0 1,0 0 0 0,-4-3 7-16,-1 3-3 0,2-3-1 31,2 3 1-31,3-2-3 31,-2-1-2-31,2 1 2 16,1 0-1-16,0-1 1 0,0 1 2 0,-4 2-5 15,3-3 0-15,1 1-1 16,-6 2 4-16,2-3-6 0,-7 1 3 0,4 2-6 0,-2 0 4 16,-2-3 8-16,-16 3-7 15,26 3 0-15,-16-6-6 0,-10 3 4 0,27-3-4 0,-13 3 1 16,2-1 3-16,1-2 3 15,2 0-1-15,8 3 2 0,0-5-3 16,0 4-2-16,0-2-5 16,-1 3 4-1,-3-3 3 1,1 1 2-16,-4 2-1 16,-3 0-1-16,2 0 2 0,-5-4-5 0,2 4-2 0,-2-2 4 15,-14 2 6-15,23 0-3 0,-23 0 3 0,20-3 6 0,-20 3 4 16,17 0-6-16,-17 0 4 0,13 0-1 0,-13 0-5 0,0 0 2 0,16 0 1 0,-16 0-5 15,0 0-1-15,0 0-3 0,21-3 5 0,-21 3-10 0,0 0-16 0,0 0-36 0,0 0-44 0,9-4-96 0,-9 4-273 16,0 0 26-16</inkml:trace>
  <inkml:trace contextRef="#ctx0" brushRef="#br0" timeOffset="47126.7158">16855 12546 1170 0,'0'0'-65'0,"17"-8"12"16,-17 8 15-16,0 0 7 0,0 0 7 0,0 0 13 15,0 0-3-15,7-8 6 0,-7 8 7 0,0 0 8 16,0 0-5-16,0-12 7 0,0 12 0 16,6-10 2-16,-6 10 7 0,7-12 4 15,0 5 11-15,-4-5 6 0,-3 12 10 0,4-12 2 16,2 5 4-16,-6 7 8 0,6-12 5 16,-6 12 5-16,4-8-3 0,-4 8-3 15,0 0-4-15,0 0-5 0,0 0-3 0,0 0-7 16,0 0-5-16,-34 30-1 0,15-13-7 15,2 3 2-15,-10 3-6 0,5-1-3 0,-8 8 0 16,-5 0-3-16,5 0 2 0,-3 1-4 16,3-5-2-16,3-2-3 0,1-2 2 15,3-2-6-15,6-6 3 0,1 1-3 0,-2-4-5 16,6 2 1-16,1-6-7 0,1-2-2 0,0-3-4 16,10-2-3-16,0 0-1 0,-6-25-6 15,6 10 1-15,0-3 1 0,3-1 0 16,-3-4-5-16,3-2 9 15,1 3-1-15,-4-3-1 16,3 1 2-16,0 5 5 16,-3 0-3-1,3 1 4 1,-3 4 0 0,4-3-5-16,-4 5 2 0,3 0 1 15,1-1 1-15,-1 4 0 0,4-2 4 0,-1 4 2 0,-6 7 3 16,17-11 2-16,-7 10-1 0,3 1 0 0,-13 0 2 0,30 4 4 0,-7 1-8 15,1 4 4-15,0 0 1 0,2-2-3 0,0 4-3 0,1 1 2 0,0-2-1 16,0-1 1-16,-4-1-3 0,1 2 3 16,-5 1-5-16,1-4 5 0,-7-2-2 0,1 0-1 15,2 2 5-15,-5-4-7 0,-11-3-7 0,16 5-15 0,-16-5-7 16,0 0-4-16,0 0 2 0,0 0-3 0,0 0-2 0,-23-32 0 0,10 20 3 0,-4 0 3 16,0 3-1-16,0-1 9 0,-2 0 0 15,5 3 4-15,-2 1 1 0,2-1 5 16,-2 2 0-16,2-1 5 0,4 3 6 0,1-3-2 15,-2 3 4-15,11 3 7 0,-13-3 6 16,13 3 1-16,0 0 8 0,0 0 1 16,0 0 3-16,0 0-2 0,0 0 1 0,0 0-4 15,30 28 1-15,-14-23-2 0,-2 1-2 16,2-1-1-16,-2-1-2 0,2 1-1 16,-2 0-6-16,-1 0 3 0,-2-2-1 0,-11-3 0 15,16 9-4-15,-16-9-5 0,6 6-7 16,-6-6-3-16,0 0-5 0,0 0 3 0,-39 9-4 15,18-5 6-15,2-2-3 0,-8 3 0 16,0-3 2-16,1 3 5 0,-1-2-6 16,7 0 6 31,-3-1-1-16,6 1 0-31,-3-1-3 47,3 0 0-16,4-2 1-31,13 0-2 0,-20 3 4 0,20-3-2 16,0 0 2-16,0 0 6 0,0 0 5 0,0 0 5 0,0 0 2 0,54 2 3 0,-28-7 7 0,4 5 0 0,4-4-2 15,2 1-2-15,1 1-5 16,2-4-1-16,5 4-2 0,-4-3-1 0,-4 3 1 15,2-1-2-15,-2-3-3 0,-6 4-1 0,0 1-5 0,-3-3-9 16,-7 4-15-16,0-2-17 16,0-1-23-16,-4 3-24 0,2-3-23 0,-6 1-30 0,-12 2-49 0,21 0-83 0,-21 0-228 15,13 0-3-15</inkml:trace>
  <inkml:trace contextRef="#ctx0" brushRef="#br0" timeOffset="52672.3619">25259 5312 1273 0,'0'0'-70'0,"0"0"13"16,0 0 7-16,0 0 13 15,0 0 3-15,0 0 8 0,0 0 12 0,0 0 5 16,0 0 3-16,0 0 13 0,-9-5 3 15,9 5-5-15,0 0 0 0,0 0 0 0,0 0 7 16,0 0-3-16,0 0 5 0,0 0 1 16,0 0-4-16,0 0 0 0,0 0-1 0,0 0-1 15,0 0-3-15,0 0 11 0,0 0 1 16,0 0-9-16,0 0 2 0,0 0 4 0,36 0-7 16,-36 0 2-16,22 5 3 0,-11-7-2 15,-11 2 6-15,34 5-2 0,-16-5-13 16,0 2 7-16,9 3 4 15,-3-2-6-15,-1-3 3 0,7 2 1 0,-3 0-8 0,0 1 0 16,-1-1 4-16,0 1-4 0,1 0-2 16,0-1 1-16,3 1-2 0,-3-2 3 15,3-1 1-15,0 6 1 16,0-4 2-16,1 2-2 0,-2-2-2 16,5 1-6-1,-5 0 7-15,5-2-10 16,0 2 4-16,-1-1 4 0,-1 1 0 0,6 0 1 15,-4-2-1-15,-2 2-2 0,5-6-2 16,-3 6-1-16,-2-3-1 94,5 3 6-63,-7-3-1-15,3 2 4 15,2-2-5-15,-3 3-6-16,-1-3 9 15,2 2 1-15,1-2-6 16,-7 0 7-16,2 0 0 0,-2 0-7 0,-5 3 0 15,5-3 4-15,-2 0-2 0,-2 0 5 0,0 0-5 16,-4 0-5 0,2 0 12-16,-1 0-4 0,2 2 1 15,-1-2-3 1,3 3-7-16,-4-3 0 16,3 0-1-16,4-3 3 15,-4 3 8-15,4 3-14 31,0-3 19-31,2 0-4 16,2 2-4 0,-9-2 5-16,9 0-4 15,-8 0 7-15,-2 0-14 16,2 2 10 0,-4-2 1-16,2 3-4 15,-6-6 4-15,6 6-5 16,-1-3-4-16,-3 2 2 15,0-2 3-15,2 3-1 16,2-3-11-16,-1 0 12 16,3 3 4-16,-3-3-8 0,4 0-5 0,-1 0 11 0,-3 0 0 15,5 2 2-15,2-2 2 0,0 3-17 16,0-3-1-16,0 1 16 0,-4-1-1 16,1 0-8-16,-1 0 7 15,1 0-4-15,-1 0 4 0,-3 0-1 0,3 0-8 16,1 0 1-16,-4 0 6 15,0 0-4-15,3-1 6 0,-2 1 2 0,1 1-9 16,-2-1 4-16,4 3-5 0,-5-6 9 0,5 3-13 16,-4 0 9-16,4 3 1 0,-5-3-6 0,4-3 4 0,1 3 8 15,0 3-7-15,-5-3-10 0,5 3 12 0,-1-3-4 16,1 0 2-16,-1 6 1 0,0-6-9 0,1 2 2 16,3 1 7-16,-4-3-10 0,0 3 6 0,-1-3 6 15,3 1-7-15,-5-1 7 0,3 3-3 0,-1-3 2 16,3 2-4-16,-6-2 6 0,5 3-5 0,-4 0 3 15,4-2-1-15,-6 2-5 0,4-3 11 0,-2 3-8 0,1-1 3 0,4-2 1 16,-5 3-6-16,4-3 7 0,-5 2-1 0,5-2-8 16,-1 3 6-16,0-1 0 0,-3-2-2 0,4 3 0 15,-5-3 9-15,2 0-1 0,2 2-12 0,-6 0 7 16,3-2-4-16,0 0 0 16,0 3-2-16,-3-3 1 0,0 0 1 0,2 0-7 15,-2 0 5-15,-1 2-3 0,5-2 11 0,-2 3 1 0,-2-3 5 0,3 3-15 16,1-3 3-16,-5 0-5 0,1 2 11 15,2-2-6-15,-1 0 6 0,-1 0-7 0,-1 0 3 0,1 0 5 16,-1 0-6-16,-16 0-5 0,30 3-3 0,-13-3 4 16,-1 0 5-16,1 0-6 0,-17 0 8 0,30 0-10 0,-10 1 14 15,-3-1-9-15,3 0-1 0,0 0 2 0,-3 3 5 16,-1-6-4-16,1 3-5 0,0 0 3 16,-4 0 0-16,4 0-3 0,-4-1 3 0,-13 1 10 0,30 0-1 0,-17 0-6 15,1 0-6-15,2-3-8 0,-16 3 17 16,27 0-2-16,-13-2-4 0,2 2 8 0,-2-3-9 0,2-2 4 0,1 0-1 15,-4 3-2-15,4-1 12 0,-1-2-6 0,1 3-2 16,4-3-13-16,-8 2 12 0,7 0-8 0,-4 3 8 47,-2-1 5-16,2 1-8-31,1-3-10 31,6 3 12 1,-3 0-5-1,0-3 6-31,0 3-4 16,3 0 20-16,-2 0-21 0,2 0 7 15,0 0 8-15,4 0-11 16,-1 0-1-16,-2 0-3 0,3 0 4 0,3 3-11 0,-7-3 14 0,7 0-5 15,0 0 4-15,-7 0 2 0,7 3 2 0,-3-3-6 0,0 1 0 16,-4-1-2-16,1 3-3 16,-5-3 3-16,8 3 4 0,0-1-4 0,0-2-3 15,-1 5 4-15,1-5 5 0,-4 0-7 16,4 3-6-16,-7 2 26 0,7-3-26 0,3 0 12 16,-7 1-4-16,-3-3 5 0,3 2-4 15,-2 1 3-15,1 0-7 0,-1-3 5 0,-1 5-3 16,-1-5 11-16,-2 1-9 15,4 2 11-15,-5-3-8 0,4 3-1 0,-20-3 4 16,33 2-8-16,-15-2 6 0,-9 4-10 0,7-2 13 0,-16-2-15 0,30 0 4 0,-16 0 0 16,-14 0-3-16,27 0 2 0,-11 3 6 15,-16-3 8-15,27 3-9 0,-13-3-7 0,-1 1 7 0,4 2-11 0,-17-3 13 16,30 0-15-16,-17 0 12 0,-13 0 3 16,27 0 2-16,-11 0-11 0,-16 0 12 0,30 2 1 0,-10-4-4 0,1 2-10 15,-2-3 14-15,1 3 0 16,1 0-7-16,1-4-3 0,2 1 14 0,-1 1-8 15,1-2 1-15,-1 2-1 0,0-1 8 0,1-1-12 0,2-1 5 16,-5 2-9-16,6-2 1 0,-2 0 6 31,2 0-5-15,0 0 4 0,0 0-2-1,0-3 20-15,-1-4-20 0,8 3-3 0,-1 0 3 0,-3 5 12 16,0-4-7-16,3 0 17 0,-3 4-20 0,3-1-4 15,4-5-6-15,0 3 5 0,-7 1-4 0,10 0 19 16,-10 0-14-16,3 0-9 0,1 4 11 0,-4-1 5 0,-4 0-13 16,1 3 7-16,-3-1 7 0,2-4-11 0,-3 5 7 15,1-6 8-15,3 4 7 0,-4 2-10 16,0 0-18-16,0 0 22 0,1-3-2 0,-1 3-17 16,-3-2-3-16,0 4 13 0,1-4-9 0,1 4 7 0,-5-2-10 15,0 0 14-15,-17 0 6 0,30-2-9 0,-17 0 14 16,4 2-14-16,-17 0-9 0,20-3 10 0,-6 3 8 0,-14 0-2 15,0 0-6-15,19 0 5 0,-19 0-20 0,17-2 19 0,-17 2 4 0,13 0-5 0,-13 0 1 0,17-3 0 0,-17 3-1 16,0 0 4-16,24 3-9 0,-24-3-14 0,16 2 20 0,-16-2-11 0,0 0 4 16,23 3-4-16,-23-3 6 0,21 0 10 0,-21 0-6 0,22 0-15 0,-22 0 15 0,21 0-8 0,-8-3 6 15,-13 3 3-15,20 0-5 0,-20 0-1 16,17 0 13-16,-17 0-14 0,16 3 13 0,-16-3-6 0,17 0-12 0,-17 0 18 0,16 0-2 16,-16 0-1-16,18-3 2 0,-18 3-17 0,19 3 15 0,-19-3-11 15,20-3-12-15,-20 3 8 0,21 0 12 0,-21 0-11 0,13 5 12 0,-13-5-6 0,20 0-10 0,-20 0 22 0,0 0-18 0,16 0 9 0,-16 0-19 16,0 0-12-16,0 0 0 0,17 0-30 0,-17 0-13 0,0 0-72 0,0 0-215 0,0 0 128 0</inkml:trace>
  <inkml:trace contextRef="#ctx0" brushRef="#br0" timeOffset="55500.247">21564 6217 897 0,'0'0'-44'16,"14"0"-1"-16,-14 0 8 0,0 0 5 0,0 0 12 15,0 0 3-15,0 0 7 0,19 0 6 0,-19 0 6 16,17 3 6-16,-17-3-2 0,21 2 5 16,-5 1-3-16,1-3 3 0,2 2 1 15,2-2 10-15,2 0-7 0,4 2 3 16,3-2-5-16,0 0-1 0,3 0 3 0,1 3 1 16,-1-3-2-16,0 0 5 0,4-3 3 15,0 3-9-15,-4 0 5 0,7 0-3 16,-4 0 9-16,4 0-8 0,1 0-2 15,-5 0-1-15,4 0-2 0,7 0 14 0,-1 0-16 16,2 0 7-16,-2 0-6 16,1-2-1-16,3 2 7 0,-4-2-8 15,5 2 1-15,-5-3-6 0,1 1 4 16,-4-1-2-16,7 3-3 16,-3-2 1-16,-4-1 4 0,5 1-7 15,-9 2 9-15,4-3-11 16,-6 0 3-1,0 2 2-15,3 1 1 32,-4-3 6-32,1 1-6 15,0-1-3-15,0 3 3 0,-1 0 4 16,-3-3-5-16,1 2 1 0,-1 1-1 0,4-5-5 16,-3 5-2-16,-1 0 5 15,0-1 3-15,0 1 5 0,1 0-12 16,-4-2-2-16,0 4 11 0,-3-4-6 0,-1 2 0 15,-2 0 4-15,-5-4-6 0,2 4-1 16,-1 0 2-16,-4 0 0 0,1 0 2 47,-1 0 0-31,-2 0-2-16,-14 0 3 46,26-2-4-46,-9 2-1 63,-17 0 4-47,27 2 2-16,-14-2 0 0,-13 0 3 0,30-2 4 0,-13 2-8 15,-1 0 0-15,1 0-5 0,4 0 4 0,-2 0 0 0,1 2 0 16,-2-2-3-16,4 0 4 0,-5-2-2 0,4 2 0 0,-2 2-7 15,-2-4 10-15,-1 2-1 16,4 0 1-16,-3 2-1 16,0-2-1-16,0-2 1 0,-1 2-1 15,1 0-3 1,0 2-3-16,-1-2 11 0,0-2-9 16,2 2-1-16,2 0 5 15,-4-3-3 1,4 3 4-1,0 0-2-15,3 0-2 0,1 0 4 16,0 0 0 0,2-2-2-1,-2 2 3-15,-2 0-3 16,6 0 1-16,-5 0 1 0,0 0-9 16,3 0 10-1,-2 2 2-15,-1-2-8 16,7 0 3-16,-6 0-1 15,1 0-4-15,-1 0 5 32,1 0-9-32,-3 0 13 0,10 0-4 15,-7 3-6-15,2-6 0 16,-8 3 10-16,11 0-4 0,-3 0 8 0,-2 0-14 16,4 0-3-16,-2 3 9 15,-4-3-4-15,1 2 4 0,-2-4-7 0,5 2 2 0,-3 2 1 0,0 2-2 16,-2-4 0-16,3 0 10 0,-3 0-2 15,2 0-11-15,-1 0 0 0,3 2 14 0,-2-2-5 16,3 0 3-16,-4 0-11 0,1 0-3 0,1 0 1 16,2 1 2-16,-2 4-8 15,-3-4 7-15,5 2-1 0,-4 0-2 0,-3-1 9 16,0 1-5-16,4-2 5 0,-8-1 5 16,5 0-9-16,-2 6 5 0,2-4 2 0,0-2-1 15,-6 3-6-15,5-1-1 0,1 1 3 16,-1-1-1-16,0 1-1 0,-2 1-2 0,4-1 9 0,-3-1-2 15,0 1-5-15,2 0-6 0,-3-1 2 0,0 2 2 0,4-1-3 16,-3 2 5 0,-2-1-5-16,-1-2 1 0,0-1-1 15,2 4 8-15,-1-1-10 16,-1-1 9 0,5 2-4-1,-6-5 0-15,2 1 2 0,-4 2-3 16,5 2 4-16,-3-5-2 0,3 3-2 15,-2-1 1-15,2 1 7 0,-3-1-3 16,2 1 1-16,1-1-1 0,-3 3 7 0,6-3-5 0,-4 1-1 0,-3-3 0 16,4 3-1-16,0-1 4 0,-3-2 1 15,6 3 11-15,-1-1-11 0,-4-2 9 0,6 2-9 0,-3-2 0 16,-2 3-6-16,3-1 6 0,1-2-4 0,-6 4 1 16,8-2 10-16,-2-1-10 0,-2-1 6 0,2 0 3 0,-1 5-4 15,2-5-1-15,-1 1-3 0,3 2 5 0,3 0-2 16,-9-1-4-16,9 1 5 0,-6-2-1 0,6 2-5 15,0 0 8-15,-1-3 2 0,1 2-8 0,0 1 3 0,-4-1 0 16,4 1 2-16,2-1-3 0,-2 1 5 0,0 1-4 47,-1 1 0-31,1-5-1-1,3 7 1 16,-3-6-2 1,0 2 0-17,2 1 4 1,-6-4 1-16,8 5-7 0,-4-1 5 16,-5-2-1-16,5-2-1 0,0 1 2 15,-4-1 2-15,4 5 6 0,0-4-12 0,0 2 0 16,0 0-1-16,-5-1 9 0,2-2-6 0,2 3 0 0,-4-3 0 0,0 0-2 15,-2 1-1-15,1-1 1 0,-2 3 6 0,2 0-3 16,-2-3-3-16,1 2 5 0,-3 1-2 0,-1-3-4 16,2 2 4-16,-1-2-3 0,-2 3-4 0,6-1 11 15,-5-2-2-15,5 3-7 0,-4-3 5 0,2 2-4 16,1-2-1-16,4 2 14 0,-5-2-7 0,5 3 1 0,0-3-6 16,-1 0-1-16,0 0 1 0,0 0 5 15,-2 2-7-15,5 1 6 0,-3-3-1 0,-3 3 0 16,4-3 1-1,-6 2-5-15,4-2 4 0,1 0 9 0,-2 3-5 16,1-3-1-16,-2 0 2 0,4-3-3 16,0 3 5-16,0 3 1 0,1-1-8 0,-1 0 8 0,-1-2 0 15,1 0-6-15,-3 0-2 0,6 0 8 0,-6 4-5 0,-1-3 0 16,3-1 1-16,-2 0-3 0,-2 4 2 16,1-4-1-16,1 3-1 0,-5-3-1 0,4 0 3 15,1 0-2-15,-5-3 3 0,4 3-5 0,-4 0 2 16,5-4 0-16,-4 4 0 0,2-1-5 0,-2 2 0 0,4-1 3 15,-2-1-7-15,1 1 7 0,4 0 7 0,-8 0-1 0,1-4-13 16,2 4 3-16,-1 0 4 0,-1 0 0 0,5 0 0 0,-1-2-2 16,-1 2 18-16,3 2-18 0,-3-2 3 0,3-2 0 0,1 2-1 15,6 0-3-15,-4-2 3 0,4 4-5 16,-7-4 4-16,4 4 9 0,-3-2-1 0,-5 0-5 16,5 2-4-16,-4-2-3 0,0 0 17 15,0-2-17-15,0 4 3 0,-4-2-2 0,1 0 10 0,4 4-8 16,-2-8 4-16,-2 4 1 0,-1-2-1 15,1 2 11-15,1 0-8 0,-2 0-5 0,1 0 1 0,-1-2-3 0,-16 2 2 16,27 0-6-16,-13 0 7 0,-14 0 5 0,22 0 5 0,-22 0 0 0,17 2 14 0,-17-2-17 16,17 2 21-16,-17-2-11 0,0 0 2 0,17-2-10 0,-17 2 8 0,13 0 9 0,-13 0-12 0,0 0 5 0,17 0-6 0,-17 0-1 15,0 0 4-15,0 0 4 0,0 0-13 0,20 0 12 0,-20 0-11 0,0 0 5 0,0 0-6 0,0 0 1 0,0 0 0 0,0 0-4 0,16 2 0 0,-16-2-3 16,0 0 10-16,0 0-10 0,0 0 3 0,0 0-5 0,0 0 5 0,0 0-42 0,0 0-40 0,0 0-106 0,0 0-202 0,0 0 102 0</inkml:trace>
  <inkml:trace contextRef="#ctx0" brushRef="#br0" timeOffset="60239.5951">14780 585 233 0,'-5'-13'72'15,"-4"4"-32"-15,7-3-8 0,-4-2-3 16,1 2-4-16,3-3 6 0,2-1-5 0,-6 4 2 16,6-1 1-16,0-3 8 0,-8 2 4 15,8 2-9-15,-3 0 13 0,0-1-11 0,3 3 4 16,-3-1 6-16,3 11-10 0,0-14 15 15,-4 6-18-15,4-2 6 0,-3 3-10 16,3 7-5-16,0 0 14 0,0 0-14 0,0 0 1 16,0 0 7-16,0 0-17 0,-24 32 1 15,21-11-5-15,-3 1 9 0,-1 7-1 16,-3 4-10-16,0 5 6 16,-1 1-1-16,5 7 2 0,-4 1-13 0,1 5 3 15,-2-1 2-15,-2 14-3 0,-4 0 7 16,6 3 1-16,-2 2-8 0,-6 29 2 0,2 2-6 15,1 4 13-15,-2-5-1 16,2 2-20-16,-2-4 4 47,5-13 11 31,8-10-10-47,-6 0 15-15,2 0 6-16,-9 22 1 16,9-17 4-16,-1-10-5 0,-1-2 6 15,-1 1-8-15,5-13-3 16,-5 2 2-16,6-7-8 0,4 0 4 0,-9-1 9 15,9-10-13-15,-6-2 14 0,5-4-11 0,0-1 2 16,-4-6-8-16,4-2 6 16,0-5 5-16,0 3-2 31,-1-6-1-31,0 0-11 0,1-5 6 0,0 2 4 31,3 1-6-31,-7-5 1 16,3-3-14-16,-2 1 4 15,-4-3-10-15,10-5-4 16,-13 7-13-16,13-7-24 0,-14 0-1 0,14 0-27 16,0 0-65-16,-19-5-251 0,12 0 89 15</inkml:trace>
  <inkml:trace contextRef="#ctx0" brushRef="#br0" timeOffset="61416.5179">12443 1826 1023 0,'0'0'-53'0,"0"0"13"0,0 0 4 15,0 0 6-15,0 0-5 16,0 0 13-16,0 0 6 0,0 0 11 0,0 0 0 0,0 0 0 15,0 0 10-15,29-17 7 0,-16 13-7 16,8 1 0-16,-1 1-1 0,4-4 0 16,5 1 13-16,8 1-6 0,3-4-5 15,3 1 5-15,2 0 4 0,4 1-6 0,-3 1 12 16,5 4-13-16,1-2 5 0,8-6-10 16,1 1 4-16,-5 8 5 0,7-9 9 15,4 4 6-15,-3 2-14 0,3-1 12 16,-6-4-7-16,4 6 2 0,2-3-3 0,-4-2-3 15,4-1 3-15,-3 1-8 0,-3-2 5 0,2 1-5 16,0 2 7-16,-7 3 1 0,-5-2-4 31,-1 2-4-15,-1 1 0 15,2-3 6-15,-5 0-5 15,1 3-4-15,2 2 7 15,-2 0-7-15,1-3 3-16,-6 3-8 0,6-2 5 15,-9 4-3-15,5-7 5 0,-2 2-10 16,3 3 2-16,-5 0 3 0,-4-1 11 0,4 1-2 0,4-3-1 0,-8 0-16 15,1 3 6-15,7-2 2 0,-4-2 7 0,-2 1-11 16,0 3 4-16,6-3 2 0,-9 3 1 16,3-2-8-16,-1-2-2 0,0 4-1 0,-5-2 1 15,5-1 2-15,-3 0 12 16,2 3-11-16,2 0 7 0,-5 0-6 16,3-1 3-16,-3 1 5 0,1 0-16 15,-5-3 10-15,8 3 7 0,-4 0-3 0,0 0-4 16,2-2 3-16,5 2-1 15,-4 0-6-15,1 2-1 0,-1-2-1 16,2 0 13-16,-2 3-3 0,4-6-3 0,-4 3 1 16,5 0-9-16,-5 0-3 15,1 3 9-15,-1-3 2 0,5 0-4 16,-8 0 5-16,1 1 3 0,-1-1-7 0,-3 3-3 16,3-6-6-16,-3 6 3 0,3-6 14 0,-6 2-9 15,3 1 4-15,0-3-6 16,0 6 0-16,0-2 9 0,-3-1-9 0,3-1 7 15,0 1-7-15,-3 1 6 0,0-1-6 16,-8 0 6-16,5 0-6 16,-4 3-4-16,-1-6 6 0,-2 3 3 0,-4 0 5 0,-13 0-5 15,30 3 2-15,-16-3-11 0,-14 0 4 0,24 0-1 0,-24 0-6 16,16 0 14-16,-16 0-12 0,20-3 13 0,-20 3-5 0,0 0-3 0,20 0-4 0,-20 0 21 16,10-1-10-16,-10 1-6 0,0 0 5 0,17 0 0 0,-17 0 1 0,0 0-2 0,0 0-2 0,17 0-19 15,-17 0-16-15,0 0-21 0,0 0-44 0,0 0-119 0,0 0-106 0,0 0 159 0</inkml:trace>
  <inkml:trace contextRef="#ctx0" brushRef="#br0" timeOffset="63396.9156">15045 476 832 0,'0'-15'-25'0,"0"15"0"0,-3-11 17 16,3 11 6-16,0-13 1 0,0 13-6 0,3-10 20 15,-3 10 8-15,-3-10-10 0,3 10 12 0,0-10 1 16,0 10 1-16,0 0-10 0,0 0-9 16,0 0 15-16,0 0 6 0,0 0-17 0,-14 28 16 15,11-13-11-15,-4-4-6 0,1 10 10 16,1-6-3-16,2 0-8 0,-3 4-2 15,3 1 11-15,-1-6-11 0,-2 1 7 16,6-1-4-16,-3-3 0 16,3 1-9-16,-5-2 10 15,5-10 21-15,-6 15-9 0,6-15-2 16,-3 7 6-16,3-7-15 16,0 0 8-16,0 0 7 0,9-47-5 0,-1 25-11 0,-2-2 2 15,1-7-1 1,-1 0 1-16,2 1 0 15,1 1 1-15,-2 7-2 16,-4-4-8-16,2 4-8 47,4-1 14-47,-6 8-9 31,-1-2 5-15,6 1-7-1,-5 4 6-15,3 0 3 16,2 5-12-16,-2-2 9 31,3 4-5-15,-9 5 15-16,18-5-9 0,-18 5 2 16,27 5-3-16,-11-2-6 31,0 5 0-16,1 2 1-15,6 0-5 16,-2 4 6-16,2-2 11 16,0 11-19-1,0-5 16 1,4 4-9-16,1 1 7 16,-7 2-3-1,1-3-2-15,1-1 4 16,-7-4-5-1,1-2 6-15,1 3-10 0,-6-3 10 16,1-3-10-16,-3 2 11 16,1-5-1-16,-2 1 21 15,2-3 2 1,-11-7 6-16,9 8-5 0,-9-8 1 16,0 0-5-16,0 0-5 0,0 0 0 0,7-25 2 0,-7 13-5 15,-3-9 1-15,3 1-5 16,-7 0-1-16,4-3-2 0,0 5 4 15,-1-1-10-15,2 2 15 0,-6-1-11 0,8 6 1 16,-4-1-7-16,4 1-1 0,-2-1 1 16,2 0 1-1,0 6-8 1,-4-1-22-16,4 8-17 0,-3-14-19 0,3 14-30 0,-4-15-31 0,4 15-80 16,0-8-238-16,0 8 50 0</inkml:trace>
  <inkml:trace contextRef="#ctx0" brushRef="#br0" timeOffset="65793.0037">13423 612 1072 0,'-7'-10'-83'0,"7"10"7"16,0 0 15-16,-2-12 1 0,2 12 14 16,-4-9-2-16,4 9 9 0,-3-7 10 0,3 7 7 15,0 0 2-15,-4-9 2 0,4 9 6 16,0 0 0-16,0 0-4 0,0 0 2 16,-3-10 8-16,3 10 4 0,0 0 0 0,0 0-5 15,0 0 3-15,0 0 8 0,0-10-4 16,0 10-2-16,0 0 11 0,0 0-8 15,0 0 7-15,0 0-3 0,0 0 3 0,0 0-1 16,0 0-1-16,0 0-1 0,0 0 10 16,0 0-7-16,0 0 2 0,0 0-3 15,0 0-8-15,0 0 7 0,34 11 3 0,-34-11 0 16,16 9-6-16,-16-9 11 31,20 7-8-31,-11 1 0 0,2-1-4 0,3-2 7 16,-4 2-1-16,3 0-9 15,0 1-1-15,-3 1 3 0,4-5-6 0,-5 7 17 16,5-4-12-16,-1 0-1 0,0-2 9 0,-3 0-6 16,3 5 5-16,1-5 1 15,3 5-6-15,-7-3 4 0,3 1 1 0,5-3 9 0,-5 3-5 16,-4-1-5-16,5-2 2 0,-1 0-2 0,-3 3-6 16,3 2-1-16,-4-4 4 15,3 2 0-15,-2 1-3 0,-1-2 2 16,1 1 4-16,1 1-10 0,-2-1 9 0,2-3-2 0,-6 4 0 0,6-3-8 0,-1 0 12 0,0 2-4 15,-10-8 1-15,17 16-4 0,-7-11 4 16,-1 0-8-16,-3 2 10 0,6 1-3 0,-12-8 1 16,16 10-10-16,-10-3 8 31,-6-7-1-31,18 9 2 0,-13-1-1 16,3-1 0-16,-8-7 4 31,17 11-4-31,-11-3 0 15,-6-8-2-15,14 10 7 0,-5-3-5 32,2-2-3-17,-11-5 8 1,12 12-7-16,-1-6 0 0,-5 1 0 16,-6-7 0-1,18 14-5-15,-9-8 11 0,-2 2-14 16,2-3 10-16,-9-5 3 0,13 11-5 0,-2-5-1 0,-11-6 0 15,14 7 1-15,-8 1-8 0,-6-8 7 0,10 9 5 0,-10-9 0 0,14 9-1 0,-8-3-5 0,-6-6 1 0,18 9 1 0,-18-9 1 16,5 10 4-16,-5-10-2 0,11 12 0 0,-11-12 3 0,8 12-9 0,-8-12 2 0,12 8 4 0,-12-8-2 16,9 10 6-16,-9-10 0 0,10 11-11 0,-10-11-1 0,11 7 10 0,-11-7-6 15,6 8-2-15,-6-8 4 0,10 7 6 0,-10-7-5 0,8 7-4 0,-8-7 8 0,5 10-8 0,-5-10 5 0,8 10 1 0,-8-10 11 16,9 8-12-16,-9-8 4 0,8 9-5 0,-8-9 4 16,2 12-4-16,-2-12 5 0,0 0-14 15,13 12 8-15,-13-12-4 0,6 9 3 16,-6-9 8-16,8 10-9 0,-8-10-8 0,4 10 4 15,-4-10 6-15,6 10 3 0,-6-10-4 16,10 9 0-16,-10-9-2 0,6 12 0 16,-6-12 4-16,0 0 6 0,8 9-14 0,-8-9 12 15,0 0-2-15,3 15-7 0,-3-15-1 16,0 0-1-16,7 5 16 0,-7-5-9 0,0 0 2 16,0 0 2-16,9 8 4 0,-9-8-8 15,0 0-6-15,0 0 2 0,8 9-1 16,-8-9 3-16,0 0 2 0,0 0 1 15,0 0-2-15,0 0-1 0,0 0 8 0,0 0-8 16,0 0 4-16,0 0 15 0,0 0-10 16,0 0 0-16,0 0 7 0,0 0-2 0,0 0-11 15,0 0 5-15,0 0-5 0,0 0 10 16,0 0 0-16,0 0-2 0,0 0-6 16,6 8-1-16,-6-8 9 31,0 0-8-31,0 0-11 0,0 0 6 0,0 0 3 0,0 0-2 0,0 0-1 0,2 10 6 0,-2-10-10 0,0 0 4 15,0 0 10-15,0 0-3 0,0 0 4 16,0 0-8-16,0 0 6 0,0 0 4 16,0 0-2-16,0 0-7 0,0 0 16 15,0 0-6-15,0 0-4 0,0 0 8 0,0 0-5 16,7 11-2-16,-7-11-17 0,0 0 11 16,0 0 0-16,0 0 3 0,0 0-8 0,0 0 5 15,0 0-6-15,0 0 7 0,0 0-11 16,0 0 11-16,0 0 7 0,0 0-6 15,0 0-9-15,0 0 8 0,0 0-13 0,0 0 9 16,0 0 0-16,0 0-3 0,0 0 2 16,0 0-10-16,0 0 5 0,6 9 12 0,-6-9-6 15,0 0-7-15,0 0 6 0,0 0 3 16,0 0-3-16,0 0 1 0,0 0 10 16,0 0-15-16,0 0 3 0,0 0-3 15,0 0 9-15,0 0-3 0,0 0-5 0,0 0 2 16,0 0-5-16,0 0 3 0,0 0-2 15,0 0 3-15,0 0 10 0,0 0-11 0,0 0 3 16,0 0-5-16,0 0 7 0,0 0-4 16,0 0 15-16,0 0-9 0,0 0-13 15,0 0 7-15,0 0 0 0,0 0 0 0,0 0 3 16,0 0-1-16,0 0 2 0,0 0-17 16,0 0-6-16,0 0-30 0,0 0-24 15,0 0-42-15,0 0-232 0,0 0 138 0</inkml:trace>
  <inkml:trace contextRef="#ctx0" brushRef="#br0" timeOffset="68233.4422">12573 805 901 0,'0'0'-36'0,"0"0"12"16,0 0 5-16,2-10 6 0,-2 10 5 0,0 0 8 0,0 0 0 15,0 0 8-15,0 0 0 0,0 0 5 0,0 0-9 16,0 0 7-16,0 0-4 0,0 0 1 16,0 0-9-16,0 0 5 0,0 0-2 15,0 0-1-15,-36 11-4 0,36-11 5 0,-10 13-4 16,10-13 5-16,-5 15-4 0,0-4 2 16,5-11 1-16,0 18 7 0,0-18-8 15,5 17-2-15,-3-10 3 0,-2-7 4 16,7 15-7-16,-1-5 7 0,-6-10 2 0,14 14-9 15,-5-11-5-15,-9-3 8 0,17 6-10 0,-17-6 12 16,17 5-1-16,-4-5 4 16,-13 0-9-16,23-3-1 0,-9-2 8 15,-14 5-3 1,19-11 2-16,-12 4 1 16,0-1 4-16,4-1-1 0,-6-1-2 0,6-2 1 0,-8 0 1 15,5-3-4-15,-6 1-4 16,5-3 11-16,-3 0 5 0,-2 2-12 15,-2 0-1-15,4-3-4 0,-4 0 13 0,0 3-1 0,-6-2-5 16,2 2-4-16,0 0 4 0,-1-5-5 31,-3 8 8-15,-2-1-8 15,3 0-2 0,-2 4 8-31,-5-2-5 16,1 4 1-16,-1-3-2 31,-5 3-5-15,1 0 7 0,0 4-8-16,0-2-1 15,2 2 7 1,-4 3-7-1,-1-1 4-15,6 1 1 16,-3 0 2-16,2 1-8 0,2 2 11 16,1-2-6-16,2 6 8 0,-2-3-9 15,-1 3 8 1,9-1-18-16,5-6 5 0,-11 12 3 0,5-7 5 16,6-5 5-16,0 15-9 0,0-15-3 15,6 15 6-15,-6-15 4 0,13 11 3 0,-5-4-3 16,-8-7-7-16,13 10 6 0,-7-5-2 15,-6-5-6 1,0 0 1-16,12 12-5 0,-12-12-11 0,9 5-2 0,-9-5-22 31,0 0-30-31,0 0-113 0,0 0-28 0,13 4 74 0</inkml:trace>
  <inkml:trace contextRef="#ctx0" brushRef="#br0" timeOffset="68570.5188">12429 814 573 0,'10'5'-23'0,"-10"-5"8"0,0 0 8 0,0 0 3 15,17 6 12-15,-17-6 0 0,14 0-6 16,-14 0 19-16,0 0-10 0,23 0-3 15,-23 0 5-15,17-4-2 0,-17 4 2 16,19 0 2-16,-6 0-3 0,1-2-3 16,-14 2 3-16,23-2 2 0,-13-1-2 0,-10 3-3 15,20-4-4-15,-10 4-3 16,-10 0 3-16,13-5 6 0,-13 5 0 16,18-3-7-16,-18 3 4 0,13-2-9 0,-13 2 11 0,9-3-4 15,-9 3 1-15,0 0-18 0,18-2 5 16,-18 2-10-16,13-5-17 0,-13 5-35 15,14-5-110-15,-14 5 22 0,9-3 53 0</inkml:trace>
  <inkml:trace contextRef="#ctx0" brushRef="#br0" timeOffset="69744.5522">12830 1025 439 0,'0'12'11'0,"0"-12"5"15,0 0 2-15,0 0 0 16,0 0 1-16,0 0 3 0,0 0-11 0,0 0 0 16,0 0 9-16,0 0 5 0,0 0-5 0,13-27-2 15,-13 27-4-15,9-17 2 0,-2 5-4 16,-3 0-3-16,3 0-2 0,-5-1 6 16,5-2 0-16,-1 6-4 0,-1-5 2 15,-2 2-4-15,3 3 2 0,1-1-2 0,-3 0 10 16,1 2-5-16,-5 8-3 0,9-18-1 15,-9 18 1-15,2-9 13 0,-2 9-17 0,3-11 8 16,-3 11-4-16,0 0 6 0,8-9-6 16,-8 9-2-16,0 0-2 0,0 0 3 0,0 0-10 15,0 0 4-15,0 0 15 0,25 21-2 16,-25-21-8 0,7 11-6-16,-1-1 8 0,2-2-1 0,-4 2 4 15,-4-10-7 1,9 15 1-16,-5-6 1 0,-4-9 12 0,6 12-26 0,2-4 24 15,-8-8-15-15,6 13-2 0,-6-13 5 0,0 0 0 0,9 15-1 16,-9-15 12-16,3 8-16 0,-3-8 7 0,0 0-8 16,4 9 3-16,-4-9-18 0,0 0-28 15,0 0-72-15,0 0-192 0,0 0 177 0</inkml:trace>
  <inkml:trace contextRef="#ctx0" brushRef="#br0" timeOffset="71199.1295">12866 755 782 0,'0'0'-37'0,"0"0"3"0,0 0 11 0,-14-3 2 0,14 3 6 0,0 0 7 0,0 0 15 0,0 0-4 0,0 0 15 0,0 0-4 0,0 0-3 0,0 0 5 0,0 0-3 16,0 0 8-16,0 0-2 0,0 0-6 0,-5-8 5 15,5 8-1-15,-8-7-4 0,8 7 5 16,0 0-12-16,-5-5-3 0,5 5 1 16,-8-5-3-16,8 5 5 31,-6-5-7-31,6 5 9 0,0 0-6 0,0 0-5 0,0 0 4 0,0 0-8 0,0 0 10 0,0 0 1 16,0 0-13-16,-11 18 1 0,11-18 14 0,0 0-4 15,0 0 4-15,0 0-5 0,0 0-2 16,0 0 16-16,0 0-5 0,0 0-10 15,0 0-2-15,0 0-2 0,0 0 9 0,0 0 3 16,0 0-4-16,0 0-7 0,0 0 2 0,0 0 8 16,0 0 0-16,0 0-8 0,0 0-1 15,0 0 2-15,0 0-1 0,0 0 0 0,0 0-1 16,0-23 5-16,0 23-4 0,0 0-1 16,0 0 3-16,0 0-2 0,0 0 10 15,0 0-5-15,0 0-4 0,0 0-1 16,0 0 2-16,0 0-10 0,0 0-15 0,3-13-17 15,-3 13-83 1,0 0-122-16,0 0 233 0</inkml:trace>
  <inkml:trace contextRef="#ctx0" brushRef="#br0" timeOffset="73654.4963">12780 762 650 0,'0'0'-13'16,"-4"-15"6"-16,-3 8 12 0,7 7-1 0,-7-18 3 15,2 11 8-15,-3-6-4 0,-1 4 9 0,-1-3 2 16,-3 6 13-16,-1-2 1 0,1 1-3 0,0-1-3 16,-1 3 5-16,1 0-1 0,-1 1 1 15,-3 1-4 17,7-2-2-32,-3 2 12 31,4 0-15-31,-5-1 3 31,3 1 5-31,11 3-13 31,-12-3-7-31,1-2-1 0,11 5 1 16,-10-4 0-16,10 4 1 16,-10-8-7-16,10 8-2 0,-7-5 9 0,7 5-17 0,-10-7 14 0,10 7 10 0,-9-5-15 0,9 5-10 15,0 0 3-15,-10-6-4 0,10 6 5 16,0 0 0-16,0 0-1 0,0 0 8 0,-25 11 0 0,19-4-7 15,1 0 9-15,-6 0-9 0,0 4-4 16,2-4 2 0,-4 1 4-16,3 2 5 0,-3-3-1 0,1-1-10 0,3 1 13 0,-1-2-17 15,4 3 18-15,6-8-20 0,-13 6 1 0,5 0 10 16,8-6-6 0,0 0-3-16,-9 6 6 0,9-6-4 15,0 0 10-15,0 0-15 0,0 0 2 0,0 0 1 0,0 0 13 0,30-16-10 0,-30 16 4 0,0 0 5 0,0 0-7 0,0 0-2 16,12 12 9-16,-12-12-10 0,-2 23 2 0,-5-13 0 15,0 2 13-15,-2 4-3 16,-4-2-3-16,4-1 4 0,0-2-4 0,2 1 8 16,1-2-3-16,-2-1-3 15,6-1 3-15,2-8-1 0,0 15 3 0,0-15-6 16,19 7-5-16,-19-7 0 0,40-1 13 0,-13-5-24 16,0 3 20-16,6-2 0 15,-3 1-6 1,1-1-6-16,-4 1 12 15,0 0-14-15,-4 1 3 0,-8 3 4 0,2-2 4 16,-17 2-12 0,24 5 11-16,-17-1-10 15,-7-4 10-15,0 13 5 0,0-13 3 0,-14 15-7 0,7-7 5 16,-3 0 0 0,0-1 3-16,1 1-5 15,2-1 5-15,1 0 6 0,-1-1-3 16,7-6-1-16,-7 10-7 0,7-10-6 0,0 0 4 0,0 0-1 0,23 8 8 0,-23-8-5 15,33-6-7-15,-8 6 1 0,-2-6 9 0,-4 5-11 16,2-2 2-16,-2 3-8 0,2-2 3 0,-2 2 5 0,-1 0-8 16,-18 0 6-16,26 2-6 0,-12-2 8 0,-5 4 0 0,-9-4-6 15,14 8 0-15,-10-1 6 0,-4-7 0 0,0 0 0 0,0 0 8 0,-8 21-12 0,8-21-2 16,-10 10 13-16,10-10-4 0,-7 13 1 0,7-13 3 16,-6 7-4-16,6-7-3 0,0 0 1 0,0 0-1 0,0 0-4 0,23 9 0 0,-23-9-4 0,33-9 9 0,-9 4-8 15,-5 0 0-15,5 0 1 16,1 0-6-16,-7 3-3 0,0-1-14 0,-3-2 12 15,-1 5 2-15,-1-2 4 0,-13 2-11 0,17 7 16 0,-17-7-1 0,0 0 5 0,-3 20-5 0,3-20 3 16,-14 18 10-16,8-8-5 0,-7 2 10 0,-1 1 1 16,1-6-5-16,3 3-2 0,-1-1-1 0,2 1-4 15,-2-5 4-15,6 4-3 0,5-9 0 0,-11 10-28 16,11-10-2-16,0 0-35 0,0 0-37 16,0 0-104-16,0 0-215 0,0 0 73 15</inkml:trace>
  <inkml:trace contextRef="#ctx0" brushRef="#br0" timeOffset="74763.4239">14124 875 1019 0,'0'0'-65'0,"0"0"17"0,0 0 1 0,0 0 11 15,0-10 5-15,0 10 8 0,0 0 6 16,0 0 8-16,0 0 5 0,0 0 6 0,0 0-2 15,0 0 0-15,0 0 5 0,0 0 9 16,-11-5 8-16,11 5-12 0,0 0 3 16,0 0 1-16,0 0 2 0,0 0 0 15,0 0 4-15,0 0 1 0,0 0 1 16,0 0 6-16,0 0-12 0,0 0 0 0,0 0 5 16,0 0 12-16,0 0-13 0,0 0-9 0,0 0 18 15,0 0-15-15,0 0 3 0,0 0 0 16,0 0 11-16,0 0-2 0,0 0-22 15,-5-11 11-15,5 11 0 16,0 0-1-16,0 0-4 0,0 0 7 0,0 0-8 0,0 0 0 16,9-12-15-16,-9 12 6 0,9-7 8 0,-9 7 1 15,12-5-5-15,-4-1 1 0,-8 6 8 16,18-9-6-16,-8 4 0 0,3 0-15 16,-2 0 13-16,-2 0-9 0,4 0 6 15,-3 0 19-15,3 2-15 0,-1-4-12 0,3 5 14 16,-8-4-1-16,7 4-13 0,-4-3 9 15,-1 0-5-15,-9 5-6 16,21-6 3-16,-21 6 0 0,16-2 12 0,-5 0-3 0,-11 2-3 16,20 0-12-16,-20 0 15 15,19-6-6-15,-5 6-5 0,-14 0 16 16,20-2-11-16,-20 2 10 0,19 2-8 0,-19-2 5 16,20-2-15-16,-20 2 5 0,24 0 1 0,-24 0-7 15,17 2 10-15,-17-2-2 0,20 3 7 0,-7-6 2 16,-13 3 4-16,21 6-13 0,-21-6 3 15,15 0 3-15,-15 0-12 0,0 0 11 0,14 2 4 16,-14-2-7-16,0 0 1 0,20 2-5 16,-20-2-1-16,11 6 6 0,-11-6 5 15,6 6-5-15,-6-6 7 16,10 6-5-16,-10-6-5 0,0 0 10 0,9 8-9 0,-9-8-3 16,0 0 7-16,11 6-9 0,-11-6 6 15,0 0 5-15,6 6-8 0,-6-6 10 16,0 0-3-16,0 0 1 0,0 0 20 0,0 0-10 15,0 0 1-15,0 0-5 0,0 0-6 0,0 0 5 16,0 0 1-16,0 0-7 0,0 0-1 16,0 0 6-16,0 0-9 0,0 0 0 15,0 0-3-15,0 0-20 0,0 0-8 0,0 0-46 16,0 0-64-16,0 0-254 0,0 0 94 16</inkml:trace>
  <inkml:trace contextRef="#ctx0" brushRef="#br0" timeOffset="77679.8206">15265 1160 300 0,'0'0'66'0,"0"0"-15"0,0 0-11 16,-3-8 13-16,3 8-13 0,0 0 2 0,0 0-2 15,-5-7 7-15,5 7 2 0,0 0-4 16,0 0 3-16,0 0 18 0,0 0-19 16,0 0 7-16,5-15-1 0,-5 15-13 0,0 0 6 15,0 0-7-15,0 0-2 0,0 0-7 0,0 0 2 16,0 0-10-16,-5-11-4 0,5 11 6 16,0 0-9-16,0 0-1 0,0 0-6 15,0 0 2-15,0 0-3 0,0 0-3 16,0 0 10-16,11 37-9 0,-5-30 5 15,1 2-3-15,4-1-4 0,-6 1 3 0,6-1-10 16,-1 0 13-16,3 1-1 0,-3 0-7 16,4-2 1-16,-1 2 5 0,-3-1-6 15,3 2 7-15,0-5-2 0,4 2-2 0,-7 1-4 16,7-4-4-16,-1 4 2 0,1-4 3 0,-4-3 5 16,8 6 7-1,-1-3-7-15,-4-2-2 16,4-2 3-16,4 0-5 15,-5 0 1-15,1 0 7 0,-2-2-9 16,1-2-2-16,2 4 1 0,-9-7 5 0,9 2-7 0,-9-4-1 16,2 1 11-16,3-2-2 15,-3-2-4-15,-8 0 4 0,4 0-3 0,-3 0-2 0,0-3 0 0,-1 0 3 16,-6 1-6-16,3-1-1 16,-3-1-3-16,-3 2 6 0,0 1-2 0,-4 1 9 0,-3 0-8 15,0 0-3-15,-6 0 9 0,-1 4-2 0,-3-2-9 16,-3 3 4-16,-1 3-11 0,4 0 4 15,-4 3 5-15,-6 1-10 0,0-3 11 0,0 6-11 16,5-2-5-16,-5 5 22 0,0 1-14 16,-1 1 4-16,1 0-4 0,4 2 7 15,2-3-2-15,1 4 4 0,-2 1-8 0,7-2-1 16,-4 2 7-16,7-4-4 0,4 1 7 0,-1 0 0 16,8-1-5-16,1 3-8 0,3-11-25 15,0 17-8-15,0-7-19 0,0-10-28 0,7 18-62 16,-1-10-174-16,-6-8 155 0</inkml:trace>
  <inkml:trace contextRef="#ctx0" brushRef="#br0" timeOffset="78257.3212">15398 1220 834 0,'0'0'-40'0,"0"0"9"16,0 0 14-16,6-8 9 0,-6 8 8 0,0 0 1 0,0 0 10 15,0 0-6-15,0 0 0 0,0 0-8 16,8-7 10-16,-8 7-1 0,0 0 0 15,15-3-3-15,-4 0 8 0,-11 3 0 0,34-2-10 16,-16 2 11-16,13-3 2 0,-1 1 2 16,3-1 3-16,4 1-12 0,-3-1 0 15,-1 3 5-15,-3-2-9 0,3 2 4 16,-6 0 1-16,0-2-7 31,-7 2 7-31,3-3-3 16,-6 3 7-1,-1 0 9 1,2-2-10-16,-18 2 4 16,19-3 6-16,-19 3-5 15,0 0-7-15,17 0-3 0,-17 0-3 0,0 0-4 0,10-5-8 0,-10 5-17 16,0 0-23-16,0 0-29 0,14-4-47 0,-14 4-129 0,0 0 225 0</inkml:trace>
  <inkml:trace contextRef="#ctx0" brushRef="#br0" timeOffset="78655.2947">16148 1160 655 0,'0'0'-29'16,"0"0"13"-16,13-5 11 15,-13 5 7-15,0 0-2 0,14-3 6 0,-14 3 5 16,0 0 4-16,0 0-4 0,24 8 3 0,-24-8 1 15,13 7-4-15,-13-7 11 0,9 10-8 16,-9-10 4-16,11 10 1 0,-8-3-3 16,-3-7 2-16,7 12 0 0,-4-4-2 0,-3-8 0 15,3 13-11-15,-3-13 4 0,3 12 3 16,-3-12-15-16,0 0-13 0,0 13-28 16,0-13-27-16,0 0-136 0,0 0 26 0,0 0 61 15</inkml:trace>
  <inkml:trace contextRef="#ctx0" brushRef="#br0" timeOffset="79017.2715">16212 972 475 0,'0'0'-19'0,"0"-10"6"16,0 10 2-16,0 0 8 0,0 0 10 0,0 0 9 16,0 0 2-16,0 0-3 0,0 0 10 0,0 0 0 15,0 0-1-15,0 0 4 0,0 0 0 16,-4-15-7-16,4 15-5 0,-9-3-2 16,9 3 1-16,-14-2 0 0,14 2-1 0,-13-2-6 46,13 2 2-46,-14-3-4 0,14 3-1 0,0 0 5 0,-16-2-5 0,16 2 0 0,0 0 2 63,-11 0-11-63,11 0 7 16,0 0 0-16,0 0-10 0,0 0-18 0,0 0-30 0,0 0-71 0,0 0-63 0,0 0 64 0</inkml:trace>
  <inkml:trace contextRef="#ctx0" brushRef="#br0" timeOffset="90563.4025">14584 1702 165 0,'0'0'52'0,"0"-13"-10"15,0 13-4-15,0 0-7 0,0 0-11 16,0 0 4-16,0 0-6 0,0 0-5 0,0 0 5 16,0 0 2-16,0 0 0 0,0 0 6 15,0 0-1-15,0-12 0 0,0 12-6 0,0 0 8 16,0 0 0-16,0 0-7 0,0 0 0 16,0 0 6-16,0 0 0 0,0 0 6 15,0 0-13-15,0 0 0 0,0 0-4 0,0 0 1 16,0 0 4-16,0 0-2 0,0 0-3 15,0 0-8-15,-7-7 4 0,7 7-6 16,0 0-4-16,0 0 8 0,0 0-6 0,0 0-1 16,0 0-5-16,0 0 5 0,0 0 11 15,0 0-14-15,0 0-1 0,0 0 1 0,-12-2-4 16,12 2 1 15,0 0 1-31,0 0-2 0,0 0 1 0,0 0 0 0,-7-6 10 0,7 6-16 0,0 0 16 16,0 0 3-16,0 0-11 0,0 0 2 0,0 0 2 0,0 0-7 15,0 0 1-15,-7-6 8 0,7 6-8 16,0 0 3-16,0 0 0 0,0 0 11 0,0 0-6 16,0 0-11-16,0 0 10 0,-13 0-6 15,13 0 7 17,0 0-1-32,0 0-9 0,-10-1 5 0,10 1 2 0,-7-5 4 0,7 5-6 15,0 0 4-15,0 0-14 0,0 0 3 0,0 0 16 0,0 0-8 0,0 0 2 16,0 0-2-16,0 0 1 0,0 0-1 15,0 0 1-15,0 0 5 0,-13-3-9 0,13 3 6 16,0 0-3-16,0 0-1 0,0 0 6 16,0 0-7-16,0 0 6 0,0 0 2 0,0 0 1 15,0 0-12-15,0 0 5 0,0 0 3 0,0 0 3 16,0 0 2-16,0 0-1 0,0 0 2 16,0 0-4-16,0 0 2 0,0 0-1 0,0 0 3 15,0 0-11-15,0 0 9 0,0 0-5 16,0 0 6-16,0 0-4 0,0 0 4 15,0 0-1-15,0 0-8 0,0 0 14 16,0 0-14-16,0 0-4 0,0 0 4 16,0 0 2-16,0 0 1 0,0 0-8 0,0 0 14 15,0 0-7-15,0 0 10 0,0 0-21 16,0 0 2-16,0 0 15 0,0 0-8 0,0 0-2 16,0 0 3-16,0 0 3 0,0 0-9 15,0 0 9-15,0 0-2 0,0 0-6 16,0 0 5-16,0 0 1 0,0 0 1 15,0 0 6-15,0 0 2 0,0 0-11 0,0 0-2 16,0 0 2-16,0 0-5 0,0 0 8 0,0 0-1 16,0 0 5-16,0 0-10 0,0 0 0 15,0 0 3-15,0 0-5 0,0 0 10 16,0 0-6-16,0 0-4 0,0 0 3 0,3 23 7 16,-3-23-6-16,0 0 9 0,0 0 7 15,0 0-10-15,0 15 0 0,0-15 0 16,0 0-5-16,0 0 1 0,0 0 1 0,6 17 0 15,-6-17-6 1,0 0 7-16,4 12-5 0,-4-12 6 0,-4 11-1 0,4-11-2 16,0 0 12-16,0 0-7 0,0 14-9 0,0-14 9 15,0 12-4-15,0-12 0 0,0 0-3 16,0 13 7-16,0-13-4 0,0 0 4 0,4 16 2 16,-4-16-3-16,0 0 0 0,0 14 16 15,0-14-16-15,3 11-3 0,-3-11 10 16,0 0-10-16,4 18-2 0,-4-18-7 15,0 12 4-15,0-12 8 0,0 12 4 0,0-12-3 16,0 0-4-16,0 15 0 0,0-15 0 16,0 0-1-16,0 18 12 0,0-18-18 0,3 13 2 15,-3-13 8-15,-3 12-1 0,3-12-7 16,0 0 7-16,0 17 2 0,0-17-2 0,5 15-4 16,-5-15 5-16,5 13 2 0,-5-13-5 15,0 14-4-15,0-14 12 0,3 13-11 16,-3-13 0-16,3 12 6 0,-3-12-2 0,7 13-5 15,-7-13 3-15,3 12 7 0,-3-12-14 16,4 11 8-16,-4-11 4 0,2 9-4 16,-2-9-2-16,5 11-5 0,-5-11 1 0,0 0 11 15,2 10-13-15,-2-10-1 0,4 9 14 16,-4-9-19-16,2 11 10 0,-2-11 1 16,4 12 2-16,-4-12 2 0,0 0 6 0,7 13-4 15,-7-13-5-15,0 0-4 0,0 14 21 16,0-14-13-16,0 0-2 0,0 13-4 15,0-13 2-15,0 0 11 0,0 12-15 0,0-12 2 16,0 0 3-16,7 13-2 0,-7-13-3 47,0 10 15-47,0-10-7 0,0 0-1 0,3 18 10 0,-3-18-20 109,0 13 8-109,0-13 1 0,4 12-5 0,-4-12-3 16,3 12 8-16,-3-12 1 16,-3 13-6-16,3-13 9 0,3 12-12 0,-3-12 18 15,3 10-13-15,-3-10 8 0,0 0-8 0,3 16 2 0,-3-16 2 0,0 0-8 0,0 15 3 0,0-15 3 16,7 12-6-16,-7-12 10 0,4 15-8 0,-4-15 9 0,0 12-3 0,0-12-7 15,3 12 3-15,-3-12 10 0,0 12-7 0,0-12 6 0,4 14-8 0,-4-14 6 16,3 17 3-16,0-9-14 0,-3-8 4 0,0 15-1 0,0-15-1 16,3 12 4-16,-3-12 9 0,0 15-8 0,0-15 3 0,2 12-2 0,-2-12 2 0,5 13 1 0,-5-13-2 15,0 0-7-15,3 15 3 0,-3-15 10 0,0 0-14 0,0 15 9 0,0-15-1 16,0 0-16-16,4 14 18 0,-4-14-5 0,2 17-3 0,-2-17 0 0,5 12 8 0,-5-12-3 16,0 12 5-16,0-12-2 0,3 10-10 0,-3-10 7 15,5 15-4-15,-5-15-4 0,4 9 7 0,-4-9 1 0,4 12-2 0,-4-12 9 16,3 9 1-16,-3-9-15 0,2 10-4 15,-2-10 3-15,0 0 3 0,5 10 7 16,-5-10-6-16,0 0-7 0,7 13 7 0,-7-13-11 16,6 7 8-16,-6-7 7 0,0 0-4 15,0 0 9-15,3 19-5 0,-3-19-3 0,4 9-5 16,-4-9 9-16,0 0 1 0,3 10-6 16,-3-10-5-16,0 0 11 0,0 0-2 0,4 12-3 15,-4-12 1-15,0 0 4 0,0 0-6 16,0 12 3-16,0-12-4 0,0 0 0 15,0 0 3-15,0 0-2 0,0 15-2 0,0-15 0 16,3 11 10-16,-3-11 2 0,0 0-4 16,0 0-5-16,7 15-3 0,-7-15 4 0,0 0 10 15,0 10-11-15,0-10 0 16,0 0-5-16,0 0 8 0,3 15 7 0,-3-15-10 16,0 0 2-16,0 0 2 0,0 0 2 15,0 0-9-15,0 0 14 0,0 0-9 0,0 0 0 16,0 0 5-16,0 0 10 0,3 12 3 15,-3-12 6-15,0 0-2 0,0 0-4 16,0 0 4-16,0 0-16 0,0 0 13 0,0 0-3 16,0 0-1-16,0 0-3 0,0 0-7 15,0 0-3-15,0 0 1 0,0 0 5 0,0 0-5 16,0 0 1-16,0 0 3 0,0 0 0 16,0 0-13-16,0 0 9 0,0 0-16 0,0 0 3 15,0 0-7-15,0 0-27 0,0 0-11 16,0 0-29-16,0 0-65 0,0 0-221 15,0 0 118-15</inkml:trace>
  <inkml:trace contextRef="#ctx0" brushRef="#br0" timeOffset="91772.3272">14280 2484 943 0,'0'0'-49'0,"0"0"8"0,0 0 5 15,0 0 11-15,0 0 5 0,0 0 0 16,0 0 1-16,0 0 4 0,0 0 2 16,0 0 1-16,0 0 5 0,0 0-2 15,0 0 0-15,0 0 4 0,0 0 4 0,0 0-9 16,0 0 6-16,0 0 6 0,0 0-3 0,0 0 0 15,0 0 2-15,17 29 14 0,-17-29-2 16,13 7 0-16,-13-7-11 0,10 7 5 16,-10-7 4-16,11 8 5 0,-11-8-4 15,16 7 0-15,-16-7-8 0,17 8 5 16,-11-6 0-16,-6-2 2 0,17 7-2 0,-7-2 0 16,-10-5 2-16,17 6-2 0,-17-6-3 15,17 1 4-15,-17-1-2 0,12 6 4 0,-12-6-8 16,13 3 3-16,-13-3 3 0,21 3 7 15,-21-3-5-15,17 0 0 0,-17 0-9 0,14 2-8 16,-14-2 5-16,0 0 8 16,20 0 1-16,-20 0-9 0,16-2 2 15,-16 2 1-15,16-3-1 0,-16 3 7 16,13-3-8-16,-13 3-4 0,14-6 3 0,-3 5 2 16,-11 1 1-16,9-8 5 0,-9 8-15 15,11-5 11-15,-4 0-10 0,-7 5 2 16,0 0-1-16,9-8 10 0,-9 8-1 0,0 0 0 15,10-7 4-15,-10 7-6 0,0 0 8 0,0 0 0 16,0 0-9-16,11-5 6 0,-11 5-5 16,0 0 3-16,0 0 4 0,0 0-10 0,6-7 8 15,-6 7-2-15,0 0-2 0,0 0 7 16,0 0-8-16,0 0 1 0,0 0-1 16,6-8 0-16,-6 8 4 0,0 0-2 0,0 0-2 15,0 0-2-15,0 0-3 0,0 0 11 16,0 0-6-16,0 0-4 0,0 0 10 0,0 0-4 15,0 0 3-15,0 0-10 0,0 0 6 16,0 0 9-16,0 0-13 0,0 0 3 16,0 0-7-16,0 0 8 0,0 0 2 0,0 0-15 15,0 0 9-15,0 0-7 0,0 0-18 16,0 0-6-16,0 0-27 0,0 0-48 16,0 0-183-16,0 0 192 0</inkml:trace>
  <inkml:trace contextRef="#ctx0" brushRef="#br0" timeOffset="93444.2744">14784 2870 746 0,'0'0'-34'0,"0"0"7"0,0 0 3 16,0 0 9-16,0 0 2 0,0 0 4 0,0 0 6 16,0 0 2-16,0 0 13 0,0 0-12 15,0 0 5-15,0 0 4 0,0 0-3 16,0 0 3-16,0 0-7 0,0 0 7 0,0 0-8 16,0 0 5-16,0 0-2 0,0 0 1 15,0 0-3-15,0 0-1 0,0 0 2 16,0 0-2-16,0 0 3 0,0 0-7 15,0 0 4-15,0 0-3 0,0 0 7 0,0 0-10 16,0 0 9-16,0 0 1 0,-31 0-4 0,31 0 0 47,0 0-1-47,0 0 10 0,0 0-8 0,0 0-3 0,-5 10 4 0,5-10 3 31,0 0-8-31,-8 9 4 0,8-9 5 0,0 11-1 0,0-11 0 31,0 12 4-31,0-12-5 0,-3 13-2 0,3-13 3 47,8 14 3-47,-8-14 14 16,3 21-16-16,-3-21-1 0,3 15 1 0,-1-5-2 16,-2-10-1-16,5 15 0 0,-5-15 1 15,3 14-6-15,-3-14 13 0,3 13-9 0,-3-13 3 0,0 0-2 0,2 12 2 0,-2-12 0 16,0 0 20-16,0 0-12 0,0 0 8 0,0 13-14 0,0-13 7 0,0 0-1 0,0 0 6 0,0 0-4 0,0 0-5 0,0 0-3 0,0 0 4 0,0 0-3 0,0 0-5 0,0 0-1 0,0 0-4 15,-15-34 2-15,17 23 4 16,-4-2-10-16,2 1 13 0,0 0-8 16,-3-3 0-16,6 3-1 15,-6-4 2 1,3 3-3-16,-3 1-1 0,3 2 10 0,0-2-1 0,0 2-5 16,-5-1-5-16,5 2 11 15,0-2-5-15,0 2 9 0,0 9-14 16,-3-13 1-16,3 13 9 0,0-9-2 0,-3 1 5 0,3 8-14 15,0 0 8-15,-3-16-3 0,3 16-1 16,0 0 6-16,0-12-4 0,0 12 3 0,0 0-7 0,0 0 2 0,-3-8 4 0,3 8-2 16,0 0-4-16,0 0 0 0,0 0-2 0,0 0-1 15,0 0 6-15,0 0-4 0,0 0 3 0,0 0 0 16,0 0-1-16,0 0-3 0,0 0 1 16,0 0 4-16,6 46 0 0,-6-36-4 15,3 5 9-15,0-3-12 0,5 0 4 16,-3 0 2-16,3 6-3 15,-3-5 3-15,4 2 2 0,-6-2-2 0,3 0 4 0,-2-1-7 16,-1 0 1-16,3-2 2 0,2-2 2 0,-8-8-2 16,6 17 13-16,-3-10-6 15,-3-7 6-15,4 16 5 0,-4-16 4 16,6 10 0-16,-6-10-2 16,3 10 3-16,-3-10 12 15,0 0-15-15,5 12 1 0,-5-12-2 0,0 0-2 0,0 0 1 0,0 0-13 0,0 0-14 0,0 0-13 16,0 0-32-16,0 0-28 0,0 0-64 15,0 0-215-15,0 0 127 0</inkml:trace>
  <inkml:trace contextRef="#ctx0" brushRef="#br0" timeOffset="97283.8645">16909 517 928 0,'3'-15'-36'16,"-3"15"10"-16,-3-10 2 0,3 10 4 15,0 0 10-15,3-15-1 0,-3 15 6 0,0 0-3 16,0-9-1-16,0 9 1 0,0 0-1 16,0 0 4-16,0 0 2 0,-3-12-2 15,3 12-5-15,0 0 7 0,0 0 4 0,0 0-14 16,0 0 4-16,0 0-6 0,0 0-11 16,0 0-30-16,0 0-70 0,0 0-42 0,0 0 57 15</inkml:trace>
  <inkml:trace contextRef="#ctx0" brushRef="#br0" timeOffset="98429.9339">16918 525 475 0,'-3'-10'5'15,"0"0"11"-15,0-3 1 0,0 6 7 0,3-2 4 0,0 9-1 0,-7-15 12 16,4 7-7-16,3 8 1 0,-4-11-5 0,4 11 3 0,-4-7-2 0,4 7-4 0,0 0-11 16,0 0 0-16,0 0 13 0,0 0 4 15,0 0-1-15,8 41-1 0,-8-25-2 0,6 7 1 16,1-1-7-16,-4 1 10 0,3 4-7 15,2-2-4-15,-2 1 5 0,4 3-5 16,-4-7 3-16,2 8 1 16,-2-5 1-16,4-1-11 15,-4-4-7 1,2-2 13 0,-2 1-6-16,-2-5 1 0,2 2 1 15,-3-1 18-15,1-5 0 16,-4 0 8-16,0-10 1 15,0 0-7 1,0 15-5-16,0-15 3 0,0 0-9 0,0 0-9 0,0 0 6 0,0 0 2 0,-10-33-10 0,10 18-5 0,-3 0 6 0,6 0 0 16,-3-2-4-1,6-1 3-15,1-1-3 0,3-2-4 0,0 3-1 16,4 1 3-16,2-6-1 0,4 4 0 0,0-1-11 16,0 0 10-16,7 5-10 0,-3-3 2 0,-5 6-1 15,4 2 5-15,1-3-2 0,-8 6 3 0,5-2-8 16,-4 1 2-16,-4 4 0 0,0 2 0 0,0 2 1 0,4 6 2 15,-7 2-4-15,3 1 8 0,-2 5 3 16,-5 4 6-16,4 2-5 0,-4 3 6 16,2 2 7-16,-2-4-4 0,1 2 4 0,-1 0-6 15,2 2 4-15,-2-1 0 0,0-3-7 16,-2-1-5-16,2 0-1 16,-3-2 1-16,1-1-1 0,0-2 1 15,-1-2 4-15,0 1-8 0,0-1-9 0,1 0-10 0,-4-3-20 16,0-10-44-16,-4 12-35 0,4-12-93 0,0 0-320 0,-3 10-32 0</inkml:trace>
  <inkml:trace contextRef="#ctx0" brushRef="#br0" timeOffset="98826.9877">17786 1044 1322 0,'6'-14'-83'16,"-2"6"10"-16,-1-4 4 0,4 0 22 0,-3-1 9 16,-1 0 8-16,0-2 12 0,-3 0 11 31,3 2 19-31,0 2 7 0,1-1 1 0,-4 12 4 0,3-16 2 0,0 8 0 15,-3 8-6-15,4-15 2 0,0 8-1 16,-4 7-6-16,0 0 22 0,0 0 5 0,0 0 7 0,0 0 15 16,0 0-6-16,12 27-4 0,-8-12 3 15,-4 1-5-15,-4-2 3 0,4 1-14 16,-3 3-1-16,0-3-5 0,3 3-2 16,0-3 2-16,-3-1-2 0,0 3-7 0,3-5-4 15,-4 5-1-15,-3-5-8 0,4 3-15 16,-1-3-25-16,-2 1-35 0,0-1-36 15,-2 2-44-15,-2-2-117 0,1 2-197 0,-2-4 37 16</inkml:trace>
  <inkml:trace contextRef="#ctx0" brushRef="#br0" timeOffset="99676.2782">16409 2360 1221 0,'-4'-8'-38'0,"1"1"15"0,-1-1 1 16,1 1-5-16,3 7 8 16,0-11 0-16,0 11 11 0,0 0-2 0,0 0 16 0,0 0 2 15,0 0 4-15,0 0 5 0,0 0 6 16,14 27 1-16,-11-13-8 0,0-2 19 15,4 3-7-15,-4 3 7 0,4 3 4 0,0-5-3 16,-1 4-8 0,4-2 0-16,0-2-9 0,-3 1-1 0,0 0 4 0,-1-5-4 0,-3 3-3 15,4-4-1-15,0-2 7 0,-7-9-1 16,10 15-1-16,-7-10-8 0,-3-5 5 16,0 0-8-16,0 0 3 0,0 0-6 0,0 0 4 15,17-17 0-15,-17 17-7 16,0-25 4-16,7 7-2 0,-4 1 2 15,7-2-6-15,-7-5 4 0,0 2 0 16,8 2 2-16,-5-1-2 0,7 1-9 0,-2 1 3 0,5 2 8 16,-2-4-15-16,2 6 14 15,8-5 2-15,2 6-8 0,1-3-3 0,3 3 0 0,0 1 3 16,-3 6 1-16,0 2 0 0,-5 5-1 16,2 0 2-16,-4 5-1 0,7 5-1 0,-4 2 12 15,3 6 5 1,-5 5 3-16,-4-1 6 0,-1 2 5 0,-2 2 11 0,-4 2-4 15,-4-7 3-15,4 3-4 0,-6-2-1 16,2 0-1-16,-2-1-5 0,-1-1-2 16,0-3-4-16,0-5-5 15,1 0 2-15,-4 2 0 16,3-4-6-16,-3-10-1 16,7 17-16-16,-7-17-25 15,3 13-30-15,-3-13-34 16,4 7-35-16,-4-7-35 0,0 0-153 0,0 0-146 0,0 0 31 0</inkml:trace>
  <inkml:trace contextRef="#ctx0" brushRef="#br0" timeOffset="100111.4307">17552 2412 1231 0,'21'-3'-36'0,"-21"3"15"0,20-4 0 0,-7 1 12 16,4-2 17-16,-1 2 7 0,4-2 3 15,-3 3 9-15,3 2-4 0,-4 0 0 0,1 2 6 16,-4 1-4 62,4 5-10-78,-7 1 7 0,-7 2-2 0,1 4 1 0,-8 2-3 0,-2 3-7 0,-7 1 8 0,-1-1-9 0,1-1 6 0,-1 1-14 0,1-2 12 0,3 0-7 0,0-4-7 0,0-2 9 0,7 4 9 0,0-3 29 0,9-1 23 47,1-4 13-47,10 1 1 16,-1-1 3-16,7-1-4 0,7 0-4 0,0 1-4 15,0-3-4-15,0 2-8 0,4-1-5 16,-4-5-6-16,0 5-5 0,-3-3-3 15,-1 2-5-15,-2-5-6 0,-5 3-10 16,-2-2-28-16,4-1-40 0,-5 3-42 0,1-3-43 16,-4-3-66-16,4 2-183 15,-4-2-203-15,-13 3-82 0</inkml:trace>
  <inkml:trace contextRef="#ctx0" brushRef="#br0" timeOffset="102165.4472">15373 6462 404 0,'0'0'79'0,"5"-15"-23"16,-5 15-18-16,0-12 0 0,0 12-14 15,0 0 5-15,4-12 0 0,-4 12-7 16,0 0-4-16,3-7 10 0,-3 7 3 0,0 0 14 15,0 0 11-15,23 24 0 0,-10-10 10 16,-3 2-2-16,4 4 4 0,-1 5 2 16,4 2-4-16,-4 1-4 0,3-1-4 0,1 5-1 15,-3-1-1-15,2 1-2 0,-2-4-6 16,-1 0-2-16,1-4 0 0,-4-1-9 16,-1-1-1-16,1-4-4 0,1-1-1 0,-5-2-3 15,0-3-2-15,2 1 2 0,-5-3-3 16,4 0 3-16,-7-10 1 0,6 15-6 0,-6-15 0 15,0 0-1-15,0 0-3 0,0 0-1 16,0 0-3-16,-13-30-4 0,10 12-2 16,-5 0-2-16,5-3 1 0,0-2-2 15,-1-2-2-15,4 0 2 0,0 0-4 16,4-2 6-16,2-4-4 0,5 4-5 0,2-1 2 16,4 2 0-16,-1-2 2 15,1 2-5-15,2 4 1 16,-1-1 1-1,2 2 0-15,-4 3-2 16,1 0 4 31,-4 3-2-31,1 3-3 15,-1 0-1-31,1 3 3 31,-4-3-2-31,-1 9 1 63,5 1 2-63,-14 2-2 0,23 2 4 0,-12 6-1 0,1 2 2 0,-2-1 4 15,4 5 1-15,-4 3 8 0,4-2 2 16,-5 2 2-16,1 4 3 15,1-1 7-15,-2-3 3 0,1 3-4 0,-3 1-2 0,0-6 0 16,3 1-2 0,-4 4-1-16,-3-9-2 0,5 2-2 0,-5-1 0 15,3-2-4-15,-6-10 1 0,7 20-6 0,-7-13 2 32,0-7-2-32,6 18-2 0,-6-18-4 15,5 13-16-15,-5-13-28 0,3 7-33 0,-3-7-46 16,0 0-40-16,0 0-55 0,0 0-178 0,0 0-160 0,0 0-54 0</inkml:trace>
  <inkml:trace contextRef="#ctx0" brushRef="#br0" timeOffset="106709.3722">18143 6002 1331 0,'0'0'-68'0,"0"0"15"0,0 0 15 16,0 0 10-16,0 0 15 0,-17 0 12 0,17 0 15 15,0 0-6-15,0 0 1 0,0 0 1 16,0 0 1-16,0 0 1 0,0 0 1 16,0 0 1-16,-7 10-1 0,7-10 10 0,4 17 5 15,-1-4 6-15,-3-13 3 0,6 28 1 16,2-14 2-16,-2 4-6 0,1 0 10 0,-1 4-5 15,5-2-1-15,-1 3 0 0,-1-1 5 16,2 0-6-16,-1 1 0 0,-1-2-1 16,2-4-3-16,-5 0-1 15,1 0-2-15,-1-5-3 0,1 2 0 0,-3 1 2 0,2-5 2 16,-2-1 0-16,-1 2-2 0,0-2 0 16,-3-9 2-16,6 16 2 0,-2-8-4 0,-4-8 0 15,7 12-2-15,-7-12-1 0,0 0 3 16,0 0-6-16,3 10-2 0,-3-10-1 15,0 0-6-15,0 0 2 0,0 0-6 0,0 0 2 16,0 0 1-16,-17-34-6 0,14 17 1 16,0 2-2-16,0 1-2 15,3-3 2 1,0-1-1-16,0-2-3 16,3 0 2-16,0 0-3 15,0 3-1-15,4-4 2 16,0 1 0-1,3 3-2-15,0 0 2 0,0-1-1 0,3 5-6 16,-3-2 2-16,0 3 3 16,0 3-6-16,3-3 4 0,-2 5 3 0,-2 0-5 0,1-1 6 15,1 3-5 1,2 3 1-16,-13 2 1 0,23 0-1 0,-10 4 3 16,-13-4-1-1,24 16 0-15,-14-7 0 16,3 3 5-16,-3 1 0 15,4 3 1-15,-1-2-2 0,-4 4 2 16,2 0 13-16,-4 2 2 0,-4-1 2 0,3 1-3 0,2 1 0 16,-5-1 2-16,0 2-1 0,0-3 1 0,-3 2-5 0,0 1 1 15,0 1-2-15,0 0-1 0,0-1-3 16,0 1 3-16,-3 2-2 0,3-5-2 0,-3 2 0 16,3 1-2-16,-3-5-1 0,3-1 0 15,-5-2 3-15,5 0-2 16,-3 0-5-16,3-2-1 0,-3-1-1 0,3-12-9 15,0 19-11-15,0-11-28 0,0-8-48 0,0 0-57 0,0 0-55 0,0 0-163 0,0 0-285 0,20-39-150 0</inkml:trace>
  <inkml:trace contextRef="#ctx0" brushRef="#br0" timeOffset="107220.3437">19010 6512 1673 0,'0'0'-72'0,"3"11"7"0,-3-11 10 0,0 0 23 0,10 4 23 0,-10-4 7 0,23-2 19 0,-23 2 0 0,30 0-2 0,-10 0 1 0,4 0 7 0,-4 0-6 0,3 2 3 15,4 0-7-15,0 1 7 32,-4 5-3-32,1-1-5 0,-2 0 1 0,-1 6 1 0,-1 0 0 0,-4-1-5 0,-5 3 1 0,-2 3 2 0,1-1-1 15,-7 1-3-15,-3-1 2 0,0 3-1 16,-3 1-6-16,3-2 8 0,-3 3-2 15,-4-2-4-15,7 1 3 0,-6-1-2 0,6-3 4 16,0-2 4-16,0 3 5 0,3-3 6 16,0 0 11-16,1-3 6 0,5 0 0 0,2-1 4 15,2-1-1-15,4-1 0 0,-1 2-4 16,4-3-2-16,1-2-5 0,1 2-3 16,-4-4-2-16,5 4-1 0,-4-8-4 0,2 5 0 15,-5-1-4-15,1-2-1 0,0 3-1 16,-1-5-2-16,-2 2-3 0,-14-2-2 0,23 3-19 15,-23-3-30-15,20 3-38 0,-20-3-41 16,17 0-39-16,-17 0-134 0,13-3-310 16,-13 3-99-16</inkml:trace>
  <inkml:trace contextRef="#ctx0" brushRef="#br0" timeOffset="117595.5298">16515 7023 374 0,'0'0'60'0,"0"-13"-12"0,0 13-13 15,0 0-4-15,0 0-1 0,0 0 5 0,-3-11-1 16,3 11-1-16,0 0 7 0,0 0-2 16,0-12 11-16,0 12-3 0,0 0 0 0,0 0 3 15,-3-8 1-15,3 8 5 0,0 0 8 16,0 0 4-16,0 0 1 0,0 0 3 15,0 0 6-15,0 0 0 16,0 0-8-16,0-12-7 0,0 12-4 0,-3-9-2 0,3 9-8 31,0-15-4-31,0 5-6 0,0-3-7 16,0-5-2-16,3 3-4 16,0-2-3-16,-3-3 0 15,3-2-6-15,0 1 1 0,1-1-4 16,-1 2-1-16,4-3-1 0,-3 4-3 0,-1-1 2 15,0-1-1-15,0 1-3 0,0 6-1 0,1 1-1 16,-4-2 5-16,3 2-3 0,0 1-3 0,-3 2 1 0,0 10 1 16,4-18-5-16,-4 18 2 0,0-15-6 0,0 15 2 0,0 0 1 0,0 0 2 0,0 0 7 15,0 0 0-15,0 0 1 0,13 45 3 16,-13-24 3-16,7 1 5 0,-4 3 2 0,0 2 3 16,1 1 4-16,0 2 4 15,-1 3-1 1,0 1 1-16,3-1 2 15,-6 2 5 1,4-5-1-16,-4-2 2 16,0 2 3-1,0-1 1-15,0 0-3 16,0-3 0-16,0 3-3 16,-7-3 0-16,7-1-5 0,-3 1 8 0,0-4-11 15,-4 0-1-15,3-2-1 0,4-5 0 0,-6 5-4 16,6-4 1-16,-4-1-3 0,1-3-1 0,0 1 0 0,3-3-4 0,-3-1-5 0,3-9 2 15,0 17-2-15,-3-9 8 0,3-8-10 0,-4 15-5 0,4-15-7 0,-4 11-15 0,4-11-19 16,0 0-38-16,0 0-44 0,0 0-51 0,0 0-47 0,0 0-39 0,0 0-196 0,0 0-178 0,17-40-127 16</inkml:trace>
  <inkml:trace contextRef="#ctx0" brushRef="#br0" timeOffset="120008.3767">17533 5973 1546 0,'0'0'-109'0,"0"0"19"0,10-6 10 0,-10 6 13 16,0 0 12-16,0 0 12 0,0 0 22 15,0 0 3-15,0 0 10 0,9-6 8 0,-9 6 1 16,0 0 14-16,0 0-6 0,0 0 11 16,0 0 1-16,0 0 1 0,0 0 6 15,0 0 5-15,11-3-5 0,-11 3-6 16,0 0 0-16,0 0-2 0,0 0 3 0,0 0-4 15,0 0-12-15,0 0 13 0,0 0-9 16,0 0-4-16,0 0 6 0,0 0 2 16,0 0 1-16,0 0-7 0,0 0 3 0,0 0 2 15,0 0-1-15,-17 29-1 0,4-21-2 47,-1 4-3-31,-2-2 1 62,-1 2 9-78,-7 4-9 0,2-7-1 16,-2 9 3-16,-3 0-4 0,4-6-1 15,2 2 4-15,-1-2-5 0,1 0 3 16,-2 0 0-16,3-2-5 0,3 2 7 15,0-1-7-15,1-1 3 0,2-1-2 16,4-1 0-16,1 2-1 0,-5-3 5 0,4 1-7 0,1 1 5 16,1-3 1-16,2 2-2 0,-1-1 5 0,1 4 1 31,-1-2 7-31,4 1 5 0,-1 0 4 0,-3 0-1 16,4 0 1-16,0-1-3 0,3-9 1 0,-7 18-3 0,7-10 0 15,-3 2-7-15,3-10 3 16,-3 12-5-16,3-12 3 15,-4 11-4-15,4-11 3 0,-3 9 0 16,3-9 0-16,-4 12 8 0,4-12 4 16,0 0 0-16,-3 9 3 0,3-9 1 0,0 0-4 0,-6 10-2 0,6-10 0 0,0 0-1 0,-4 7-3 0,4-7-2 15,0 0-2-15,0 0-4 0,0 0 4 0,0 0-5 0,0 0 2 0,-3 10-3 0,3-10 0 16,0 0 1-16,0 0-1 0,0 0 0 0,0 0 5 0,0 0-9 0,-10 5 0 0,10-5-2 0,-17 5-2 0,17-5 1 16,-17 5-1-16,8-2 2 0,9-3-4 15,-18 2 2-15,9 0-2 16,9-2 1-16,-21 9 0 0,15-6 0 15,6-3-1-15,-13 0-3 0,13 0 1 0,-14 7 0 0,14-7 2 0,0 0 0 0,-16 2 0 0,16-2 1 32,0 0-3-32,0 0 0 0,0 0-2 0,-17 0 1 0,17 0 3 0,0 0-3 0,0 0 2 0,0 0 2 0,0 0-1 0,0 0-3 0,-10 8 2 0,10-8 2 31,0 0-3-31,0 0 2 0,0 0 0 0,0 0-1 0,0 0 2 0,0 0-1 0,0 0-1 0,0 0 0 0,0 0 1 0,0 0 4 0,0 0-6 0,0 0 2 0,0 0 0 16,0 0 0-16,0 0 0 0,0 0 2 15,0 0-3-15,0 0 2 0,0 0 1 0,0 0-1 16,0 0-1-16,0 0 1 0,0 0-2 15,0 0 1-15,0 0 0 0,0 0-2 0,0 0 1 16,0 0 2-16,0 0-2 0,0 0 1 16,0 0 0-16,0 0 4 0,0 0-4 15,0 0-2-15,0 0 1 0,0 0 3 0,40 5-2 16,-40-5 0 0,20 4 2-16,-10-1-2 0,-10-3 0 0,20 5 0 0,-7-2 1 15,-13-3 0-15,24 4 1 0,-14-2-1 16,3 1-2-16,0 2 4 0,4 0-3 15,-4 0 2-15,1 2 1 16,2-1 0-16,1-1 0 0,0 5-2 31,-3-3 1-15,5 1 1-16,1-3-1 0,-3 4 1 16,-1-1 1-16,2-2-1 0,-2 1 1 15,4 1-1-15,-4 1 0 0,5-1-2 0,-1 2 2 0,-4-3 0 0,4 3 0 16,-4-3 1-16,5 4-2 0,-1-1 2 15,1-2-1-15,-5 2 3 0,4-4 5 16,-1 2 3-16,5 3-1 0,-4-5 0 0,0 5 1 16,0-4 0-16,4 4-2 15,-4-4 0-15,-1 1 1 0,-5-1-2 0,2-2 1 0,-2 2-4 16,2-2 1-16,-2 1-2 16,-4-2-2-16,-10-4 2 0,20 8 1 0,-10-3-1 0,-10-5 2 15,16 5 4-15,-5-1 6 0,-11-4 3 0,9 6-1 0,-9-6 1 16,10 5-2-16,-10-5 2 0,0 0-2 0,14 5-5 0,-14-5 1 0,0 0 2 0,0 0-4 15,10 5 0-15,-10-5-3 0,0 0 0 0,0 0 1 16,0 0-2-16,0 0-1 0,0 0 0 16,0 0 0-16,0 0-5 0,0 0-5 0,0 0-13 15,0 0-17-15,0 0-22 16,0 0-35-16,0 0-46 0,-34-25-37 0,28 12-32 62,-1 1-76-62,-3-3-174 32,3 0-74-1,-2-1-31-31</inkml:trace>
  <inkml:trace contextRef="#ctx0" brushRef="#br0" timeOffset="121649.8088">16939 6554 1304 0,'0'0'-87'0,"0"0"12"0,0 0 16 0,0 0 5 16,0 0 8-16,0 0 13 0,0 0 6 15,0 0 9-15,0 0 7 0,0 0 5 0,0 0 1 16,0 0 13-16,0 0-2 0,0 0 4 15,0 0 2-15,0 0-2 0,20-22-5 16,-20 22 2-16,0 0 2 0,7-7-6 0,-7 7 7 16,9-10 1-16,-9 10-15 0,11-7 16 15,-1 2-5-15,-10 5-2 0,16-13 2 16,-6 9 0-16,0-4 1 0,4 0 1 16,-4 0-3-16,3 0 3 0,4-1-4 15,-4 1 0-15,4-1-5 0,-1-3 6 16,4 0 2-16,-3 3 1 0,3-2-2 15,0 4-2-15,-4-3 2 0,4 0-3 0,-2 1-1 16,-5-3 0-16,4 5 8 63,-4 0 1-63,0 0-3 31,0-4 7-31,0 4 1 15,-2 0-1-15,2-4-4 32,1 5 3-17,-5-6-4 1,4 5-2 0,1 0-2-16,-1-3-1 0,-2 2-4 31,2 1 7-31,0 0-5 15,-3-4 7-15,3 5-9 0,1-6 2 0,-4 5-7 0,3 0 5 0,1 0 2 16,-2-4-4-16,-1 4 0 0,-1 2 6 0,-1-2-5 0,2 0-1 16,-1 2 8-16,-4-2-8 0,-6 7 6 0,17-14 1 0,-10 9-7 15,-7 5 3-15,9-10-2 0,-9 10 0 16,14-8 0-16,-10 4 4 0,-4 4-5 0,13-8-3 0,-6 3 8 16,-7 5 3-1,13-8-7-15,-7 4 3 0,-6 4-4 0,14-9 0 0,-7 3-5 0,6 0 2 0,-3 1 4 16,3-2 0-16,0-1 7 15,-2 3-10 1,2-2 2 0,1 2 4-16,-2 0 3 15,-2 0-12-15,1 1 9 16,-5-1-8-16,-6 5-3 16,17-7 11-16,-17 7 2 15,13-6-5-15,-13 6 10 16,10-6 6-16,-10 6 0 0,11-5-7 0,-11 5 10 15,9-4-10-15,-9 4 3 0,7-5-1 0,-7 5-6 16,10-8 5-16,-10 8-4 16,10-10 4-16,-3 5-6 0,-1-2 0 0,-6 7-2 15,14-10-3-15,-8 5 2 0,-6 5 1 0,10-10 5 0,-10 10-9 0,6-8 1 0,2 3 1 0,-8 5-1 0,0 0 0 0,6-7 1 0,-6 7 2 16,0 0-2-16,10-8 4 0,-10 8-2 0,0 0 0 0,0 0-3 0,0 0 4 0,0 0-1 0,0 0-5 0,0 0 2 0,0-12 5 0,0 12-4 0,0 0-2 0,0 0 9 0,0 0-8 0,0 0-5 0,-30 5 6 0,30-5 3 0,-16 4-4 16,5 1-1-16,11-5 6 0,-19 8-7 0,8-1 2 15,-2-2-1-15,0 2-3 0,-1-1 0 0,-2 2 9 0,-1 2-10 16,0-3-1-16,1 3 6 0,-1 0 2 15,-3 0-5-15,0 3 7 0,0-3-2 0,-3-1 1 16,0 4-3-16,-1-3-1 16,-3 3 7-1,0-4-6-15,1 3 3 16,0 0-1 0,-1-3 2-1,3 4-2-15,1-6-3 16,-1 3 7-16,2 0 0 0,5-5-1 0,-4 3-3 15,5-1 2-15,-1 1-1 0,4-4 0 0,-1 4 0 0,-2 0-3 16,2 1 5-16,5-1-1 0,-4 2-2 0,-1 3 10 16,1-3-5-16,-1 2-6 0,1 1 8 0,-1-1-5 15,1-2-1-15,4 2 1 0,-5 0 1 0,1-3-3 16,2 3 2-16,1-4 1 0,4 1-3 0,-4-4-2 0,3 3-4 0,0-1-7 16,7-7-8-16,-13 12-20 0,13-12-15 0,-6 6-21 0,6-6-31 0,0 0-42 15,0 0-261-15,0 0 80 0</inkml:trace>
  <inkml:trace contextRef="#ctx0" brushRef="#br0" timeOffset="126004.9231">14914 2319 1032 0,'0'0'-71'16,"0"0"11"-16,0 0 9 0,0 0 9 0,0 0 14 15,0 0 2-15,0 0 6 0,0 0 0 0,0 0 4 16,0 0 1-16,-13-12 3 0,13 12 2 16,0 0-1-16,0 0-4 0,0 0 5 15,0 0 0-15,0 0 12 0,0 0-1 16,0 0-4-16,0 0 5 0,0 0 0 0,3 36-6 15,-3-36 9-15,7 9-4 0,-7-9-5 16,14 15 2-16,-8-10 4 0,4 5-1 16,-5-3 2-16,7 1-3 0,1 2 2 15,1-3 3-15,-1-1-1 0,3 4-1 0,1-1 5 16,2 2-9-16,-2-4 7 0,4 0 3 16,-5 1-2-16,1-3-3 15,2 0 6 1,-1 0-12-16,-1-3 12 0,-1 2 1 15,0-8-6-15,2 4 6 16,-5-5 12-16,4 1-13 0,-4-4-1 16,0-2 3-16,3 0-7 15,-3-4 6 1,1-3 1-16,0 1-6 0,0 0 4 0,-5-3 2 16,3 1 1-16,-3-2 5 0,-4-2-5 0,3 1-1 15,-8 3 0-15,3-1 2 0,-3 2 3 0,-3-1-7 16,-1-3 1-16,-2 2 9 0,3 2-7 15,-6 4-4-15,4-4 4 0,-5 5-6 0,-4-4 0 16,1 3-1-16,0 6 5 0,-1 0-11 0,-2-1 0 0,-2 4-2 16,3-1 5-16,-5 5 8 15,-4-3-3-15,4 3-9 0,-6 3 0 0,-1-1 2 16,6 2 0-16,-2 2 5 0,0-1-9 16,2 0 1-16,2 2 3 0,0 0-2 15,2 1-1-15,4-1 2 16,-1 2-2-16,4-1 1 15,-2 1-2-15,10-2-4 0,-9 3 4 16,9-2 2-16,2-8 1 0,-3 17 1 0,3-17-10 78,5 16 12-78,-5-16-13 0,0 15-1 0,0-15-26 31,8 12-25-31,-5-5-28 0,-3-7-116 47,0 0-2-47,14 5 71 0</inkml:trace>
  <inkml:trace contextRef="#ctx0" brushRef="#br0" timeOffset="126295.902">14922 2332 525 0,'0'0'-30'0,"0"0"8"0,43-2 1 16,-43 2 8-16,17-3 12 0,-17 3 5 15,18-2 2-15,-4-1 1 0,3 0 4 16,0 1 3-16,2-3 3 0,-1 0 3 0,1 0 0 15,1 0-5-15,4-3 5 0,-5 2-6 16,5 0 10-16,-4 0-9 16,-3 5-5-16,-1-5 1 15,5 4 7 1,-8-3-6-16,1 3-2 0,-5-1-17 0,4-2-13 16,-13 5-30-16,21-5-58 0,-21 5-63 15,13-3 58-15</inkml:trace>
  <inkml:trace contextRef="#ctx0" brushRef="#br0" timeOffset="126717.0116">15469 2367 438 0,'0'0'-18'0,"19"-7"12"16,-19 7 5-16,0 0-1 0,0 0 1 0,0 0 9 0,0 0 5 16,14 10 4-16,-14-10 5 0,6 12-4 15,-3-5 0-15,1 4 8 0,-4-11-7 16,9 20-4-16,-4-10-2 0,-5-10 3 16,2 20 4-16,2-8-7 0,-1 1 2 0,0-4 1 15,0 3-11-15,-3-12 3 16,4 21-4-16,-4-11 0 0,0-10-1 0,0 15-4 0,3-5-2 15,-3-10-16-15,0 0-14 0,0 0-30 16,0 0-86-16,0 0 7 0,0 0 49 16</inkml:trace>
  <inkml:trace contextRef="#ctx0" brushRef="#br0" timeOffset="127139.3292">15404 2394 423 0,'-9'-7'12'16,"9"7"-5"-16,0-10 1 0,0 10 5 0,19-14 3 0,1 2 8 0,4 0-7 0,3-2 8 0,5 1-6 0,2 1 4 16,-1 0-2-16,2 4-1 0,-7-1-5 15,-1 2 4-15,0 2-7 0,0 1 0 47,-7 1-1-47,-4 3 5 0,2 3-2 0,-18-3 11 0,9 9-14 0,-9-9-2 0,-6 21 3 0,-4-11-2 0,-4 2-3 47,-2 3 4-31,2-3 0-16,-2 5-8 0,2-5 10 15,1 0 0-15,7 0-2 0,-5-2-3 0,8 0 2 0,0 1-3 0,3-11-2 16,6 20-1-16,-3-11 10 0,11 1-2 0,-1-3 9 0,1 1 3 15,2-3-8-15,1 5-6 0,-1-4-1 0,2 2-3 16,-2-7 4-16,-2 5 1 16,-1-1-5-16,0-1 6 15,-13-4-4-15,20 8-6 0,-10-6 10 16,-10-2-2 0,13 5-5-16,-13-5-22 0,0 0-18 0,0 0-28 0,0 0-42 0,0 0-190 0,0 0 189 0</inkml:trace>
  <inkml:trace contextRef="#ctx0" brushRef="#br0" timeOffset="143256.9935">16005 7761 840 0,'0'0'21'16,"0"0"-5"-16,0 0-14 0,0 0 5 0,0 0 1 15,-24 24 10-15,14-14 7 0,1 1 0 0,-2 0 5 16,-2 7-2-16,0 3 6 16,-1 1-3-16,-2 3-6 0,2 0 6 0,1-3 6 0,3 0-3 15,-3 1 3-15,3-3-1 0,0 0-4 16,0-3 3-16,3 0-5 0,-3-1 0 16,3-4-4-16,1 1 1 0,3-3 0 0,-4 1 6 15,0-2 0-15,3-1 1 0,4-8-4 16,-9 5-4-16,9-5 0 0,0 0-4 0,-7-20-3 15,7 5 0-15,3-6-6 0,1-7 1 16,5-4-1 0,2-2-6-1,5-12 0-15,5 0-1 32,-5 5-1-32,4-2 2 15,0 6-5-15,0 0 4 0,-3 6-4 16,-4 2 1-16,1 1 2 15,-1 8 0 1,-3 0-3-16,0 0 2 0,-4 2-8 0,4 6 2 31,1 4 6 16,-5 1 8 0,-6 7 14-47,24 0 10 0,-24 0-8 63,19 17 1-63,-8-4 11 0,2 2-12 15,1 3 0 1,-1 2 0-16,1 2 0 15,-2-1-5 1,1 8-1 0,4-2 1-16,-4 1-5 15,-2 0-2-15,-1-2 1 16,4 0-2 0,-5-4-1-16,-2 5-11 31,-1-8-12-31,2 0-22 15,-2 0-22 1,-3-5-31 0,1 2-24-16,-4-7-33 15,0-9-46-15,-7 13-376 0,-4-11-64 32</inkml:trace>
  <inkml:trace contextRef="#ctx0" brushRef="#br0" timeOffset="143439.9834">15722 7895 1401 0,'0'0'-87'0,"0"0"11"0,0 0 22 0,0 0 11 0,36-13 11 0,-22 10 10 0,-1 2 9 0,7-5 2 0,0 4 0 0,0-3 6 0,7 0-1 0,0 2-4 0,-1-1 7 16,0-1-1-16,4-1-1 0,0 4-10 0,0-3-5 0,0 2-25 0,-3-2-24 0,3 2-75 0,-3 3-103 0,-4-4 232 0</inkml:trace>
  <inkml:trace contextRef="#ctx0" brushRef="#br0" timeOffset="143661.9682">16635 7763 639 0,'0'0'-24'0,"7"-8"6"0,-7 8 10 0,6-10 7 0,-6 10 6 0,4-8 5 0,-4 8 9 0,0 0-2 0,0 0-5 0,0 0-4 0,-10-10 3 15,10 10 2-15,0 0 2 0,0 0-1 0,-30 8-2 0,30-8 1 0,-16 7 4 0,2-2-2 0,4 1 9 31,10-6-10-31,-20 12 7 0,10-7-3 0,0 6 1 0,-4-4 8 0,5 3 1 0,2-2-1 0,-3-2 0 0,3 2 4 0,1 3-3 0,2-2 4 0,1 1-7 0,3-10 1 0,-3 15 5 0,3-15-3 0,3 14-2 0,-3-14 2 0,7 16-1 0,-7-16-7 0,9 13 0 0,-2-10-1 0,-7-3-2 0,11 12 1 0,-11-12-2 0,16 5 2 0,-16-5-2 16,20 5-2-16,-20-5-6 0,13 4 3 0,-13-4-2 16,17 0 3-16,-17 0 1 0,0 0-2 15,20 3-7-15,-20-3 1 0,16 0-1 16,-16 0-3-16,14-3 2 0,-14 3 1 0,0 0-3 16,0 0 1-16,17-2-5 0,-17 2 3 15,0 0-3-15,0 0 3 0,0 0 3 0,20-2-1 16,-20 2-5-16,6-5 3 0,-6 5 0 15,0 0-2-15,13-3 2 0,-13 3-2 16,0 0-3-16,8-7 8 0,-8 7-9 31,0 0 0-31,0 0-3 0,6-7-10 0,-6 7-5 0,0 0-1 0,0 0-12 0,7-8-6 0,-7 8-11 16,0 0-19-16,0 0-11 0,0 0-32 16,0 0-223-16,6-10 146 0</inkml:trace>
  <inkml:trace contextRef="#ctx0" brushRef="#br0" timeOffset="144210.9312">17062 7875 952 0,'0'0'26'0,"0"0"3"15,0 0 16-15,0 0 21 16,0 0 13-16,0 0 14 0,0 0 12 0,0 0-1 0,0 0-14 16,0 0-3-16,0 0-9 0,0 0-5 15,0 0-11-15,0 0-7 0,0 0-5 16,0 0-11-16,0 0-36 0,0 0-32 0,0 0-53 15,0 0-38-15,0 0-88 0,0 0-335 16,0 0-47-16</inkml:trace>
  <inkml:trace contextRef="#ctx0" brushRef="#br0" timeOffset="145277.864">17732 7674 1439 0,'0'0'-59'0,"0"0"2"15,-3-9 8-15,3 9 5 0,0 0 10 16,0 0 18-16,0 0 17 0,0 0 5 0,0 0-1 0,0 0-1 16,-3 30 5-16,3-30 0 15,0 15 8-15,0-15 8 0,0 12 6 0,-3-5 3 16,3-7 8-16,0 13 0 0,0-13 9 16,0 0 0-16,-4 13 2 0,4-13-4 15,0 0-2-15,-10 6-7 0,10-6-3 0,0 0-3 16,-23-6-3-16,16-2-8 15,0 3 1 1,4-5-2-16,-3 3-5 0,6 7 0 0,-4-19-7 0,8 8 1 0,-1-1 2 47,3 4-6-47,5 1-1 78,2-1 0-47,3 2-2-31,1 2-2 16,7 1 0-16,-1 3 3 16,7 3-1-16,4 1-2 15,-1 4 2-15,3 4 1 16,1 0 0-16,-7 0 3 15,6 0-4-15,-2 0 4 16,0 1 3-16,-4-1-5 0,-8 2 6 16,2-5 3-16,-4-1 16 15,-7-1 20 1,4 1 8-16,-4-6-2 16,-2 1-4-16,-11-3-4 0,0 0-7 15,16-8-2-15,-16 8-2 0,3-15-6 0,-3 3-4 0,-3-4-2 0,0 1-2 16,0-2-1-1,-1-3-7-15,1 3 0 16,-4-1-1-16,3 1-3 0,1 2-1 0,0 2-3 0,0-3-6 0,0 7-18 16,-1-4-21-16,1 6-31 15,0-3-26-15,-1 3-33 0,0-1-20 0,4 8-21 0,0-9-20 0,0 9-127 16,0 0-204-16,0 0-22 0</inkml:trace>
  <inkml:trace contextRef="#ctx0" brushRef="#br0" timeOffset="145479.8502">18363 7628 1296 0,'0'0'-84'0,"0"0"14"0,3 15 10 0,-3-15 14 0,7 11 10 0,-7-11 10 0,6 14 4 0,-2-4 11 0,-4-10 1 0,10 17 9 0,-7-9 5 0,4 4 4 0,-1-2-3 0,5 0-2 0,-5 0 1 0,4 0 3 0,1 0-9 0,-2 0 4 0,4 0 5 0,1-2-1 0,2-1 1 15,-2 0 4-15,2-2 1 0,1-5-6 0,4 3 3 16,-5-1 0-16,-16-2 6 0,30-5-3 0,-16 3-3 16,-1-2 2-16,-4-4-2 0,2-2-1 15,-1 0 7-15,-7-3-5 0,-3 1-3 16,0-4 10-16,-3 6-8 0,-1-5 0 0,-5 3 8 16,-2-2-6-16,-2 3-1 0,-7 1 3 15,4 2-2-15,-5 1 0 0,4 2-7 16,-2 3 3-16,-2 2-3 0,1 0 3 0,1 0-1 15,-2 2-2-15,5 0-3 0,-1 4-2 16,4-2-13-16,3 1-14 0,0 3-36 0,3 0-58 16,0 0-231-16,7-8 134 15</inkml:trace>
  <inkml:trace contextRef="#ctx0" brushRef="#br0" timeOffset="145793.8316">18777 7615 994 0,'0'0'-13'16,"0"0"-2"-16,0 0 6 0,0 0 1 0,0 0 2 0,6 23-1 16,-6-23 5-16,7 16 4 0,-4-2 3 15,0-1-1-15,0-1-4 16,1 1 1-16,3-1 0 0,-4-1 2 0,4 0-12 16,-4 2 2-16,0-1-15 0,4-2-17 0,-7-10-24 15,7 15-61-15,-7-15-110 0,0 10 80 16</inkml:trace>
  <inkml:trace contextRef="#ctx0" brushRef="#br0" timeOffset="146096.8117">18709 7706 665 0,'-16'-3'-5'0,"2"-2"2"0,1 0 3 0,-1 2 13 0,5-1 7 0,-1 1-2 0,-1-2 2 0,11 5-1 0,-9-4-3 0,9 4 7 0,0 0 4 0,0 0 1 0,23-21 0 0,-7 15 0 0,2 2 0 0,8-1-3 0,1 2-2 0,-3-1 2 0,6 4 1 0,-8 0 9 0,5 1-17 0,-3 2 6 16,-4 5 5-16,-1-1-7 0,-1 5 3 0,-9 0 5 0,-2 0 1 0,0 0 6 0,-4 2 4 16,-3 1-4-16,4-2-3 0,-1 0 2 15,-3 2-6-15,0-2-7 0,3-1 1 0,4-2-6 16,-4-1 5-16,4 3-5 0,3-5-3 15,0-3-4-15,3 1-26 0,-13-5-25 16,23 0-36-16,-6-4-25 0,0 0-45 16,-1-1-265-16,2-5 79 0</inkml:trace>
  <inkml:trace contextRef="#ctx0" brushRef="#br0" timeOffset="146619.7818">19213 7715 1147 0,'0'-9'-10'0,"0"9"0"0,0 0 4 0,0 0 12 15,0 0-1-15,0 0 15 0,0 0 2 16,0 0 6-16,0 0 6 0,0 0 2 15,0 0-5-15,0 0 11 0,0 0-18 0,13 26 4 16,-13-26-9-16,8 15 2 0,-5-4-2 16,-3-11-2-16,6 15-2 0,-6-15 0 15,7 12 2-15,-4-4-1 0,-3-8-3 0,0 0 3 16,0 0-3-16,0 0-4 0,0 0-4 16,0 0 4-16,0 0-5 0,0 0 0 15,-24-32 0-15,18 18-2 0,6-1-1 16,0 1 4-16,0-1-1 0,3-2-3 15,-3 1-2-15,8-1 4 0,1 2 2 16,4 0-9-16,1-1 4 0,2 4-3 0,1 2 4 16,-1 2-3-16,2 4 2 0,2 1 6 0,-4 0 5 15,4 6 5-15,-3 0 4 16,3 1 4-16,0 1 9 0,0 5 1 0,0-3 3 16,0 4 1-16,0-1-4 0,-6 1 1 15,2 1-3-15,1-2-5 16,-4-3-1-16,-3 3-3 0,3 1-3 0,-3-6 1 0,1 2 1 15,-11-7-2-15,16 13 4 0,-9-12 4 0,-7-1 6 0,13 5-6 16,-13-5 1-16,0 0-5 0,0 0-4 16,30-14-1-16,-23 6 0 0,3-1-4 15,0-2 0-15,3 1-4 0,-2 3-2 0,-2-3 2 16,1 2-1 0,1-2 1-16,-2 5-1 0,1 0 0 0,1 0 3 0,1 2 1 15,-12 3-1-15,24 3 0 0,-24-3 3 16,27 5-5-16,-14 0-1 0,1 3 0 15,-1-1 0-15,4 1-4 0,-1-1-9 0,-2-3-21 16,-1 4-30-16,0 0-30 0,-3 0-27 16,0-3-20-16,0-2-13 0,-10-3-16 0,10 12-23 15,-10-12-25-15,0 0-284 0,0 0 3 0</inkml:trace>
  <inkml:trace contextRef="#ctx0" brushRef="#br0" timeOffset="147049.7552">20027 7698 1278 0,'0'0'-40'0,"-23"9"3"16,23-9 17-16,0 0 9 15,0 0 6-15,-17 0 5 0,17 0 11 0,0 0-4 0,0 0 0 16,0 0 8-16,0 0 8 0,0 0 1 15,0 0-9-15,0 0 5 0,20-21-2 0,-6 9 1 16,2-5 1-16,1 3 1 0,-1-6 7 16,1-4 0-16,3 2 3 15,-3-2 0-15,-1-4-1 0,4 3 0 0,-3 0 7 0,-1 2 7 16,-2 6 0-16,-4-1 3 0,3 4 1 16,-6-1-5-16,3 4 0 0,0 1-5 15,-3 5 13 1,-7 5 15-16,13 0 4 0,-13 0 5 0,13 20-2 0,-2-2-2 15,-8 2-8-15,3 3-6 16,1 1-5-16,0 4-4 63,-4 2-4-32,4 5-6 0,-4-3-9 0,4 1-25-15,-1 2-46-16,2-2-64 16,-5-6-59-16,6 3-88 0,-5-2-201 0,-1-3-93 0,0-4-50 15</inkml:trace>
  <inkml:trace contextRef="#ctx0" brushRef="#br0" timeOffset="148204.6828">15614 9453 1458 0,'5'-8'-46'0,"-5"8"3"0,0 0 8 15,2-12 8-15,-2 12 13 16,4-7 3-16,-4 7 9 0,0 0 0 0,7-11-4 0,-7 11 5 16,0 0 1-16,0 0 3 0,20 3 4 15,-20-3 8-15,19 13 7 0,-5-6 7 16,2 3 4-16,-2 4 13 0,6-1-2 0,-4 2 0 16,1 3-1-16,0-1 3 15,0 1-2-15,-4 0 0 0,4-1-1 0,-4 0-1 16,-3 3-3-16,0-4-2 15,0-2-4-15,0 1-2 0,-3-5 0 0,0 2-2 16,-1-1 0-16,0-4 2 0,-2 4 5 0,-4-11 5 47,6 12-5-47,-6-12-5 31,0 0-3-31,0 0-3 0,0 0-5 0,0 0 0 0,0 0-7 0,-16-41-1 0,10 22-2 47,6-4-5-47,0 2 1 31,0 0-1-15,3-1-3 0,0-4-4-16,3 7-1 0,4-4 4 0,1 3-1 15,2 1-3-15,1 0 0 0,2 2 2 16,1-1-3-16,2 5 0 0,2 1-1 15,-1 0 2-15,-1 4-1 0,2 1 1 16,-4 4 0-16,2-1 2 0,-2 4-2 0,-1 2 4 16,1 3 0-16,1 0-1 0,1 5 2 0,-5 2 5 15,2 6 4-15,-2 0 3 0,-4 1 7 16,2 1-3-16,-4 1-2 0,2-1 1 0,-4-1-1 16,4 0-2-16,-6 1 0 15,2-3-2-15,-2-5-1 0,-1 2 0 0,0-2-1 0,0 2 2 0,0-4-3 16,1 0 0-16,0 0-1 0,-4-10-7 15,3 15-13-15,-3-15-27 0,0 10-40 0,0-10-41 0,0 0-30 0,0 0-32 0,0 0-112 0,0 0-265 0,0 0-62 0</inkml:trace>
  <inkml:trace contextRef="#ctx0" brushRef="#br0" timeOffset="148611.652">16752 9711 1484 0,'-10'4'-55'0,"10"-4"0"16,0 0 4-16,0 0 7 16,0 0-1-16,0-33 4 0,0 33 9 0,10-24-2 0,-3 9 10 15,-1-3-3-15,-3 0 3 0,8 1 7 16,-5 0 4-16,1 0 17 0,-1 1-2 16,2 1 8-16,-2 0 5 15,-3 3 13-15,-3 2 0 0,7-3 10 16,-4 3-2-16,0 1 1 0,2-2-2 31,-5 11 0-31,6-12-4 0,-3 5-9 16,-3 7 1-16,7-8-3 0,-7 8 1 0,0 0-10 0,0 0 0 0,0 0 1 0,0 0 10 0,23 27 2 0,-20-12 3 15,1 2 5-15,2 4 7 0,1 4 3 0,0-4 1 16,-4 5-1-16,4 2-7 0,-4-4 3 16,0 2-5-16,0-1 0 0,1-1-6 0,0-1 1 15,-1 0-1-15,0-3-3 0,-3-2-5 16,4-1 1-16,-4-2-3 0,0-3-1 0,3 1-3 15,0-1-3-15,-3-12 0 0,0 18-11 16,0-8-18-16,0-10-26 0,-3 10-28 0,3-10-22 16,0 0-33-16,0 0-101 0,0 0-272 15,0 0-6-15</inkml:trace>
  <inkml:trace contextRef="#ctx0" brushRef="#br0" timeOffset="149361.6043">17349 8928 1338 0,'-13'-3'-44'0,"0"1"8"0,2-3 23 0,-2 2 17 0,13 3 22 0,-20-2 2 0,13-1 5 0,-2 1-2 0,9 2 0 0,-11-2 0 0,11 2 8 0,0 0 11 0,0 0 3 16,0 0-1-16,0 0 6 0,0 0 3 15,33 19 2-15,-12-13 1 0,5 0 4 0,1 1-2 16,10 5-2-16,-1-5 1 31,5 0-6-31,-2 4-1 0,1-4-7 0,4 0-5 0,-4-2-1 0,0 2-5 0,-4-2-6 16,-2 1-3-16,-4 0-3 0,-4-3-1 15,-2 1-3-15,-1 1-1 0,-6-3-3 16,-1 0-1-16,2 1-1 0,-5-1-1 0,4 1-1 0,-8 2-5 16,-9-5 1-16,10 10-1 0,-10-10 0 15,0 15-1-15,0-15-4 0,-6 21 0 0,-1-7 1 16,-3 1-1-16,-3 2 1 15,-4 0-3-15,0 4 1 0,0-3-3 16,-2 1 4-16,-2 1-2 0,5 3 0 0,-4-3 1 16,3-3 3-16,1-2-2 0,-1 3 4 15,4 0-3-15,-1-4 2 0,-2 2-4 0,2-4 1 16,4 3 0-16,0-3 2 16,0-1-1-16,0 1 0 0,0-5-3 0,4 3 3 0,-2-2 0 15,-1-4-1-15,9-4 1 0,-10 16 0 0,7-11 0 16,3-5 0-16,-11 10-2 0,11-10-4 15,-9 3-10-15,9-3-21 0,0 0-29 0,0 0-30 16,0 0-31-16,0 0-37 16,0 0-37-16,23-23-64 0,-13 15-174 0,7 2-110 15,-1-1-46-15</inkml:trace>
  <inkml:trace contextRef="#ctx0" brushRef="#br0" timeOffset="150161.0858">18306 8918 1469 0,'0'0'-46'15,"-3"-10"1"-15,3 10-6 0,0 0 10 0,0 0 16 16,0 0 16-16,0 0 7 0,0 0 8 15,6 36 3-15,-2-17 6 0,6 1 9 16,-3 3 7 15,2-2 5-31,5 8 9 0,-4-3 8 0,0 5 1 0,3-4-1 0,-3 1 0 0,3-3 3 0,-2 0-4 0,-2-3-5 16,-2-1-4-16,4-1-4 0,-5-3-3 16,0 0-2-16,1-5-1 0,-4 1-4 0,5 0 7 15,-5-3 3-15,-3-10-1 0,3 15-3 0,-3-15-6 16,0 0 0-16,0 0-5 0,0 0-4 15,0 0-1-15,0 0-2 0,0 0-3 16,-14-38-3-16,14 25 0 0,0 1-5 47,4-3-1-47,3 3 2 78,-4-3-1-31,7 0-4-47,0-3 5 0,6 3-3 16,-2 0-3-16,2 0-1 0,2 3 4 0,1-2-4 0,-2 2 2 15,2 3-2-15,2-1 0 16,-1 3-2-16,-4 2 2 0,5 2 1 0,-4 0-2 15,-1 6 6-15,1 0 2 0,-1 2 3 16,-2 2 6-16,-4 5 10 0,3 3 2 0,-3 3 17 0,0-3 8 16,-7 5 0-16,4-3 2 0,-3 0-5 0,-4-1 2 15,3 1-9-15,-3-2-4 0,-3 0-2 16,6 1-4-16,-3-2-3 0,0-1-3 0,0-1-3 0,0-12 0 0,0 20-6 0,0-10-1 16,0-10-8-16,-3 18-15 0,3-18-16 0,0 13-25 0,0-13-23 0,0 12-29 0,0-12-35 15,0 0-34-15,0 0-28 0,0 0-40 0,0 0-120 0,0 0-232 0,0 0-89 0</inkml:trace>
  <inkml:trace contextRef="#ctx0" brushRef="#br0" timeOffset="150524.0623">19166 9256 1469 0,'0'0'-85'15,"0"0"19"-15,-3-7 13 0,3 7 17 0,0 0 21 16,0 0 17-16,0 0 9 0,0 0 10 16,14-12 9-16,-14 12 10 0,19-2 4 0,-5-1-1 15,2 3 6-15,1 0-9 0,-1 0 1 16,5 3-4-16,-4-3-3 0,2 5 5 15,2-1-8-15,-4 4 3 16,-1-2-3-16,4 4 2 0,-7 5-5 0,-2-5 5 0,-2 3-8 16,-5-1-4-16,-1 1 3 0,0 1-4 0,-6-1-5 15,-4 4 1-15,4-2 0 0,-3 3-3 16,-2-6 2-16,2 1-4 0,3-3 1 16,-1 0 1-16,1-1-5 0,0 1 1 15,3-10 0-15,0 18 4 0,0-7 14 0,0-11 3 16,10 22 2-16,-1-13 2 0,2 2-3 15,2-4 0-15,7 7-3 0,0-5-3 0,3 1 2 16,1-3-1-16,3 1-1 0,-1 0-4 16,4-4 0-16,-3 4-1 0,-1-7-3 15,1 5-2-15,-4 0-7 0,-2-4-16 16,-2 1-33-16,-5 0-46 16,-1-2-61-16,1 2-130 0,-14-3-379 0,16 5-153 0</inkml:trace>
  <inkml:trace contextRef="#ctx0" brushRef="#br0" timeOffset="154741.8981">15915 10819 1672 0,'0'-9'-61'0,"0"9"6"16,0 0 4-16,0 0 12 0,-10-14 5 16,10 14 20-16,0 0 8 0,-10-6 1 0,10 6 7 15,0 0 2-15,0 0 2 0,-30 20 4 16,20-8 0-16,-3 1 7 0,-1 5 1 0,1 2 0 16,0-3 7-16,-4 8 7 15,0 6-4-15,0-8 1 0,3 3 0 0,-1 0-1 16,1-3-3-16,1 6-2 0,3-9-1 15,-4-3-2-15,8 0-6 0,-4-1 4 16,-1-1-6-16,5-2 0 0,2-2 1 0,-2 1 2 16,-1-4 4-16,0-2-2 0,7-6 0 15,0 0-2-15,0 0-4 0,0 0 0 0,-12-26-2 16,12 9-3-16,3-5 3 0,0-3-3 16,3-5 1-16,1-6-2 0,0 2-1 15,3-3-1-15,-1 2 0 0,2-1-2 16,2 4-2-16,-2-1 2 15,-1 6-1-15,-1 2 5 0,2 2-4 0,-5 3-5 16,4 2-1 0,-3 4 3-16,0-1 1 15,-1 5-4 1,1 0 4-16,-1 4 10 0,5 1 7 16,-11 5 7-16,23 5 1 0,-23-5 2 15,26 13-2-15,-9-2 0 0,0 1 1 0,3 3-5 16,-3 0 5-16,2 0-8 0,-1 3 0 15,1-4-2-15,-2 3 0 0,-1-2-3 16,1 3-1-16,0-3-2 0,0 1 1 0,-4-2 1 0,0-2-9 16,-3-1-4-16,1-4-15 0,-5 4-13 0,4-4-23 0,-10-7-28 15,11 13-30-15,-11-13-35 0,0 0-44 0,0 0-379 0,-18 7-71 0</inkml:trace>
  <inkml:trace contextRef="#ctx0" brushRef="#br0" timeOffset="155041.8787">15568 11044 1515 0,'0'0'-62'0,"-6"3"5"16,6-3 10-16,0 0 15 0,0 0 12 0,0 0 10 16,0 0 7-16,49-12 2 0,-28 7 6 15,-1 3-5-15,2-3 3 0,8 3-2 16,-3-4-1-16,3 4-3 0,-3-3-1 0,3 0 0 125,0 3-22-125,-3-4-24 16,0 1-23-16,3 4-47 15,-11-7-225-15,5 4 142 0</inkml:trace>
  <inkml:trace contextRef="#ctx0" brushRef="#br0" timeOffset="155236.8659">16101 10483 959 0,'5'-15'-14'0,"-5"15"-2"0,3-12 3 0,-3 12 3 0,6-6 5 0,-6 6 9 0,0 0 11 0,0 0 9 0,24 15 2 15,-15-4 5-15,4 6-1 0,-2 0 7 0,-1 0 10 16,4 9 1-16,-2-4 5 78,-2 5 7-78,1 1-8 0,-1-1 2 0,-1 1-1 0,-2 0-5 0,0-6-4 0,-4 3-1 0,4 0-6 0,-4-3-4 0,0 2 0 0,4-4-6 0,-3 0 0 0,-1-3-4 0,0 1-11 0,-3-4-23 0,4-1-33 0,-1 0-20 16,-3-13-36-16,3 19-47 0,-3-19-165 15,3 10-57-15,-3-10 118 0</inkml:trace>
  <inkml:trace contextRef="#ctx0" brushRef="#br0" timeOffset="155543.982">16522 10851 991 0,'0'0'-32'0,"0"0"4"16,0 0 3-16,3 20 7 0,-3-20 9 0,0 11 6 15,0-11 8-15,0 15 5 0,0-15-1 16,3 17-1-16,1-8 4 0,-4-9-3 0,7 20 5 16,-1-13-1-16,1 0-6 0,-7-7 2 15,14 15-2-15,-5-6 1 0,4-5 0 16,-13-4-2-16,20 5-22 0,-6-5-27 16,-14 0-36-16,23-1-132 0,-9-3-11 15,-4 0 75 1</inkml:trace>
  <inkml:trace contextRef="#ctx0" brushRef="#br0" timeOffset="155729.9697">16475 10928 704 0,'-10'2'35'0,"10"-2"-8"0,-16 3-4 16,16-3-7-16,0 0 4 0,-7 5-4 0,7-5-4 15,0 0-2-15,0 0 2 0,0 0-4 16,53-3-8-16,-36 3-10 0,3-2-15 0,0 2-16 15,-3-3-25-15,2 1-69 0,-2 0-72 16,0 2 71-16</inkml:trace>
  <inkml:trace contextRef="#ctx0" brushRef="#br0" timeOffset="156291.9798">16389 10819 545 0,'0'0'-20'0,"20"-16"0"0,-14 11 8 0,7 0 9 0,-2-3 8 0,2 3-8 0,0-2 4 0,4-1 0 0,-4 3 5 0,1-3 5 0,-1 0 2 0,1 4-1 0,-5-4 5 0,1 6-4 0,1-3 0 0,-11 5 1 0,16-4 6 15,-16 4 5-15,20 2-2 0,-20-2-3 0,20 12-2 0,-10-4-3 0,0 1 7 0,4 4-9 0,5 0-1 0,-2 5 6 0,7-1-3 0,-2 3-3 0,2 0 3 0,-1 2 1 32,4 0-4-32,0 4 9 15,-4-1-4-15,3-1 4 0,-5 5 1 16,-1-2 2-16,-1 1-4 15,-5 1 9-15,-1 1 4 0,-2 0 1 16,-5-2 6-16,1-1-1 0,-4 1-1 0,-3-3 3 16,-3-1 0-16,0 2 2 15,-7-1 6-15,-1-6-1 16,2 2 1 0,-5-4-4-16,1 1-5 15,0-3-3 1,-4-3 0-16,0 1-5 15,4-5-3 1,0-4 0 15,-4-1-6-31,4-6-5 0,-1-4-17 0,1-2-25 32,2-11-28-32,-2-1-44 0,4-7-39 0,-2-4-181 15,5-5-67-15,2-4 104 0</inkml:trace>
  <inkml:trace contextRef="#ctx0" brushRef="#br0" timeOffset="156367.9743">16875 10503 1109 0,'-17'-3'-5'0,"11"-2"-12"0,-4 3-5 0,10 2 3 0,-14-8-21 0,8 6-20 0,6 2-86 0,0 0-126 0,0 0 208 0</inkml:trace>
  <inkml:trace contextRef="#ctx0" brushRef="#br0" timeOffset="156692.0114">17112 10873 746 0,'0'0'-5'0,"0"0"5"0,17-25 9 16,-17 25 8-1,6-17 7-15,-6 5 13 0,4 3-5 0,0-3 9 0,-4-1 2 16,3 1 10-16,-3-1-5 0,3 3 5 0,-3 10 5 16,0-20-7-16,3 11-1 0,-3 9 0 15,0-18-3-15,3 10-6 0,-3 8-9 0,0 0-1 16,4-14 0-16,-4 14-11 0,6-6 3 15,-6 6-6-15,0 0 3 0,0 0 0 16,27 6-4-16,-27-6 0 0,20 14-3 16,-10-6 2-16,4 2-5 0,-5 5-1 15,5-3 3-15,-1 4-6 0,0-2 3 0,-2 1-1 16,2-2-2-16,-3 2 1 0,-3-3-3 16,3 2-8-16,-4-5-11 0,-3 1-13 0,5 0-14 15,-2-3-11-15,-6-7-22 0,10 13-10 0,-4-8-28 16,-6-5-75-16,11 4-192 0,-11-4 107 15</inkml:trace>
  <inkml:trace contextRef="#ctx0" brushRef="#br0" timeOffset="156928.9905">17059 10928 1044 0,'-17'0'-19'0,"4"0"0"16,13 0-2-16,-24 0 2 15,24 0 6-15,-13 0 6 0,13 0 9 0,0 0 12 16,0 0 6-16,0 0 0 0,0 0 1 0,0 0 10 16,0 0-10-16,54-10 4 0,-35 10-9 15,5 0 6-15,-4-3-4 16,3 3 0-16,0-1-3 0,4 1-3 0,-6-4-14 31,1 4-34-31,5-4-35 0,0 0-107 0,0-1-133 0,-1 1 172 0</inkml:trace>
  <inkml:trace contextRef="#ctx0" brushRef="#br0" timeOffset="157617.0476">18373 10788 915 0,'-10'8'13'0,"10"-8"-4"0,-10 9-5 16,6-1 7-16,-2-2 3 0,2 6 5 15,4-12 1-15,-6 17 8 0,3-10 0 16,-1 1 1-16,4-8-8 0,-3 17 5 15,-1-9-4-15,4-8 3 0,-3 12 13 16,3-12 5-16,0 0-3 0,-7 6-2 0,7-6-5 16,0 0-3-16,0 0-1 0,-16-26-2 0,13 17-2 15,-5-4-5-15,5-2 8 0,-3 3-3 16,3-1 0-16,-1 0 1 0,1 1 1 16,0-1 0-16,3 3-2 0,0 0-5 0,0 10-2 15,3-16-1-15,-3 16 2 0,13-6-4 16,1 3-1-16,-14 3 2 0,29 8 2 0,-9-1 2 15,4 3 3-15,3 3 4 16,-1 2 1-16,1 0 1 0,-1 0-1 0,-2-2 2 16,-1-1 3-16,-2 0 0 15,-2-2-2-15,1 0 4 0,-4 0 9 0,2-2 12 16,-9-1 5-16,5-5 5 16,-1 4-4-16,-13-6-6 0,17-2-8 0,-17 2-2 0,13-13-7 0,-6 0-2 15,-3 1-3-15,-1-3-8 0,0-3 1 16,-3 1-5-16,0-1-5 0,0 1-9 15,0-1-8-15,0 3-11 0,0 0-18 16,0 1-25-16,-3 1-32 0,3 0-45 16,0 1-38-16,3 1-35 0,-3 11-108 0,3-15-299 0,1 8-111 15</inkml:trace>
  <inkml:trace contextRef="#ctx0" brushRef="#br0" timeOffset="158079.1294">18823 10660 1594 0,'0'0'-70'0,"10"9"4"0,-10-9 11 0,10 12 6 0,-6-4 7 15,-4-8 8-15,9 12 26 0,-2-5 0 16,-7-7 8-16,10 17-2 0,0-10 3 16,0 4 1-16,4-2-2 0,2 4 2 15,4 0-3-15,-3-3 11 0,3 2 0 0,0-2 6 16,0-1-4-16,0-1 2 0,0 4 4 16,0-6 3-16,0 0 6 0,-6-2 2 0,2-4 2 15,1 0-3-15,-4-4-4 16,1-2-3-16,-5 0 2 0,1-8-2 0,-4 4-5 15,-1-5-2-15,-2 0-6 0,-6-2 4 0,-5-1-3 16,2 0 2-16,-7 1-2 0,-1 0 1 63,-2 4 3-1,-5 3 1-62,1 3-4 47,-2-1-1-47,-5 5 0 16,6 6 1-16,-5 0-1 0,-1 2-1 15,4 2-3-15,0 1 2 0,2 2-3 16,1 2-12-16,4 1-4 0,3-1-28 15,-1-2-22-15,8 2-26 0,-1-4-21 0,7 2-42 16,0-10-287-16,0 0 54 0</inkml:trace>
  <inkml:trace contextRef="#ctx0" brushRef="#br0" timeOffset="158164.1244">19243 10638 1203 0,'0'0'-7'0,"10"-5"2"0,-10 5-7 0,0 0 5 0,0 0 5 0,0 0-1 0,0 0 0 0,0 0 4 0,14 20-2 0,-14-20 9 0,10 16-1 0,-4-4-5 0,0-4 2 0,2 4-6 0,-2-5-11 0,1 0-14 0,-1 3-26 0,-6-10-27 0,11 13-84 0,-5-8-124 0,-6-5 194 0</inkml:trace>
  <inkml:trace contextRef="#ctx0" brushRef="#br0" timeOffset="158476.3062">19180 10610 790 0,'-6'-4'-18'0,"6"4"5"0,-5-13 2 16,5 13 0-16,14-18 16 0,-4 11 5 15,7-3 5-15,2 3 10 0,2-1 2 0,6 0-1 16,-4 6 4-16,4-4 0 0,-8 4 2 15,2-1-4-15,2 3-1 16,-10 3 12-16,1 3-2 0,-1-2 5 0,-7 6-5 16,-2 0 4-16,0 0 0 0,-4-10-3 15,0 23 2-15,-4-11-2 0,4-2-6 0,0-10-5 32,4 23-1-32,-4-13 0 15,3 0-6-15,-3-10 2 0,6 22 0 0,1-14 1 16,7-2-6-1,-4-2-2-15,6-2-21 0,-16-2-35 16,33 0-35-16,-13-5-35 0,4 0-96 0,-4-3-179 16,0-1 102-16</inkml:trace>
  <inkml:trace contextRef="#ctx0" brushRef="#br0" timeOffset="159043.7885">19776 10578 1085 0,'0'0'12'0,"0"0"1"0,0 0-2 0,0 0 5 0,8 19 8 0,-8-19-1 0,0 0 1 0,0 21 2 0,0-21 5 15,3 15-6-15,-3-15-1 0,3 15-4 16,0-6-4-16,-3-9-1 0,4 12 4 15,-4-12-2-15,3 12 2 0,-3-12-2 0,0 0-5 16,0 0 2-16,0 0-5 0,0 0-6 16,0 0 1-16,0 0-1 0,0 0 3 0,0 0-6 15,-13-41-1-15,16 27-1 0,0-2-3 16,4 3 5-16,-1-2-4 0,5 3 0 16,-1-3-5-16,-1 5 6 0,5 4 1 15,-1 0 8-15,1 4 9 0,-14 2 13 0,27 4 1 16,-14 4 17-16,1 2 1 15,-1 5 7-15,-4-1 1 16,5 4-5-16,-1-3 1 16,1 5-3-1,-1-2-4 1,4-3-3-16,-7 2-4 16,3-4-2-16,-3 2-4 0,3-5-1 0,-6-1 1 0,3-1-1 15,-10-8 0-15,13 7-3 0,-13-7-3 0,24-7 0 0,-15-1-5 16,5-1-2-16,-1-4 0 0,-3-2-3 0,4 1-6 15,-1-4 3-15,-3 3-2 16,3 2-1-16,-3 1 0 0,1 3-2 0,-5-3-3 0,1 4-3 16,-1 2 0-16,1 0-2 31,3 2 6-31,-10 4 3 31,20 0-3-31,-20 0 2 16,23 7-2-16,-12-2 1 62,2-1-2-46,1 4 2-16,-2 0-3 16,1 0 4-16,4 0-5 0,-4-1-6 0,1-2-22 0,-1 2-23 0,-2 3-31 15,-2-5-13-15,1 3-22 0,-2-1-9 0,-8-7-11 0,6 10-17 0,-6-10-25 0,0 0-323 0,-6 20-5 0</inkml:trace>
  <inkml:trace contextRef="#ctx0" brushRef="#br0" timeOffset="159189.7772">20470 10715 1304 0,'-13'13'-35'0,"7"-9"11"0,-2 2 18 0,8-6 8 0,-13 5 8 0,13-5-2 0,-9 1 0 0,9-1-5 0,0 0-2 0,0 0 3 0,16-29-3 0,-2 12-5 0,-1-6-4 0,4-2 7 0,2-2 1 0,2-3 0 0,-1-5 4 15,-4 4 16-15,4 2 11 0,-7-1 15 0,4 5 15 0,-4 2 12 0,-2 6 12 0,2-3 2 0,-3 5 1 0,-3 2-5 0,-1 6-5 0,4 4 16 0,-10 3 10 0,0 0 0 0,17 24 2 0,-10-4-7 0,-1 1-4 0,1 4-9 0,3 5-7 16,0 3-5-16,0 2-6 0,0 0 8 0,3-1-7 0,4 4-5 0,-4-3-13 0,1-2-34 16,2-1-60-16,-2-2-84 0,2-4-96 0,-2-7-209 15,2-1-45-15,-2-8-137 0,2 0-111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2:53:13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15338 6850 885 0,'6'-10'4'16,"2"2"10"-16,-8 8-13 0,6-12 2 0,-3 7 14 15,-3 5 11-15,0 0 18 0,10-5-10 16,-10 5 8-16,0 0-1 0,0 0 3 0,0 0 6 16,11 25 5-16,-11-25 2 0,3 17 2 15,-3-4 2-15,0-13-3 0,-3 22-3 16,3-9-3-16,-4 4-4 0,-1-1 5 0,3 4-2 31,-4 2-1-31,-4 5-5 16,-1 6 2-1,2 0-4-15,-2 2-1 16,-3-1-3-16,5 4-3 16,0-1-1-16,0 1-3 15,4-1-5-15,1-4 1 0,4-1 0 16,0-4 0-16,4-1 0 0,6-2-4 0,-3-3-1 0,2 2 0 16,5-7-1-16,3 0-2 15,3-4-2-15,-2-2 1 0,7-4 1 16,-2-2-4-16,4-3 1 15,0-2 2-15,2-2-2 0,2-6 3 16,-1 4 1-16,0-2-1 16,0-2 0-16,0 1 0 0,-3-1 2 15,-5 1-1-15,5-1-1 0,-7 3 1 16,4-3-4-16,-8 4 3 16,-2-1-3-16,2 0 0 0,-5 0 0 0,2 3-1 0,0-4-3 15,-13 6 0-15,20-3-2 0,-13-3-2 0,-7 6 2 0,17-8-1 0,-11 5-3 16,1-4 1-16,-7 7-7 0,10-15 2 0,-6 8 0 0,-1-4-2 15,0 1 3-15,-3 10 0 0,3-22-2 0,-3 12-2 0,-3 0 0 16,3-2 3-16,0 12-1 0,-3-17-3 0,3 6 4 0,0 1-3 16,-3 2 0-16,3 8-2 0,0-15-1 0,0 15 2 0,0-14 5 0,0 14-6 0,-4-11-1 0,4 11-3 0,0-10 6 0,0 10-4 0,-4-8 0 15,4 8 0-15,0 0 2 0,0-12-2 16,0 12-1-16,0 0 3 0,0 0 1 0,-3-8 1 16,3 8-4-16,0 0-1 0,0 0 1 15,0 0-2-15,0 0 3 0,0 0-1 16,0 0 1-16,0 0-1 0,0 0 3 0,0 0-5 15,0 0 4-15,0 0-3 0,0 0 3 16,0 0-4-16,0 0 5 0,0 0-2 0,0 0 3 16,0 0-4-16,0 0 4 0,0 0 0 15,0 0-3-15,0 0 7 0,0 0-8 16,0 0 1-16,17 25 2 0,-17-25-2 16,0 0 1-16,0 0-2 0,0 0 0 0,3 11 2 15,-3-11 0-15,0 0-3 0,10 10 3 0,-10-10 1 16,11 10-1-16,-11-10-2 0,16 10 0 15,-10-5 0-15,8-1 1 0,-4 2 2 16,0 2-1-16,3-4 0 0,0 2 2 0,1-4 4 78,-1 4-8-78,1-2 2 16,2-1 1-16,-2 2 0 62,2-3-3-62,-2 1 2 32,2-3 1-32,-16 0-1 0,27 0-3 0,-13 1 3 0,2-2-3 15,-2 1 2-15,-1-3 2 0,0-2 2 16,-3 0-1-16,0 1-2 0,0-4 2 0,-3-2-4 15,0-1 3-15,-4-4 1 0,0 2-5 0,-3-1 1 16,3-2 2-16,-6 2 0 0,3-1-3 0,0 1 1 0,-3-2-1 16,0 3 2-16,-1 1 1 0,1-1-2 0,0 1 3 0,-1 1-2 0,0 2 3 15,1 0-5-15,0 1 1 0,3 8 0 0,-3-18-1 0,0 11-2 0,3 7-3 16,-4-11-7-16,4 11-10 0,-3-10-15 0,3 10-11 0,-3-9-14 0,3 9-15 16,-4-8-11-16,4 8-25 0,0 0-15 0,-7-7-15 0,7 7-15 0,-6-6-35 0,6 6-91 0,0 0-253 0,0 0-44 0</inkml:trace>
  <inkml:trace contextRef="#ctx0" brushRef="#br0" timeOffset="674.9596">16449 6792 1429 0,'0'0'-47'16,"-10"-6"19"-16,10 6 12 0,0 0 19 15,-11-3 11-15,11 3 6 0,0 0-1 0,-9-6-1 16,9 6-5-16,0 0 4 0,0 0-3 16,0 0 5-16,0 0 4 0,0 0 2 15,20-15 1-15,-20 15-3 0,19-8 1 16,-5 6-5-16,-1 0 1 0,4 2-1 0,-4-2-5 15,4 2 1 1,-1 0-4-16,-16 0 3 0,30 0 1 0,-12 2-4 16,-6 2 6-16,-2 1-1 0,4 3-2 15,-7 2 2-15,-1 3 2 0,1-3-4 0,-7 5 2 0,4 2-1 16,-8 1-6-16,0-3 4 0,4 5-4 0,-3-3-2 16,0-2-1-16,0 3 1 0,3 0 0 15,0-4 1-15,3 1 2 0,-3 2-1 0,3-5 2 16,0 2-2-16,5-1 2 0,-2-1 0 15,1-2-1-15,2 2 0 16,-1-1 1-16,5-4-5 0,0 1 1 0,-3 2 1 0,3-6-1 16,1 4 1-16,2-3 2 0,1-1-8 15,-1 1 3-15,1-2 1 0,1 2-3 16,-2-5 1-16,1 3-2 0,2-3 1 16,-2-3-7-16,-4 3-11 0,4-2-8 0,-4-1-22 15,1-2-19-15,-1 0-20 16,1 0-16-16,-4-2-18 0,-4 2-20 0,4-1-87 0,-10 6-208 15,10-11 57-15</inkml:trace>
  <inkml:trace contextRef="#ctx0" brushRef="#br0" timeOffset="1019.9358">16575 7117 1137 0,'0'0'-38'0,"0"0"12"0,0 0 8 15,0 0 13-15,0 0 9 0,-17-2 7 0,17 2 3 16,0 0 6-16,0 0 4 0,0 0 5 15,0 0 3-15,0 0 10 0,0 0-3 0,0 0-3 16,44-11-3-16,-28 7-2 16,-2-3-2-16,6 0-1 0,-3 4-3 0,3-5-4 15,-1 3 0-15,5-3-6 16,-4 3 2-16,4-2-11 0,-8 2-11 0,1 0-20 0,2 0-34 16,-5 1-27-16,-1 1-43 0,-6-2-152 15,-7 5-40-15,17-6 164 0</inkml:trace>
  <inkml:trace contextRef="#ctx0" brushRef="#br0" timeOffset="1961.877">20004 5358 892 0,'0'0'-6'0,"0"0"5"0,0 0 6 0,0 0 9 0,0 0 12 0,23 32 7 0,-20-20 0 0,1 3 5 16,2 1-1-1,1 1 6-15,3 3-3 0,-3-3-6 0,6 4-5 0,-3-4 6 0,3 3-10 16,1 0-1-16,-4-2-2 0,-1-1-3 15,5-2-18-15,-4-1-12 0,0-1-18 16,-3-1-13-16,0 0-12 0,-1-3-17 0,0-2-18 16,-6-7-61-16,7 10-155 0,-7-10 177 15</inkml:trace>
  <inkml:trace contextRef="#ctx0" brushRef="#br0" timeOffset="2363.8498">19727 5385 814 0,'-6'-6'-21'0,"-2"-1"5"0,8 7 9 15,-6-12 7 1,6 4 9-16,0 8 5 0,10-20 4 0,-3 8 2 0,6-1 1 0,4 1 2 15,5-4 1 1,5 2 10-16,6-4-8 0,5 3 15 0,-2 3-9 0,7 0 5 16,-2 3-11-16,2 2 0 0,-7 5-5 15,-2 2 9-15,-1 2-4 0,1 1 6 0,-4 1-4 16,-7-1 1-16,0 8 4 0,-6-2 3 16,-4 1 3-16,-6 3-2 0,-4 1-2 0,-3 1-2 15,-6 2-4-15,-1-1-2 0,-6 2 11 16,-4-1-11-16,4-1 3 0,-7-2 0 15,3-1-4-15,-3-1 0 0,0-2-8 16,0 0 1-16,4-3-2 0,2-2-5 0,-3 4-2 16,4-6-10-16,3-2-22 0,10-1-18 0,-20 0-30 15,20 0-15-15,0 0-26 0,-7-7-61 16,7 7-274-16,0 0 47 0</inkml:trace>
  <inkml:trace contextRef="#ctx0" brushRef="#br0" timeOffset="2650.8323">20481 5145 1159 0,'0'0'-42'0,"6"-10"8"16,-6 10 23-16,0 0 4 0,0 0 13 0,0 0 6 16,30 15 6-16,-26-5 2 0,2 0 2 0,5 4-2 15,-5 1 3-15,4 3-2 0,-1 0-10 32,-1 1 1-32,2-2 0 0,-4 4-4 0,5-1-18 0,-5 0-16 15,1-6-25-15,-1 6-22 0,-3-7-46 0,1 0-212 16,0-1 155-16</inkml:trace>
  <inkml:trace contextRef="#ctx0" brushRef="#br0" timeOffset="3131.8004">20277 5029 930 0,'0'0'-5'0,"-6"-12"-6"0,6 12 17 0,6-20 13 0,1 11 5 0,3 0 12 0,3-5 6 0,4 1 10 0,6-2 10 0,4-2 0 0,3 5 1 0,0-1-6 0,0 5-3 0,0-2-3 31,0 8-4-31,-7-1-5 0,1 3-1 0,-8 3 0 0,4 4-2 0,-7 6-3 0,-5-4-3 16,-5 7-1-16,-3 4-5 0,-3-1-5 15,-5 5 1-15,2-3-3 16,-4 2-9 0,7-4 2-1,-5 1-6-15,5-1 4 16,-3 0-5 0,6-3 2-1,0-3-4-15,3-1 2 0,8-4 1 0,-2 1 0 16,4-4-1 15,4-2-1-31,4-1-2 16,-2-4 3-1,5 2-5-15,-1-3-9 0,4 1-32 16,-1-6-29-16,-3 1-37 16,1-2-31-16,0 1-92 0,-8 0-233 0,4-2 31 15</inkml:trace>
  <inkml:trace contextRef="#ctx0" brushRef="#br0" timeOffset="3230.7949">20971 4908 1164 0,'0'0'-49'0,"6"-12"13"0,-6 12 16 0,10-6 9 0,-10 6 14 0,0 0 7 0,20 5 11 0,-20-5 7 0,21 13 1 0,-8-4 2 0,-4 4 0 0,5-1-5 0,-1 0-4 0,1 1 7 0,-4 3-5 0,-1-4-12 0,2 0-1 0,2 1-14 16,-7-1-20-16,2-2-16 0,-2 0-27 15,1-2-31-15,-4 2-83 0,-3-10-132 16,6 12 171-16</inkml:trace>
  <inkml:trace contextRef="#ctx0" brushRef="#br0" timeOffset="3598.7731">20878 4655 866 0,'-7'-8'-1'16,"0"3"10"-16,0 0 5 0,7 5-1 16,-9-5 15-16,9 5 18 0,0 0 0 0,0 0 13 15,0 0-7-15,0 0 0 0,0 0 5 16,0 0 0-16,23-7-3 0,-23 7 2 0,0 0 2 16,0 0 5-16,16-5 6 0,-16 5-10 0,7-4-4 15,-7 4-2-15,0 0-6 0,3-12 1 16,-3 12-1-16,0 0-8 0,0 0-3 15,0 0-5-15,0 0-11 0,0 0-7 0,0 0-13 16,0 0-28-16,0 0-35 0,0 0-27 16,0 0-32-16,0 0-32 0,0 0-134 15,0 0-155-15,20 18 49 0</inkml:trace>
  <inkml:trace contextRef="#ctx0" brushRef="#br0" timeOffset="3950.7488">21371 4541 1145 0,'0'0'-34'16,"0"0"7"-16,0 0 23 0,0 0 19 0,0 0 15 0,-24-12 6 0,24 12 13 16,-16 0-7-16,16 0 7 0,-17 4-10 0,17-4-7 0,-10 8 3 0,10-8-6 15,-6 16-6-15,6-8 3 0,0-8-6 16,6 19-2-16,4-11-4 0,0 2 4 0,4 4-3 15,-1-5 0 64,7 3-4-79,0-4 4 0,-4 4-8 0,5 1 0 0,-1 0 1 0,-1-4 1 0,-1 4 1 0,-6 2 4 0,2-5 3 0,-1 2 5 0,-6 0-5 0,0 0 6 15,-7 0-4-15,0-12 2 0,0 19-4 0,-7-7 4 0,0-1-1 0,-2 2 6 0,-5-4 3 0,1 2-5 0,3-7-6 0,-7 4 0 16,7-1-4-16,-4-2-9 0,5-2-26 0,-1 1-30 15,10-4-29-15,-17-7-20 0,17 7-17 16,-3-10-43-16,3 10-121 0,16-20-116 16,-2 8 91-16</inkml:trace>
  <inkml:trace contextRef="#ctx0" brushRef="#br0" timeOffset="4620.236">21928 4525 1176 0,'0'0'3'0,"0"0"3"0,0 0 1 0,0 0-9 0,7 13 2 0,-7-13 4 0,6 12-2 0,1-5 4 0,-7-7 9 16,10 20 15-16,-3-7 3 0,-1 1 4 0,4 2-7 31,0 1-2-31,0-2 0 0,3 4-4 0,-2-2 2 0,2 0-1 0,-3-5-11 16,-3 1-1-16,0-1 9 0,-1-2-13 0,-3-2-9 0,-3-8-5 15,0 0-1-15,0 0-12 0,-9 12-7 16,9-12 0-16,0 0 2 0,-24-14 5 15,14 6-2-15,-4-5-3 16,5 1 5 0,-1-3 9-16,-1 2 4 0,5-1 7 15,-1 1-4-15,1-2 2 0,2 2 6 0,1-1 5 16,3-1-6-16,3-2 5 0,4 3-7 0,3-1-1 16,3 1 2-16,4-1 1 0,0 2 0 15,2 0-9-15,-1 1 9 0,5 1 5 0,-4 2-6 16,5 4 4-16,-4 2-1 15,-3 1 10-15,3 2 1 0,-4 2 3 0,1 4 11 16,-1 1-1-16,1 3-2 0,0 2-1 16,-4 1-3-16,0 0 1 0,1-1-6 0,-1 3 4 0,1-3 1 15,-1-2 2-15,-2-2-10 0,-2 2 9 0,-2-2 0 0,-1 0 6 16,5-4 5-16,-11-4-4 16,0 0 0-16,22-3-2 0,-22 3-2 0,18-15-2 0,-12 3 0 0,5-6-1 15,-2 1-4-15,1-5-4 0,0-2 0 16,0-3-3-16,0-1 3 0,-4 4 0 15,5 1 4-15,-1 4 2 0,-4-2 0 16,1 4-3-16,0 2-4 16,0 5 1-16,-1 1 8 15,4-3 3-15,0 8 2 0,3-1-1 16,1 5-1 0,2 0-3-16,1 5 1 15,0-3-4 1,3 6 0-16,0-1-3 15,3 1-3 1,-3-1 1-16,4 3-4 0,-5-2-3 16,5-1-4-16,-4-2-12 0,0 3-21 0,-3-1-27 15,0-1-20-15,-4-1-10 0,0-1-25 16,0-1-17-16,-13-3-22 0,18 5-23 0,-18-5-90 16,0 0-286-16,0 0-49 0</inkml:trace>
  <inkml:trace contextRef="#ctx0" brushRef="#br0" timeOffset="4865.2178">22658 4472 1515 0,'-13'6'-28'0,"13"-6"19"0,0 0 21 0,0 0 31 0,0 0 14 0,0 0 12 0,0 0 15 0,54-18 5 15,-28 12 4-15,0 2 2 0,1-4-11 0,10-2-4 16,3 3-11 172,3-1-4-188,1-2-7 0,-8 3-17 0,4-1-35 0,-2 1-59 0,-2 1-54 0,-6-2-53 0,0 4-84 0,0 2-389 0,-3-4-129 0</inkml:trace>
  <inkml:trace contextRef="#ctx0" brushRef="#br0" timeOffset="20392.53">2094 4517 66 0,'0'0'25'16,"-20"0"-5"-16,20 0 0 0,0 0 1 0,-17 0-11 15,17 0-3-15,0 0-2 0,-14-2 0 0,14 2 2 16,-9-3-4-16,9 3 3 0,-13-5-2 16,13 5 7-16,-14-5 7 0,14 5 4 0,-17-2 8 15,7-1-1-15,10 3 4 0,-13-5 4 16,13 5-4-16,-17-3 7 0,11 1-5 15,6 2-1-15,-10-2 8 0,2-3-2 0,8 5-3 16,0 0-5-16,-9-5-3 0,9 5 2 31,0 0-4-31,0 0-7 0,-13-5 0 0,13 5-6 0,0 0 1 0,0 0-1 0,0 0 1 16,-11-4-3-16,11 4 3 0,0 0-9 16,0 0-1-16,0 0 5 0,0 0-5 0,0 0-1 15,0 0 5-15,0 0 0 0,0 0 5 16,0 0 1-16,30-12-3 0,-30 12 6 15,17-2-9-15,-17 2 4 0,27-2 0 0,-18 2 2 16,9-4-6-16,-2 4-2 0,1 0 8 16,-1-1 0-1,5-2-10-15,-1 1 2 0,2-1-4 16,2 3 0-16,0-3 2 16,3-1-1-16,3 1-2 15,0 1-2-15,-3-1-1 31,3-2 3-15,0 2 1-16,0 1 0 0,-4 0-3 0,4-1-2 16,-4 1 0-16,4 2 1 0,0 0-3 15,-3-2 8-15,0-1-6 0,3 3 6 16,-3-3-1 0,0 3-2-16,-1 0-2 0,4-2 6 0,-6 2 5 15,-1 0-9-15,0-3 0 16,4 3 1-16,-4-1-5 0,0 1 0 0,-3 0 9 15,4-3-5-15,-4 3 1 16,0 3-4-16,0-3 2 0,4 0 2 0,-8-3 0 16,7 3-4-16,-2 0 4 0,-2 0-4 15,1 0-2-15,4-3 1 0,-5 3 2 0,2-2 3 0,-1 2 0 16,3 0 2-16,-3-4-6 0,0 2 6 0,0 2-8 16,0 0 8-16,0 0 5 0,4-2-18 0,-5-2 5 15,2 4 4-15,-1-1 2 0,-4 1 0 0,4-3 3 16,0 1-7-16,0 2 1 0,0-3 5 0,-3 3-5 15,3-3 1-15,-4 3-3 0,-2-2 1 0,2 2 1 16,1-2 5-16,-17 2-5 0,27-3-2 0,-11 3 4 16,-2-2 0-16,-14 2-5 0,27 0 3 0,-17 0 10 15,2-3-10-15,-12 3 0 0,27 0 5 0,-13 0-6 0,-1 0-5 0,4 0 5 16,-4-2-1-16,4-1 4 16,3 3-4-16,-3-3 6 0,-4 3-4 0,7 0 11 15,-6 0-12-15,2-2-7 0,-16 2 6 0,27 0 3 0,-10 0 9 16,-17 0-5-16,22 0-2 0,-11 0-2 0,-11 0-3 0,23 2-1 0,-23-2 2 15,20-2 5-15,-20 2 1 0,20 2 4 0,-20-2-9 0,20 0 1 0,-20 0-3 16,23 3 0-16,-9-3 3 0,-14 0 0 0,26 0-2 16,-26 0 4 31,24 0-6-47,-24 0-1 46,23 0 5-46,-23 0 1 0,21 3-4 0,-21-3-2 47,22 0 7-47,-22 0 5 32,20 0-11-32,-10-3 2 0,-10 3 6 0,24 3-8 0,-24-3 8 0,20 0 0 0,-20 0-8 0,27 0 8 0,-14 2 0 15,1-4-7-15,-14 2 1 0,22 2 6 0,-5 1-7 0,-4-6 3 16,-13 3 9-16,27 3-10 0,-13-3-2 0,-14 0 12 0,30 0-9 0,-17 0-8 15,4 0 4-15,-17 0 3 0,27 0-2 0,-11 2 5 16,-16-2 0-16,30 0-1 0,-13 0 2 0,2 0-4 0,-1 3-4 16,-2-3 5-16,1 0 6 0,3 0-7 15,-4 2-4-15,1-2 9 0,3 2-3 16,-3-2-6-16,-1 0 3 0,1 3-2 0,3-3 4 16,-3 0-5-16,0 0 6 0,-1 3-2 15,1-3 2-15,-1 0 4 0,1 0-4 0,-1 0 1 0,1 2 2 0,-17-2-4 16,31 0-2-16,-14 0 7 0,-4 0-4 15,-1 3-4-15,-12-3 0 0,30 0 0 0,-12 0 8 16,-18 0-5-16,26 1 5 0,-9-1 4 0,-17 0 1 0,30 0-1 0,-13 0-5 16,0 0 1-16,-1 0 4 0,-16 0-5 0,27 0-4 0,-11 0 7 15,-16 0 5-15,30 0-3 0,-13-1-2 0,0 1 2 16,-4 0-6-16,-13 0-2 0,27 0 7 0,-11 0 1 16,-2 0-4-16,-14 0-12 0,27 1 3 0,-14-2 7 0,4 1-2 15,-4 0-1-15,-13 0 8 0,26 0-7 0,-13 0-6 16,1 0 5-16,-14 0 3 0,27 0 0 0,-11 0-5 15,-2-3 5-15,2 3 0 0,-16 0 3 0,30 0-8 0,-16 0 4 0,2 0 1 0,1 0 1 16,-1 0-6-16,-2 0-1 0,-14 0 3 0,30 0 4 16,-17 0-6-16,4 0 2 0,-17 0 1 15,24 3-2-15,-8-3 3 0,-16 0-3 16,27 0-3-16,-13 0-1 0,-14 0 1 0,26 0 6 0,-13 0-9 16,-13 0 7-16,24 0-1 0,-11 0 2 15,-13 0 1-15,27 0 2 0,-14 0 1 0,4 0-13 16,-17 0 9-16,30 0-3 0,-14 1 5 15,1-1 0-15,0 0 2 0,3 0-7 16,-3 0 9-16,-1 4 1 0,1-4-9 16,-1 0 3-16,1 2 0 0,-1-2 2 0,1-2-7 15,1 4 3-15,-2-2 3 16,-16 0-2-16,30 2-3 0,-16-2 1 16,-14 0-2-16,22 0 0 0,-11 4 6 0,-11-4-3 0,27 0-1 15,-14 0 1-15,-13 0-6 0,20 0 5 16,-7 2 6-16,-13-2-4 0,27 0-5 0,-14 0-2 15,0 3 7-15,-13-3 0 16,30-3 0-16,-13 3-5 16,-4 0 1-16,-13 0 10 15,30 3-8-15,-17-3 8 0,5 0-3 16,-18 0-11-16,23 0 5 0,-10-3 4 0,0 3-4 16,-13 0-2-16,23-2 6 0,-23 2 2 15,24 0-6-15,-11 0 4 16,1 0-3-1,-14 0-3-15,27 0 8 0,-14 0-3 0,4-4 1 16,-4 4 3 0,-13 0-9-16,26 0 7 0,-9-2-3 15,-4 2-4 1,5 0 5-16,-18 0 0 16,25 0-1-16,-8-2-2 0,-4 2 2 15,4 0-4-15,1 0 3 16,-5-4 0-16,-13 4-4 0,30 0 8 0,-13 0-7 15,-1-1 5-15,1 1 3 0,-1 0 1 16,-2 0-8-16,2 0-1 78,1 0 1-78,-1 0 0 47,1 0 5-16,-4-3-2-31,-13 3 9 16,30 0-5-16,-16-2-10 16,-1 2 2-16,-13 0 6 0,27 0-7 0,-14 0 7 0,1 0 0 0,-14 0-4 0,23 0 3 0,-23 0-6 15,23 0 8-15,-12 0-3 0,-11 0 5 0,16 0-4 0,-16 0 1 16,20 0-7-16,-20 0 8 0,20 0-2 0,-20 0 4 0,20 0-7 0,-20 0-1 15,17 0 3-15,-4 0-2 0,-13 0 3 0,20 0-6 0,-20 0 7 16,20 2-2-16,-20-2 1 0,23 0 0 0,-23 0 2 0,24 0-4 0,-24 0 2 16,20 0-1-16,-20 0-2 0,19 0 1 0,-8 3 3 0,-11-3 1 15,19 0-2-15,-19 0-2 0,21 1 4 0,-21-1-3 0,20 0 13 0,-20 0-11 0,19-1 1 0,-19 1 7 16,21 0-5-16,-21 0 4 0,20 0 4 0,-20 0-6 0,19 0 3 0,-19 0-5 0,21 1 3 0,-21-1-5 16,23-1 4-16,-13 1-3 0,-10 0 1 0,24 1-5 0,-24-1 7 15,20 0 2-15,-20 0-14 0,23 0 9 0,-23 0-4 0,20 0 1 0,-20 0 6 16,20 0-8-16,-7 0 5 0,-13 0-2 0,24 0-5 15,-11 0 2-15,-13 0 2 0,30 4 2 0,-16-4 1 16,-14 0-10-16,26 0 5 0,-13 0 8 0,-13 0-10 0,24 0 5 0,-11 2 7 16,-13-2-9-16,20-2 2 0,-20 2 2 0,16 2 1 0,-16-2-7 15,21 0 2-15,-21 0 2 0,17 0-5 0,-17 0 8 0,0 0-6 0,22 0-5 0,-22 0 6 16,14 0 0-16,-14 0 2 0,13 2-7 16,-13-2 1-16,17-2 5 0,-17 2-4 0,0 0 8 0,0 0-5 0,27 2 0 0,-27-2-2 15,0 0 4-15,13 4-2 0,-13-4 2 0,0 0-6 0,0 0 10 0,17 0-2 0,-17 0 7 0,0 0 1 0,0 0 3 16,0 0 6-16,0 0-4 0,0 0 2 15,16 2-7-15,-16-2 4 0,0 0-3 16,0 0 2-16,0 0-6 0,0 0 5 16,0 0-3-16,0 0-3 0,0 0-2 0,0 0-1 15,0 0 2-15,0 0-1 0,17 0 2 16,-17 0-3-16,0 0-1 0,0 0 0 0,0 0 0 16,0 0-2-16,0 0 2 0,0 0 0 15,0 0 4-15,0 0-1 0,0 0 0 16,0 0-3-16,0 0 1 0,0 0 5 0,0 0-3 15,0 0 2-15,0 0 3 0,0 0-1 0,0 0-1 16,0 0 0-16,0 0-3 0,0 0 4 16,0 0-5-16,0 0-3 0,0 0-2 15,0 0-8-15,0 0-15 0,0 0-26 16,0 0-49-16,0 0-93 0,0 0-309 0,-36-10-5 16</inkml:trace>
  <inkml:trace contextRef="#ctx0" brushRef="#br0" timeOffset="45583.2107">22455 6729 279 0,'16'-1'41'0,"-16"1"-12"16,0 0 7-16,0 0-9 0,11-3 0 0,-11 3-4 15,0 0 6-15,0 0-3 0,0 0 0 16,0 0 1-16,16 0-2 0,-16 0-2 0,0 0-2 16,0 0 1-16,0 0-4 0,0 0 6 15,0 0-4-15,0 0 7 0,0 0-3 0,14-2 0 16,-14 2-6-16,0 0 6 15,0 0-6-15,0 0 7 0,0 0-5 0,0 0-4 16,0 0 2-16,0 0 3 0,0 0-5 16,0 0-5-16,0 0-6 0,0 0 4 0,0 0 3 15,0 0-4-15,0 0-12 16,0 0 13-16,0 0-1 0,0 0-2 0,0 0 1 16,0 0-9-16,0 0 2 0,0 0 0 0,0 0 7 15,0 0-5-15,0 0 0 0,0 0 0 16,0 0 1-16,0 0 1 0,13 12-2 0,-13-12-6 15,0 0 7-15,0 13-2 0,0-13-6 16,0 11 8-16,0-11 3 0,0 13 2 16,0-13 2-16,-3 13-11 0,3-13 5 15,-4 13-4-15,1-4-1 0,3-9 2 0,-7 15 1 16,3-9 2-16,4-6-1 0,-6 15-1 16,3-8 7-16,3-7-13 0,-7 11 2 0,4-2 1 15,3-9-2-15,-11 9 1 16,8-1 10-16,3-8-10 0,-6 8 5 0,6-8-1 15,-7 9-6-15,7-9 13 0,0 0-9 0,-6 11-7 16,6-11 14-16,0 0 2 0,-8 7-9 16,8-7 0-16,0 0-2 0,-6 8 0 15,6-8-3-15,0 0 18 0,0 0-13 0,-6 8 3 16,6-8-4-16,0 0 4 0,0 0-4 16,-7 7 7-16,7-7-3 0,0 0-1 15,0 0-11-15,0 0 9 0,0 0 1 16,-6 8 4-16,6-8-2 0,0 0 0 0,0 0 0 15,0 0-4-15,0 0-5 0,0 0-2 0,0 0-12 16,0 0-21-16,0 0-31 0,0 0-86 16,0 0-129-16,0 0 196 0</inkml:trace>
  <inkml:trace contextRef="#ctx0" brushRef="#br0" timeOffset="46477.1526">22755 7015 715 0,'0'0'-31'0,"0"0"15"0,0 0 7 0,0 0 8 16,0 0 2-16,0 0 3 0,0 0 1 16,0 0 3-16,0 0 4 0,-4-11 7 15,4 11 2-15,0 0-1 0,0 0 5 0,0 0-8 16,0 0-1-16,0 0-5 0,0 0 0 16,0 0-3-16,0 0 4 0,0 0-6 15,0 0 1-15,0 0 5 0,0 0-4 0,0 0-4 16,0 0 4-16,0 0 0 0,0 0 1 15,0 0-7-15,-10 34 7 0,10-34 0 16,-3 16 2-16,0-8-4 0,-3 0 6 0,2 1-5 16,1 2-2-16,-1-1 6 0,-3 0-9 15,4 0 8-15,-3-3-4 32,3 3-1-32,3-10 9 0,-7 15-6 0,0-7-2 0,7-8 1 15,-7 15 0-15,7-15 3 0,-6 13-2 0,6-13 0 31,-7 7 4-31,7-7-1 0,-3 9-4 0,3-9 3 0,-7 8-3 0,7-8 2 16,0 0-1-16,0 0-3 0,-7 12 0 0,7-12 3 0,0 0-9 0,0 0-8 0,0 0 4 16,-6 5-16-16,6-5-26 0,0 0-34 15,0 0-87-15,0 0-125 0,0 0 191 0</inkml:trace>
  <inkml:trace contextRef="#ctx0" brushRef="#br0" timeOffset="47163.1093">22972 7272 741 0,'0'0'-29'0,"0"0"9"0,0 0 2 16,0 0 4-16,0 0 4 15,0 0 3-15,0 0 3 0,0 0 5 0,0 0 3 0,0 0 7 16,0 0-10-16,0 0 4 0,0 0 3 16,-14 7-3-16,14-7 7 0,0 0-6 0,0 0 3 15,3 18 4-15,-6-10 1 0,3-8-5 16,-3 13 4-16,3-13-8 16,-3 17 5-16,-1-10-1 15,1 3 0-15,0 0 2 0,-3 0 2 16,1 0-6-16,-1-2 5 31,-1 2-1-31,7-10 1 0,-9 15-1 0,5-7-2 0,-3-2 3 0,1 2-2 31,6-8 3-31,-10 13 1 0,7-5-4 16,3-8 1 0,-11 9 4-16,11-9-1 0,-6 8-6 0,6-8 1 0,-4 10-2 0,4-10 1 15,0 0 0 1,-6 7-4-16,6-7 0 0,0 0-8 0,-7 8-5 0,7-8-5 0,0 0-19 0,0 0-31 0,0 0-74 0,0 0-119 0,0 0 224 0</inkml:trace>
  <inkml:trace contextRef="#ctx0" brushRef="#br0" timeOffset="47755.0716">23345 7550 683 0,'-3'10'-15'16,"3"-10"7"-16,0 0 1 0,0 0 6 15,-6 10 2-15,6-10 9 0,-4 12-3 0,4-12 5 16,-3 13 5-16,-1-6-6 0,4-7 4 16,-7 15 4-16,4-4-1 0,-3-1 3 0,-1 2 3 31,4-2-5-31,-4 4 6 0,0-2 0 0,1-3-4 0,-4 3 10 15,-1-1-12-15,5-2 2 0,-4 4 3 0,3-6-10 0,-3 4 0 16,0-1 0-16,0-5-5 0,3 3-13 16,7-8-12 15,-13 9-24-31,7-4-42 0,6-5-129 31,0 0-24-31,0 0 80 0</inkml:trace>
  <inkml:trace contextRef="#ctx0" brushRef="#br0" timeOffset="72273.154">14892 12250 205 0,'-14'5'39'0,"14"-5"-16"0,0 0-10 0,0 0-2 0,0 0 4 0,0 0 0 0,0 0-3 0,0 0 2 16,-13 0-2-16,13 0 2 0,0 0 3 0,0 0 5 0,0 0 3 0,0 0 8 0,0 0 3 0,0 0 6 16,-14-9 10-16,14 9 7 0,0 0 6 15,0 0 4-15,-8-6 2 0,8 6 2 32,0 0 1-32,0 0 6 0,0 0 1 0,-8-7-5 0,8 7-2 0,0 0-6 0,0 0-1 0,-11-5-6 15,11 5-3-15,0 0-7 0,0 0 0 16,-10-3-9-16,10 3-1 0,0 0-5 15,0 0-8-15,0 0 1 0,0 0-3 0,0 0-1 16,0 0 0-16,0 0-3 0,-6-7-1 16,6 7 0-16,0 0-5 0,0 0 0 15,0 0 1-15,0-13-3 0,0 13-3 16,-7-9-3-16,7 9 3 0,-8-13-3 0,8 5-1 16,0 8-1-16,-9-17 2 0,5 7-2 15,-1-3 4-15,1-1-9 0,-3-5 3 16,1 2-3-1,-1-2 1-15,1-1-4 16,-5-4 3 0,5 2-3-16,-1 0 0 15,4-4 1-15,-7 4 0 16,6 0 0 0,1-1 0-16,-4-2-2 15,7 3 2 1,-4 2-2-1,4-2 1-15,0-1 0 16,0 1-3-16,7-2 1 16,-3 2 2-16,10 2-3 0,-8-1 0 15,7-8-3-15,4 7-3 0,-2-2-2 16,7 0 5-16,-5 2-2 16,2 2 3-16,-2 2-4 0,-2 1-4 15,-1 4 3-15,-1 1 5 0,1 0-5 0,0 0 4 16,-3 0-2-16,-2 3-2 0,1 1 2 15,-5 3 2-15,-5 5 2 16,19-7-1-16,-19 7-1 0,12 0 5 0,-12 0-2 16,0 0-2-16,14 15 6 0,-7-9 1 0,-7-6 0 15,6 27 1-15,-3-13-3 16,4 4 1 0,0 1-3-16,-3 5 3 15,2 1 1 1,-1-3-1-1,4 3 0 1,1 3-1-16,-4-2 4 16,4 3-4-1,4-2 3 1,-5-5 1 0,1 1-1-16,3 0-1 15,-2-4 0-15,1-1 2 0,-1 0-1 16,3-4-3-16,-1 1 4 0,-3 1-2 0,0-4 2 15,-3-2 2-15,2 0-2 0,2-3 0 16,-4 4-1-16,-1-4-1 0,-6-7 0 0,13 10 1 0,-7-5 4 16,-6-5-2-16,0 0-3 0,13 4 0 0,-13-4-2 15,0 0 6-15,0 0-6 0,18-12 1 0,-14 5 2 0,-4 7-1 0,5-15-5 0,-5 3 2 0,0 1 2 0,-2-2 0 16,2-1-2-16,0 1 2 16,-7-2-1-16,7 3 1 0,-7-1-1 0,4 0 5 15,-1 1-7-15,0 0 5 16,-1-1-2-16,2 4-1 0,-4-2 1 0,3 1-2 15,-3 1 2-15,4-2 0 16,0 4-2 0,3 7 2-16,-6-13-5 0,6 6 6 78,0 7-4-78,-7-10 1 0,7 10-1 0,-5-9 2 0,5 9 1 31,0 0-5-31,-2-14 4 0,2 14 3 31,0 0-1-31,0-10-1 0,0 10-4 32,0 0 5-32,0 0-2 0,7-10 1 0,-7 10 2 0,0 0 0 0,0 0-4 0,10-9 2 0,-10 9-1 15,9-3-1-15,-9 3 0 16,13-3 5-16,-13 3-3 0,13-2 2 0,-13 2-1 0,18-8-1 15,-9 6 7-15,4-3-8 0,1 3 4 0,-3-4-1 16,2 1 1-16,4-3-5 0,-4 3 3 0,0 1-3 16,0-4 3-16,-3 3 3 15,3-2-2-15,1 2-1 16,-4 0 1-16,3 0-2 16,-2 0 0-16,-1 0 3 15,-1 3-1-15,1-4 2 0,1-1 0 0,-2 1-3 0,2 1 0 31,-5 1 2-31,4-4-2 0,1 3 1 16,-2 0-5-16,-9 5 3 31,18-10 0-31,-9 8 0 0,1-6 1 16,1 6-1-16,-11 2 2 16,15-10-2-16,-5 7 1 0,-10 3 1 15,14-7-4-15,-14 7 5 0,13-6-1 0,-13 6-2 16,11-5-1-16,-11 5 4 0,10-4-2 0,-10 4 2 15,0 0-2-15,9-5 0 0,-9 5 3 0,0 0-5 0,0 0 0 0,11-6 2 0,-11 6 2 0,0 0-3 0,0 0 13 0,6-4-13 0,-6 4 0 32,0 0 0-32,0 0 1 0,0 0-2 0,0 0 2 0,0 0-2 0,0 0 1 0,13-3-5 0,-13 3 6 0,0 0-4 0,0 0 1 0,11-4 1 0,-11 4-1 15,0 0 3-15,13-3 2 0,-13 3-1 0,13-3-3 0,-13 3 2 16,14-2 0-16,-14 2 2 0,0 0 0 0,20 0-1 0,-20 0-4 16,0 0 8-16,16 0-6 0,-16 0 0 15,0 0 3-15,0 0-2 0,14-3 0 0,-14 3 3 0,0 0-3 0,0 0 1 0,0 0-2 0,13-2 1 0,-13 2 3 0,0 0-6 0,0 0 2 0,0 0-4 0,0 0 6 16,0 0-2-16,0 0-1 0,17 0-7 0,-17 0-8 0,0 0-13 0,0 0-24 0,0 0-14 0,0 0-29 0,0 0-30 0,0 0-99 0,0 0-187 0,0 0 78 0</inkml:trace>
  <inkml:trace contextRef="#ctx0" brushRef="#br0" timeOffset="74201.0356">15985 11850 1011 0,'0'0'-60'0,"0"0"13"0,-7-7 9 31,7 7 10-31,0 0 7 0,-7-8 1 0,7 8 4 0,0 0 5 0,0 0-2 0,0 0 4 16,0 0 0-16,-6-7 1 0,6 7 0 15,0 0 2-15,0 0 9 0,0 0-7 16,0 0 7-16,27-5 1 0,-27 5 5 0,19-2-3 16,-5 2-1-16,-1-3 2 15,4 3-10-15,-1-3 12 0,1 2-2 16,1 1 1 0,1-4-2-16,1 4 3 15,4-2-5-15,3-1 6 16,-5 3-6-16,2-3-3 15,3 1 1-15,-1 2-4 0,1-3 7 16,-4 2 0-16,4-2-2 0,-4 0 0 0,-3 3-1 16,4-2-1-16,-5-1 2 0,-2 3 0 15,3 0 3-15,-3 0-4 0,-1-2 1 0,-2 2 0 0,-1-3 2 16,-13 3-1-16,27 0-5 0,-13 0 2 0,-5-2 5 16,-9 2-6-16,24 0-1 0,-24 0 3 0,16-3-1 0,-16 3 0 0,17-2 0 0,-17 2 1 15,13 0-5-15,-13 0 1 0,0 0 7 0,20-2-5 0,-20 2 6 16,0 0 0-16,0 0-9 0,17 0 12 15,-17 0-4-15,0 0-2 0,0 0-2 0,13 0 2 16,-13 0 3-16,0 0-5 0,0 0 5 16,0 0-4-16,0 0-6 0,0 0-1 15,0 0 7-15,0 0-2 0,0 0 7 0,0 0-7 16,17 0 0-16,-17 0 0 16,0 0 0-16,0 0 0 0,0 0 0 0,0 0-4 0,0 0 4 15,0 0 2-15,0 0 2 0,0 0-3 16,0 0-1-16,0 0 2 0,0 0-2 15,0 0 2-15,0 0 4 0,0 0 1 16,0 0-5-16,0 0 2 0,0 0-3 0,0 0 3 16,0 0 3-16,0 0-7 0,0 0 3 15,0 0 0-15,0 0 2 0,0 0 4 0,0 0 0 16,0 0-1-16,0 0-5 0,0 0 5 16,0 0-3-16,0 0 6 0,0 0 0 0,0 0-3 15,0 0 2-15,0 0-1 0,0 0-3 16,0 0 0-16,0 0 1 0,0 0-6 15,0 0 3-15,0 0 1 0,0 0 1 16,0 0-6-16,0 0 9 0,0 0-9 0,0 0 5 16,0 0-2-16,0 0 1 0,0 0-2 15,0 0 4-15,0 0-2 16,-20-23-7-16,14 18 0 16,-5-3 3 15,5 0-2-16,-4 2 2-15,-1-2 0 47,2 0 0-31,-1 3 0-16,-1-5 3 0,2 5-4 16,-1-2-1-16,3 0 6 0,-3 1-8 0,3-1 5 0,-2 1-1 15,1 1 3-15,2 1-2 0,6 4-10 0,-10-8 5 0,10 8 5 0,-6-7 2 0,6 7-4 16,-11-5-3-16,11 5 3 0,-7-5-9 0,7 5 10 15,-6-5-3-15,6 5 5 0,0 0-6 0,0 0 6 0,0 0-6 0,0 0-1 0,0 0 6 0,0 0-6 0,0 0 0 0,0 0 2 0,0 0 7 0,0 0 1 0,0 0-1 0,0 0-4 0,43 10 2 0,-43-10 5 16,17 5-10-16,-7-3 3 0,-10-2-1 0,20 3 2 0,-20-3-1 0,24 2-2 16,-15 1 2-16,-9-3-5 0,17 5 10 15,-17-5-3-15,17 3-5 0,-17-3 4 16,9 6-2-16,-1 2 6 0,-8-8-7 0,3 13 6 16,-3-13-6-16,0 17 3 0,-3-7-2 0,3-10-2 15,-8 21 9-15,5-7-10 0,0-1 5 16,-4 2 3-16,1 0-1 0,-1 3-7 15,-3 1 2-15,3-1 1 0,1-1 1 16,-1 1 1-16,0-1-1 0,1-1-1 0,2-4-1 16,1 0 0-16,-3 1 5 0,2-1 4 15,0-2-11-15,1 1 0 0,0-4 11 0,3-7-6 16,-4 18-1-16,1-14-4 0,3-4 5 16,-3 13 1-16,3-13 5 0,-3 9-6 0,3-9-2 15,-7 11 5-15,7-11-3 0,0 0 4 16,-4 10-3-16,4-10-3 0,0 0-4 15,0 0 0-15,-3 10-12 0,3-10-25 0,0 0-22 16,0 0-68-16,0 0-156 0,0 0 195 16</inkml:trace>
  <inkml:trace contextRef="#ctx0" brushRef="#br0" timeOffset="76389.892">17106 11488 745 0,'3'-15'-34'16,"-3"15"11"-16,0 0 3 0,0-10 1 0,0 10 3 16,0 0 0-16,0 0 7 0,0 0 7 0,0 0 7 0,0 0 3 0,0 0 2 15,0 0 1-15,0 0 2 0,0 0 5 0,10 30 0 16,-10-30 1-16,6 17 1 0,-2-6-1 0,-1-2 2 15,0 4-4-15,1-1 5 0,-4 4 0 63,4-2 1-63,-4 4 0 0,3 2-1 16,-3-3 3-1,0 1-7-15,0 2 3 0,0-2 0 16,0-1-6-16,0 0-5 15,0 1 11-15,0-3-9 0,0 0-2 0,0 0 1 16,0-3-3-16,0 1-5 0,0-1 1 0,0-12 4 0,0 20 1 0,0-10-5 16,0-10 2-16,0 12 0 0,0-12 0 0,0 13 4 0,0-13-5 0,0 0 3 0,0 0-2 0,0 0 4 0,0 0-3 0,0 0-5 0,0 0 4 0,0 0-1 0,-7-39-3 0,7 23 1 31,0 1-1-31,0 0-4 16,0 0 5-16,4-2 0 0,-4 2-4 31,3-5 6-31,3 0-5 15,-3 3 5-15,7-6 0 16,-2 2-2-16,1 2-6 0,1-1-2 16,1 3 3-1,-2 1-1-15,1-1 1 16,1 2 2 0,1-3-2-16,-2 6-4 0,1-1 7 15,2 1-2-15,-3 2-2 16,3-2 1-16,0 4-1 15,-2-2-5 1,2 3 6-16,1 1 3 16,-1-1-4-16,-4 1-2 0,5 1 2 15,-4 1-9-15,1 1 8 0,1-2 2 0,-12 5 2 0,21-3-6 0,-21 3-2 16,16 0 5-16,-16 0 1 0,17 11 0 0,-7-7 1 0,-4 7 0 16,1-1-2-16,0 0-3 0,-1 5 10 0,1 0-12 0,-4 2 4 15,4 1 5-15,0 2-1 0,0 0 2 0,-4-1-2 0,3 2-2 16,-3 2 6-16,1-1 1 0,0-1-7 0,-1 3 6 0,-3-2 2 0,3-2-5 15,-3 3 0-15,0-3 7 0,0-3 2 0,0 1-3 0,0 0 2 0,0-4-7 16,-3-1-4-16,3 2 1 0,0-6 1 0,0 4 6 0,0-13-3 0,0 20-1 0,0-12 2 16,0-8-2-16,3 15-4 0,-3-15 11 0,0 14 0 0,0-14 1 15,0 17-1-15,0-17 0 0,-3 14 0 0,3-14 2 16,0 15-4-16,0-15 3 0,-3 15 1 0,3-15-6 16,-4 13 2-16,4-13-5 0,0 9 3 0,0-9-3 0,-4 10-5 0,4-10-13 0,0 0-19 15,0 0-40-15,0 0-99 0,0 0-157 0,0 0 153 0</inkml:trace>
  <inkml:trace contextRef="#ctx0" brushRef="#br0" timeOffset="93810.2608">1534 7740 208 0,'0'0'36'0,"0"0"-8"16,0 0 1-16,0 0 0 0,0 0 4 0,0 0-2 15,0 0 1-15,0 0-1 0,0 0 2 0,0 0-4 16,0 0 0-16,0 0 0 0,0 0 2 16,0 0-4-16,0 0 2 0,0 0-1 15,0 0 0-15,0 0-5 0,0 0 5 0,0 0-7 16,0 0 2-16,0 0-2 0,0 0-4 16,0 0-5-16,0 0 0 0,0 0 0 15,0 0 0-15,0 0 6 0,49-8-8 0,-49 8-5 16,14-3 8-16,-14 3-3 0,15-4-1 15,-15 4-1-15,18-7 3 0,-9 4 0 16,-9 3-4-16,18-9-2 0,-9 6-2 0,-9 3 3 47,17-5-6-47,-17 5-1 31,14-5-1-31,-7-2 6 0,-7 7-3 31,0 0-7-31,6-5-26 0,-6 5-33 0,0 0-65 0,0 0-138 0,0 0 214 0</inkml:trace>
  <inkml:trace contextRef="#ctx0" brushRef="#br0" timeOffset="94931.1896">1463 7770 659 0,'0'0'-36'15,"0"0"10"-15,0 0 4 0,0 0 5 16,0 0 5-16,0 0 8 0,0 0 1 16,0 0 5-16,0 0 6 0,0 0 2 15,0 0 1-15,0 0 0 0,0 0-6 16,0 0 6-16,0 0-2 0,0 0-2 0,0 0-5 15,0 0 4-15,0 0-2 0,0 0 2 16,0 0 2-16,0 0-2 0,0 0-2 0,0 0-3 16,0 0 0-16,0 0 3 0,0 0-2 15,23 15 5-15,-23-15-3 0,7 15 0 16,-7-15 7-16,4 20-1 0,-4-8-6 0,2 1 0 16,-2-1 3-16,0 3 4 0,5 0-3 15,-5 4 0-15,0-2-1 0,3 0-1 0,-3 3 3 16,0 2-5-16,2 2 5 0,-2 1 0 15,4 0 0-15,-4 1-1 0,0 2 5 16,0 0-2-16,4-1-2 0,-8 0 1 16,4 4-1-16,-4-4 2 0,4-2-2 0,0 3-9 15,0-1 5-15,0-1 2 16,0-1 1-16,0 0-1 0,-2 0-2 0,2 0 6 16,0 1-7-16,-3 3 2 0,-2-2 6 15,5 3-2-15,0-3-5 0,-2 3 2 0,-2 1-1 16,4 1-4-16,-3 4 5 15,-1-7-3-15,4-1 3 0,-2 2 0 0,2-3-3 16,0 0 5-16,0-2 4 0,0 3 0 0,0-6-9 16,0 1 0-16,0-1-3 0,0-1 4 0,0-3-3 15,0-2 5-15,0 2-3 0,0-1 2 16,0-2-7 0,0 1 1-16,0 1 2 0,0-2-2 0,0 0 4 0,-4 1 1 15,4 1-6-15,0-2 4 16,-3-1-4-16,3 3 5 0,-4 0-1 0,4-3-5 0,-3-1 6 15,0-1-3-15,3 3 0 0,0-3 4 0,0 0-7 16,-4-1-1-16,4-11-1 0,0 18 1 16,0-9 9-16,0-9-8 0,-4 16-6 15,4-16 6-15,0 13 3 0,0-13 2 16,0 14-1-16,0-14 4 0,0 12-6 0,0-12 1 16,-2 8 3-16,2-8-5 0,0 0 1 15,2 15 1-15,-2-15 0 0,0 0 2 0,4 10-1 16,-4-10-3-16,0 0-3 0,0 0 9 15,0 0-5-15,4 15-4 0,-4-15-2 16,0 0 7-16,0 0 4 0,6 9-7 0,-6-9 3 16,7 9 2-16,-7-9-3 0,0 0 0 15,13 9 4-15,-13-9-6 0,11 8-4 16,-11-8 10-16,9 7-6 0,-9-7 4 0,9 5 0 16,-9-5 3-16,12 8-1 0,-12-8-3 15,0 0-2-15,13 5 3 0,-13-5-6 0,0 0 8 16,10 4 7-16,-10-4 3 15,0 0-14-15,0 0 11 0,0 0-3 0,23-4 1 16,-23 4-3-16,13-8 0 0,-3 6-6 0,-10 2 12 78,17-8-17-78,-7 6 9 47,-10 2-2-16,17-7-9-31,-12 4 12 0,-5 3-5 16,14-3-4 0,-14 3 5-16,11-5 7 0,-11 5-5 0,0 0-5 0,14-4 7 0,-14 4 3 15,0 0-1-15,0 0 2 0,13-5 0 0,-13 5-2 16,0 0 3-16,0 0-3 0,13-6 7 0,-13 6-5 0,0 0 1 0,0 0 0 0,0 0-5 0,3-10-2 0,-3 10-15 0,0 0-19 0,0 0-28 0,4-9-10 0,-4 9-30 15,13-8-130-15,-3 5-43 0,-1-2 209 0</inkml:trace>
  <inkml:trace contextRef="#ctx0" brushRef="#br0" timeOffset="96618.0138">3124 9643 709 0,'0'0'-25'16,"0"0"7"-16,0 0 7 0,0 0 6 16,0 0 1-16,0 0 5 0,21-18-4 0,-21 18 5 15,0 0 1-15,6-7 4 0,-6 7-2 16,0 0 2-16,0 0 2 0,7-8-1 0,-7 8 4 15,0 0 1-15,0 0 3 16,3-10-1-16,-3 10-2 0,0 0 1 0,6-10-6 16,-6 10 1-16,4-9-4 0,-4 9 2 15,4-16 5-15,-4 16-2 0,3-15-3 0,-3 8 0 16,3-4-2-16,-3 11 1 0,0-19-5 16,0 7 7-16,3 1-2 0,-3-2-2 0,0-2 1 15,0 3 1-15,0-3-5 0,4 3 1 16,-4-3 0-16,0 1-2 15,3 5-5-15,-3-6 5 0,3 5 0 0,-3-2 0 16,3 0-1-16,1 1 1 0,-4 11 1 0,4-19 2 16,-1 8-5-16,-3 11 6 0,0-14 2 15,3 6-3-15,-3 8-1 0,3-12-2 16,-3 12 2-16,0-12-2 0,0 12 3 0,0 0 1 16,4-14-4-16,-4 14 4 15,0 0-6-15,3-12 2 0,-3 12 2 0,0 0 0 0,3-13-4 16,-3 13 3-16,7-15 3 0,-7 8-6 15,0 7 5-15,7-13 5 0,-4 6-8 16,-3 7-3-16,4-15 13 0,-1 7-9 0,-3 8-2 16,6-14-2-16,-6 14 4 0,3-13-5 15,1 6 1-15,-4 7 2 0,4-11 1 16,-4 11-2-16,3-10 1 0,-3 10-1 0,3-9 3 16,-3 9 0-16,0 0 0 0,7-11-1 15,-7 11-4-15,0 0 5 0,3-10 2 0,-3 10 2 16,0 0-10-16,0 0 7 0,0 0-3 15,0 0 0-15,3-9 3 0,-3 9-7 16,0 0 4-16,0 0 7 0,0 0-12 0,0 0 10 16,0 0-6-16,0 0 6 0,7-11-1 15,-7 11 2-15,0 0-4 0,0 0-3 16,0 0 5-16,0 0-6 0,0 0 2 16,0 0 2-16,0 0 4 0,0 0-3 15,0 0-4-15,0 0 6 0,0 0-5 0,0 0 6 16,0 0-3-16,0 0 1 0,0 0 0 0,0 0 5 15,0 0-6-15,0 0 1 16,0 0-3-16,0 0 3 0,0 0-7 0,0 0 11 0,0 0-7 16,0 0 2-16,0 0-6 0,0 0 0 15,0 0-17-15,0 0-19 0,0 0-42 16,0 0-107-16,0 0-23 0,0 0 72 16</inkml:trace>
  <inkml:trace contextRef="#ctx0" brushRef="#br0" timeOffset="99212.3783">6363 10278 533 0,'-30'-3'-38'0,"0"3"10"0,0-2 2 15,0-1 1-15,3 3 2 0,-3-2 0 0,6-1 7 16,1 1-9 15,4-1-27-31,-2 1-43 0,1 0 33 0</inkml:trace>
  <inkml:trace contextRef="#ctx0" brushRef="#br0" timeOffset="101857.7805">3725 10464 276 0,'0'0'5'0,"0"0"8"16,0 0-8-16,0 0 2 0,0 0 2 15,0 0-1-15,0 0 4 0,0 0-1 16,-14-4-3-16,14 4 8 0,0 0 0 0,0 0 2 15,0 0 2-15,0 0-2 0,0 0-2 16,0 0 2-16,41 0 1 0,-41 0 0 16,22-2 4-16,-8 2-7 0,2 0-2 0,-16 0 0 31,30 0-1-31,-13 0 3 0,4 0-9 0,-5 0-1 0,4-2 6 0,4 2-4 16,-5-4-4-16,8 4 9 0,0-2 0 15,0-1-5-15,3 3 1 0,0-3 0 16,-4 3-2-16,1 0-2 0,-1 0 1 0,1-1-5 15,0 1 6-15,-4 0-1 0,1 0-5 16,-2 0 4-16,-1-3-3 0,2 3-2 16,1 0 4-16,-5 0 2 0,2 0-1 15,-1-2 0-15,-1-1 2 0,8 0-3 0,-3-1 5 16,-1 1-2-16,4 1-3 0,-4-3 4 16,3 0-7-16,-2 0-1 15,0 0 9-15,-1 3-5 0,0-4 0 16,-3 4-1-16,0-2 1 0,0 0-2 0,-3 2 5 0,3 0-2 15,0-4 2-15,-3 3-4 0,2 0-2 16,-2 2 1-16,4-2-1 0,-2 1-2 0,-2-1 1 0,2 3 1 78,2-5-1-62,-4 5 3 15,2-2 1-31,-2-1-5 31,-1-2 1-15,-2 5 3-16,3-2 0 16,0-1-2-16,-4 1-4 0,-13 2 5 15,23-3-1-15,-9 1 0 0,-14 2 5 16,19-3-7-16,-19 3-1 0,24-2 2 0,-14 2 0 0,-10 0 1 15,23-2-4-15,-9 2 0 0,-14 0 1 0,23-6 0 0,-9 6 1 16,-2-2 2-16,-12 2-1 0,27 0 0 0,-13 0-5 16,-1-3 5-16,-13 3 0 0,24 0-3 0,-11 0 6 15,-13 0-2-15,20 0-2 0,-20 0 0 0,20 0 4 0,-20 0-5 16,16 0 3-16,-16 0-2 16,18 0 5-16,-18 0-2 15,19 0-3-15,-19 0 0 0,20 0 0 0,-20 0 0 0,21 3-1 0,-21-3 0 16,19 2 0-16,-19-2 1 15,23 0-3-15,-13 3 1 0,-10-3 5 0,21 3-1 0,-21-3-1 16,20 0 4-16,-20 0-5 31,19 2-1-31,-19-2 1 0,21 2 1 0,-21-2 7 0,20 3-5 0,-20-3-5 16,19 2 2-16,-19-2 5 16,21 3-4-16,-21-3 1 15,20 2 2-15,-20-2-2 16,19 3-3-16,-19-3 2 0,21 2-5 0,-21-2 4 31,17 3 1-31,-17-3-3 0,19 2 7 0,-19-2 1 16,20 3-11-16,-20-3 7 0,24 4 0 0,-14-4-5 0,-10 0 6 0,23 3 3 0,-7 0-7 15,-16-3 5-15,24 2 0 0,-11-2-4 0,1 3 2 0,-14-3-2 0,27 1-3 0,-14 2 1 16,-13-3 5-16,23 3-1 0,-10-1-2 0,1 2 4 16,-14-4-3-16,27 2 1 0,-14 0-2 0,-13-2-4 0,23 5 5 0,-10-5 5 15,1 3-5-15,-14-3 6 0,24 2-6 0,-24-2 0 0,19 0 4 0,-19 0-4 16,20 3 2-16,-20-3-1 0,16 3-3 0,-16-3 6 15,18 0-4-15,-18 0 0 0,12 2 2 0,-12-2-7 0,18-2 3 0,-18 2 0 0,0 0 2 16,20 2 2-16,-20-2-4 0,16-2-1 0,-16 2 4 0,20-3-1 0,-20 3-4 0,16-3 8 0,-16 3-2 0,18-2-3 0,-9-1 1 0,-9 3 1 16,21-1-5-16,-21 1 3 0,16 0 0 0,-6-4-5 0,-10 4 9 15,20-2-2-15,-20 2-1 0,20-2 2 16,-20 2-2-16,24-4 2 0,-15 4-2 0,-9 0 3 16,24 0-1-16,-11-2-5 31,-13 2 1-31,23-3 3 0,-9 3-2 15,2-3 1-15,-16 3-4 0,27-1 7 0,-13 1-6 16,-4-3 3-16,-10 3-5 0,27-2 3 0,-14 2 3 16,-4-3 0-16,-9 3-2 0,24-3 6 0,-14 1-2 0,-10 2 1 0,20 0-1 0,-10-2-8 15,-10 2 4-15,20 0 0 0,-20 0 1 0,20 0 0 0,-10-3-4 16,-10 3 5-16,20 0 2 0,-20 0-4 0,24-2 0 0,-11 2 3 0,-13 0-2 16,23 0 0-16,-13-3-4 0,-10 3 6 15,24 0-7-15,-24 0 5 0,23-2-4 0,-13 2 9 16,-10 0-6-16,17 0 8 0,-17 0-13 15,16 0 6-15,-16 0-3 0,0 0 2 16,17-3 2-16,-17 3 1 0,0 0-1 0,16 0 0 16,-16 0-2-16,0 0 2 0,0 0-2 15,0 0 9-15,17 0-10 0,-17 0 2 0,0 0 0 16,17-2-2-16,-17 2 4 0,0 0 5 16,13-3-5-16,-13 3 0 0,0 0-3 15,17-2 1-15,-17 2-4 0,0 0 5 0,20-3-2 16,-20 3 2-1,10-2-5-15,-10 2 4 16,0 0-3-16,17-2-1 0,-17 2 3 47,0 0-1-47,0 0 2 0,16-3 3 0,-16 3-2 31,0 0 6-31,0 0 1 0,0 0 2 0,0 0-9 0,14-3 2 0,-14 3-2 0,0 0 5 0,0 0-4 0,0 0-4 0,0 0 8 0,0 0 4 0,0 0-6 0,0 0 1 0,-24-14 4 0,24 14-9 47,0 0 4-47,0 0-1 0,-6-6-4 0,6 6 3 0,0 0 3 0,0 0 0 0,0 0-1 0,0 0-4 0,0 0 0 0,-7-7-3 0,7 7-1 16,0 0-5-16,0 0-13 0,0 0-20 15,0 0-27-15,0 0-121 0,0 0-18 0,0 0 71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2:55:21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8297 4241 492 0,'0'0'65'0,"0"0"-17"31,0 0-10-31,0 0 8 0,0 0-2 16,0 0-4-16,0 0 2 0,0 0-2 0,0 0 0 0,0 0 1 0,0 0-1 0,0 0 12 15,-40-8-1-15,40 8-7 0,0 0 7 16,0 0-2-16,0 0 0 0,0 0-1 0,0 0 6 16,0 0 1-16,0 0 5 15,0 0-7-15,0 0 0 0,-10-4-3 0,10 4-7 63,-11-4-1-63,11 4 2 0,-16-5-5 0,6 2 2 0,0-2-2 0,-3 2-3 0,2-1-1 15,-1-1-3-15,-2 2-1 16,1-2 1-16,0-2-7 0,-4 2 2 16,1 0-2-16,-5-3-2 0,1 4-1 15,1-7-5-15,-2 4-3 16,-2-4-2-16,2 7 2 16,-5-4-3-1,3-2-1-15,-4 3-4 0,0-1 2 16,-3-1-3-1,0 0-1-15,3 1 3 16,1 2-1 0,-4 0-2-1,0 2-1-15,0-4 0 16,3 3 3 0,-3-2 1-16,0 2-2 0,1 0 0 0,-1 0 0 15,0-2-2-15,0 2 4 0,0-1-4 16,0-1 3-16,0 2-5 0,-1-1 3 0,1-1 1 15,0 2-2-15,0 0-1 16,0-2 5 0,0 2 0-16,0 0-4 15,0 0 1 1,0 2 0-16,0 2-3 16,3-2 2-1,-6-2-2-15,6-1 1 16,-3 4 1-1,0-3-2-15,7 2 0 16,-7 1 6-16,3-1-8 16,3 0 4-16,-1 1-3 0,4 2 0 15,-2-2 0-15,-1 2-2 0,1-3 4 0,-3 3-4 16,-1-2 2-16,-3 4 0 0,3-2-2 16,0 0 3-16,-3 3 1 0,-3-3-1 15,3 4 1-15,-3-1-3 16,-1 2-2-16,4-2 5 0,0-2 4 15,0 5-10-15,0 0 4 0,0-4 0 16,0 4-1-16,4-5 0 0,-1 4 0 16,3-2 3-16,-3 0 1 0,5-1-1 0,-5 3-1 15,7-3-4-15,-1 0 3 16,2 1 5-16,-5 0-9 0,8-1 3 0,-4-2 0 16,-1 3 3-16,2-1 0 0,2-2-5 15,-3 3 4-15,0-1 1 0,0 0-4 0,3-2-1 16,-3 3 5-16,3 0-6 0,1-3 0 0,-4 2 4 15,4-2 3-15,-1 3-4 0,0-3-4 0,4 0 3 16,-5 1 0-16,6 3 3 0,-6-4-2 0,6 2 2 0,12-2 0 0,-27 2-2 0,11 2 2 16,2-2-2-16,1 4 2 15,-1-5 2-15,14-1-4 0,-24 3 1 0,15-1-4 0,-4 1 3 0,2 0 0 16,11-3-1-16,-19 4 0 0,19-4 4 0,-21 3 0 16,12-1-2-16,9-2 2 0,-17 5 0 0,17-5-1 15,-13 5 3-15,13-5-4 0,-14 5-1 0,4-2 2 0,10-3 0 0,-17 0 0 0,7 4-4 16,-6-1-4-16,-1 5 2 0,-3-3 0 0,-3-1-3 0,0 5 4 15,-1-2-1-15,0-2 0 0,1 2 2 0,-3-2 1 16,-1 0 0-16,0 0-1 16,4 3 2-16,-4-4 2 0,3 4-5 0,2-5 2 15,-2 2 2-15,4 3-7 0,1-3 7 16,2-2-2-16,-4 1 0 0,5 1 0 0,-1 0-2 0,1 0 8 0,-1-1-6 31,4-1-1-31,-1 2 3 31,-2 0 0-31,2 0-2 32,1 3 3-17,-4-3-5 17,4 0 5-17,-4-1-1-15,4 2 0 16,-4 1-3-16,4-2 1 15,-4 3 3-15,4-3-2 16,-4 2 0-16,4-2 0 0,-1 3 1 0,1-1-2 16,0-2 1-16,-1-1 2 0,-2 4-1 0,2 1 5 0,1-2-6 0,-1 1 0 15,1-1 1 1,0 0-3-16,0 3 5 0,-4-3 0 0,4 1-7 0,0 4 6 0,-1 0-5 16,1-6 1-16,-1 2 2 0,4 1 0 0,-7 2-4 0,4-2 4 15,-1 2 1-15,2-4-2 16,-1 1 0-16,-1 4 3 0,1-4-3 0,-1 1 2 15,4-1 1-15,-4 0 1 0,5-1-3 0,-4 1 0 0,2 1-2 0,1 0 1 16,1 0 4-16,-5-1-3 0,4-1-2 0,4 1 2 0,-5-1 0 16,1 3-3-16,4-2 4 0,-1-3 0 0,0 3 2 0,7-8-3 15,-13 12-2-15,7-7-1 0,-1 5 6 0,0-3-3 0,4 3 1 16,-4-3-1-16,4 4 2 0,0-2-2 0,-4 0 3 0,3 3-5 0,1-2 2 16,0 2 0-16,-4 3 2 0,4-2-1 0,0 0 1 0,-1-1 0 0,-3 0-3 15,4 3 4-15,0-2-4 0,-1-1 0 0,-2-1 2 16,6 1 0-16,-7 0 0 0,7 1 2 0,-7-1-2 15,7 1 0-15,-3 3 2 0,-1-4-4 0,1 2 4 16,0 1 0-16,0-1-2 0,0 3 0 0,-1-1-1 16,1 0 3-16,0-2-3 0,-5 2 6 0,5 0-6 0,0 0 2 0,-3-1-2 15,2 0 1-15,1 0 0 0,0 0 0 16,-1-3 0-16,0 1 1 0,4-1-1 0,-3 1 0 0,0-1 2 0,0 1 0 16,-4-2-2-16,7 1 2 0,-3 0-1 0,0 3 0 15,-1 1-2-15,0-2 1 0,4 1-1 16,0 0 4-16,-3 3-2 0,3-3 0 0,-3 3 1 15,0-1-2-15,0 0 0 0,3-2-3 0,-4 0 4 16,4 0 0-16,0 0-1 0,-3-3 1 0,3 0 1 0,0 2-4 0,-3 1 3 0,3-5-2 16,0 2 1-16,0-12-1 0,3 24 0 0,-3-12 0 15,3 0 0-15,1 0 1 0,-4 1-1 0,3-1 0 0,-3 1 3 0,3 0-2 16,0-1-1-16,0 3 1 0,5-3 0 0,-2 3 0 0,1-3 1 0,-4 5 3 16,3-5-4-16,2 0 2 0,-2 2-2 0,1-1 0 15,-1 3 3-15,-3-4-4 0,5 0 2 0,-2 1 5 16,1-1-8-16,-1 1 4 0,-3 0-4 15,4-1 1-15,0 0 4 0,-3 1 2 0,2 1-5 16,-3-1 2-16,4 6-4 0,0-3 3 0,0 2 0 16,-1-6-3-16,-3 5 3 0,1-1 1 0,-1-4-1 0,0 3 1 0,1 0-1 15,-1 0-1-15,4-1 2 16,-7 2 3-16,3-3-2 0,0 1-1 0,1 1 0 0,-4 2 3 16,3-4-2-16,0 3-3 0,-3-4 0 0,4 3-1 0,-4 4 3 15,0-6-1-15,3 0-1 0,-3 2 0 0,4-2 0 0,-1 2-1 16,0 0 1-16,0-3-2 0,-3 1 0 0,4 3 2 15,-1-3 0-15,0 0 0 0,1 2 1 16,-1-2-3-16,1-1 5 0,-1 1-6 0,3 0 5 0,1-1-3 0,-4 1 3 16,5-1-5-16,-2 0 6 0,0 1-3 15,1 0 0-15,-4-1 2 0,5-2-3 0,-2 2 1 0,0-4 0 16,1 2-2-16,-7-10 2 0,11 19 0 0,-5-12-2 0,0 5 2 0,1-3-2 0,-1 1 6 0,-1-2-1 16,-5-8-2-16,13 17-1 0,-7-10 1 0,-3 5-2 0,5-5 3 0,-2 3 0 15,-6-10-4-15,13 17 3 0,-7-10 0 0,2 3-1 0,-2-2 2 16,-6-8-1-16,10 15-1 0,-4-8 0 0,2 1 0 0,-8-8 0 15,13 13 0-15,-7-6-1 0,2 1 4 0,-2-1-3 16,-6-7-2-16,16 10 1 0,-8-3 0 16,1 1 6-16,-2-1-4 0,3-1 0 0,-10-6 2 15,20 12-3-15,-10-7 0 0,3 0-2 16,-3 0 4-16,1-1-4 0,-2 1 4 16,1 1 0 15,1-1-4-31,-11-5 0 31,19 7 1-31,-8-4 2 31,-11-3-1-31,19 8 0 0,-19-8 1 47,21 2-2-47,-12 1 2 16,-9-3 1-16,24 5-3 0,-15-3 4 15,5 1-2-15,-1-2-2 0,1 3 0 0,-1-2 3 0,0 0-4 16,4 1 4-16,-17-3-3 0,30 0 3 0,-17 2-2 16,4 1 0-16,-17-3-1 0,27 3 0 0,-14-1-2 0,4-2 3 0,-4 2 0 0,4 0 0 15,-17-2 2-15,27 3-1 0,-14-1-3 16,4-2 0-16,-1 3 0 0,-2 1 3 0,2-3-1 0,-16-1 0 16,30 3 2-16,-13-3-2 0,-1 0 1 0,1 4-2 0,0-4 0 15,3 0 0-15,-3 0 3 0,-1 3-3 0,1-3 2 16,3 0 0-16,0 2 0 0,-3-2-1 15,-1 4 0-15,5-2 1 0,-2-2-1 0,-2 0-2 0,3 1 4 16,0-1-2-16,0 4 1 0,0-4-2 0,-3 2 3 0,3 1-2 16,0-3-1-16,0 3 2 0,0-6 3 0,-1 6-6 15,-2-1 1-15,4-2 2 0,-5 0-3 0,4 3 4 0,-4-3-2 0,2 3-2 0,2-3 2 16,-4 0 0-16,1 1-2 0,2 2 0 0,-1-3 3 16,2 3 0-16,-4-3-2 0,4 0 2 0,1 2-4 0,-2-2 6 15,1 0-3-15,-3 0-3 0,3 0 0 0,0 0 2 16,-4 0 1-16,5 0-1 0,-5 0-2 0,4 0 1 0,-3 2-1 15,3-2 12-15,-3 0-10 0,3 0 0 0,0-2-1 0,-3 2 0 16,2 0-1-16,-2 0-1 0,-1-2 2 0,5 2-2 16,-4 0 3-16,-1 0 0 0,4 0 0 0,-4 0-1 0,1 0 2 15,4 0 1-15,-2 0-4 16,-2 0-1-16,-1 0 1 0,5-3-1 0,-4 3-1 16,2-3 1-16,-2 3-1 0,0 3-4 15,0-6-1-15,3 3 0 0,-4 0 3 0,1 3 2 16,-1-3-2-16,-16 0 2 0,30 0-4 15,-16 3 2-15,-14-3 4 0,30 2-1 16,-17-2 0-16,-13 0 2 0,27 2 0 0,-14 1-2 16,-13-3-1-16,23 2 0 0,-9 1 3 15,-1 0-2-15,-13-3-1 0,24 4 3 0,-11-1 1 16,-13-3-3-16,27 2 2 0,-18 1-2 16,5 0 4-16,-14-3-3 0,24 2 0 0,-11 0 2 15,1 1-1-15,-14-3 0 0,22 4-2 16,-22-4 7-16,24 4-7 0,-10-1 2 15,-14-3 0-15,25 0 0 0,-14 4-3 0,-11-4 2 16,27 3-1-16,-14-3 0 0,-13 0-4 16,23 0 4-16,-10 0-4 0,-13 0 4 15,27 0-5-15,-13-3 2 0,-1-1-2 16,0 4 2-16,4 0 3 0,-4-7-1 0,1 6 1 16,-1-5-2-16,0 4 3 0,0 0-3 15,1-4-3-15,2 1 2 0,-2-2 1 0,2 2-3 16,-2-2 1-16,-1 1 0 0,4-1 2 15,-1 2-5-15,-2-4 6 0,2 0-4 16,-2 2 3-16,3-1 1 0,-4 0-2 0,0 4 3 16,4-6 1-16,-4 3-2 0,0-1 1 15,-2 1 1-15,2-3-1 0,1 1-2 0,-1 0 4 16,4-4 0-16,-4 3-1 0,1-3-1 16,2 4 2-16,-2-1 0 0,2 0 1 0,-2 0 3 15,-2-2-6-15,1 1 4 0,1 1-2 16,-1-2 1-16,4 2 0 15,-4-3 2-15,1 3-3 0,-4 2-1 0,-1-1 3 16,5-1-2-16,-4 0 3 0,0-4 0 16,0 6-1-16,3-3 0 0,-6 1 0 0,3 0-1 15,0-2 6-15,0 2-7 16,0-4 6-16,-3 3-6 0,3-2 2 62,-3 1 3-62,3 0-5 16,-4-1-3 0,4-1 5-1,-3 5 0-15,0-3-1 32,-1-3 5-32,4 5-4 15,-3-2 1 1,0-1-2-1,-1 1 0-15,1 1 4 0,3-2-4 0,-3-1 3 0,-1 3 1 0,1-1-3 16,-1-1-5-16,2 1 6 0,-2-1 1 0,4 4-1 31,-4-4-1-15,2 1-2 0,1 0 2-16,-2-1-3 0,-1 0 2 15,5-2 3-15,-5 2-1 0,4 1 0 0,-3-1-4 16,6-1 2-16,-6 3 1 0,-1-1 1 15,2-1-3-15,1 1 5 0,-2 3-3 0,-1-4 0 0,5 0 0 0,-5 1-1 16,4 2 3-16,-2-2-1 0,-2-1-5 0,0 0 0 0,1 0 1 0,-1 1 5 16,5 0 1-16,-5 2-3 0,4-4 0 0,-2 0 1 0,-2 1 0 0,0 4 0 15,4-4 0-15,-2 1 4 0,1-3-1 0,-2 2-4 0,-1 0 4 0,2-1-1 0,1 4 1 0,1-2 1 0,-4-3-9 0,2 2 5 16,-2-3-2-16,4 2 2 16,-4-1-1-16,5 0 0 15,-4 0 0-15,-1-3 1 0,4 3 1 16,-3-2-6-16,3 1 4 0,-4-1 0 0,-3 0 1 15,5 0-2-15,2-1 2 0,-7-2 0 0,3 2 1 16,1 0 0-16,-3 5 2 0,-1-8 3 0,0 5-2 0,1-3 3 16,-1 1-3-16,0 0-2 0,-3 1 0 0,7 0-2 0,-7-1 4 15,3-2 0-15,1-3 2 0,-1 4-4 0,-3 0 1 16,3-2 0-16,-3-2 1 0,0 4-1 0,4-5-1 16,-4 7-2-16,3-5 2 0,-6-1 2 0,3 2-3 15,0 4 2-15,0 0 0 0,0 2-1 0,3-3-1 16,-6 1 0-16,3 2-2 0,-4 0 2 0,4 0 0 0,0 0-1 0,0 3 0 0,-3-3 2 15,3 0-2-15,0 2 0 0,-3-1 1 16,3-2-1-16,-4 1-4 0,1 0 3 0,-1 0 0 0,1 1 2 31,3 1-2-31,-3-5 3 0,0 3-1 0,-1 0-2 16,1 1 1 0,0-2 1-16,-1 1-1 31,1 0-1-31,-4 3-2 0,7 0 4 15,-6-1 4-15,2-3-1 0,-2 4-4 0,2 0 0 0,0-1 2 0,1 4-3 16,-3-4-1-16,3-3 4 0,-4 7-3 0,0-4 1 16,0 1-1-16,1 0 1 0,-1-1 0 0,1 0 2 0,2 1-4 0,-3-1-3 15,1 1 1-15,3 3 1 0,-1-5 2 0,-2 4-2 0,2-2 3 16,0-1-2-16,1 3-2 0,0-2 3 0,-3 2-4 0,6 2 6 0,-4-2-3 16,4 10 0-16,-6-17-2 0,6 6 4 0,-3 4-4 0,3 7 0 0,-5-16 1 0,5 4 3 15,-3 4 0-15,3 8-3 0,0-14 5 0,-3 7-3 0,3 7-1 0,-3-15 2 0,3 15-1 0,0-15 0 0,-4 11 0 16,4 4-2-16,0-16 2 0,0 16 1 0,-3-10 0 0,3 10 1 15,-3-10-2-15,0 2 0 0,3 8 4 16,0 0-3-16,-3-12-4 0,3 12 1 0,0-10-1 16,0 10 2-16,-8-9 0 0,8 1 5 15,0 8-5-15,-3-12 5 0,3 12-9 16,-7-12 1-16,7 12 5 0,-3-9 1 0,3 9 0 16,-3-11-3-16,3 11 0 0,-3-9 2 15,3 9 0-15,-3-8 0 0,3 8 0 16,-5-6-3-16,5 6 1 0,0 0-4 0,-3-8 6 15,3 8-1-15,0 0-2 0,-3-12-2 0,3 12 4 16,0 0 0-16,0 0 0 0,0 0-1 16,0 0-3-16,-3-6 3 0,3 6 2 15,0 0-3-15,0 0 4 0,0 0-2 16,0 0 0-16,0 0 3 0,0 0-1 0,0 0 0 16,0 0-5-16,0 0 2 15,0 0 1-15,0 0-5 0,0 0 5 0,0 0 2 0,0 0-3 16,0 0 3-16,0 0 1 15,0 0-1-15,0 0-1 0,0 0-1 0,0 0 2 16,0 0-13-16,0 0-19 0,0-13-53 16,0 13-64 31,-7-5-237-47,7 5-95 0,-6-10 15 0</inkml:trace>
  <inkml:trace contextRef="#ctx0" brushRef="#br0" timeOffset="26719.814">7356 5125 461 0,'11'8'48'16,"-11"-8"-6"-16,0 0 1 0,0 0 0 0,0 0-9 15,0 0 4-15,0 0 3 0,0 0-14 16,0 0 4-16,0 0 4 0,0 0-7 16,0 0 2-16,9 5 3 0,-9-5-2 0,0 0 7 15,0 0-1-15,0 0-4 0,0 0 3 16,0 0-4-16,0 0 4 0,0 15-4 0,0-15 3 15,-6 12-1-15,6-12 0 0,-3 17-7 16,0-9-4-16,3-8 0 0,-8 14-7 16,8-5 8-16,0-9-5 0,-3 12-2 15,3-12-5-15,-3 10 2 0,3-10-2 0,-4 10 1 16,4-10-4-16,0 0 8 0,0 0-8 16,0 0 2-16,0 0 7 0,0 0-4 0,0 0-4 15,0 0-1-15,0 0 6 0,0 0-3 16,-23-20 3-16,23 20 0 15,-7-8-1-15,7 8 0 16,-6-7-3-16,6 7-5 0,0 0 2 0,0 0 3 0,0 0-3 0,0 0-4 16,0 0 6-16,0 0-9 0,0 0 0 15,0 0-2-15,0 0 1 0,0 0 2 16,0 0-1-16,16 27 1 0,-16-27 4 16,11 5 1-16,-11-5-4 15,0 0 7-15,0 0 5 0,0 0-9 0,0 0 3 0,0 0-1 0,0 0-1 16,0 0 0-16,-11-29-2 0,11 29 1 15,-6-9-2-15,6 9-2 0,-10-2-9 16,10 2-21-16,0 0-28 0,0 0-41 0,-20 14-38 16,20-14-154-1,0 0-133-15,0 0 67 0</inkml:trace>
  <inkml:trace contextRef="#ctx0" brushRef="#br0" timeOffset="28617.6909">15584 6882 1146 0,'0'-7'-30'0,"0"7"12"0,-3-14 0 0,3 14-1 0,-3-11 9 0,3 11-2 0,0-10 9 0,0 10-1 0,0 0-3 0,0 0 6 0,0 0-2 0,0 0 5 16,0 0 0-16,0 0 9 0,0 0-1 0,33 14 3 15,-23-7 9-15,1 5 2 0,-2-3-1 16,5 4 1-16,-1 1 6 0,-3 4 0 31,4 3 8-31,2-2 2 0,-2 5-1 0,-1 0-3 0,3-1 2 0,-3 1 0 16,1 0-2-16,3 2-1 0,-4-1-2 0,4 1-5 15,-4 1 9 1,4-5 1-16,-7 1 1 16,3-1-8-1,-3-1 0 1,4-2-5-16,-5 2 2 15,1-4-1 1,1-2-8-16,-2 0 1 0,-2-3 3 16,0 1-5-16,0-3 1 15,-1 3-1-15,-3-6 10 16,4 2-1-16,-7-9 0 16,3 14-4-16,-3-14 0 0,0 0-1 0,4 11-2 0,-4-11-4 15,0 0 1-15,0 0-2 0,0 0-3 0,0 0 2 0,0 0-5 0,-30-22-1 0,20 15-2 16,0-3 1-1,0-2-1-15,-4-1 0 16,2 0-1-16,-2 1-2 16,4 1-1-1,-3-1 1 1,-4 3 1 0,4-1-2-16,-1 0-4 15,1 2 3-15,-1 0 2 16,1 1-5-16,-4 2 1 0,1-1 1 15,-4 6-2-15,-1 0 2 0,2 3-5 16,-4 0 3-16,-1 2 4 0,0 5-2 0,5-2-3 16,-5 4 2-16,1 1 1 0,6 2-1 0,-3 2-2 15,3 0 3-15,4 1-2 0,1 2 3 16,-2 1-1 0,4-4 1-1,-1 4-2-15,4 0 3 16,1-3-1-16,-1 0 2 15,1-4-3-15,2 1 3 0,0-1-4 16,2-1 3 0,-1 0 0-16,-1-3 2 0,0-2-2 15,2 1 5-15,-1 2 0 0,3-11-1 0,-9 11 3 16,7-3-2-16,2-8-1 0,0 0-2 0,-3 12 0 0,3-12-19 0,0 0-27 0,0 0-34 0,0 0-36 0,0 0-30 0,0 0-37 0,-7-27-151 0,7 27-149 16,17-19 15-16</inkml:trace>
  <inkml:trace contextRef="#ctx0" brushRef="#br0" timeOffset="29250.6511">16199 7265 1221 0,'-11'-3'-56'0,"11"3"16"0,0 0 5 0,0 0 16 0,0 0 8 0,-13-2 15 0,13 2 4 0,0 0 3 0,0 0 7 0,0 0 3 16,0 0-5-16,0 0 8 0,0 0 4 16,0 0-5-16,0 0 4 0,0 0 9 15,0 0 4-15,0 0 7 0,0 0 0 16,0 0-2-16,0 0-3 0,0 0-1 31,46 7-1-31,-46-7-2 0,27 0-6 0,-10 0-3 0,-1 0 1 0,5 0-3 0,-1-2-4 16,-1 2-2-16,-1-3-2 15,2 3 1-15,-1-2-6 16,2 2-7-16,-5 0-7 16,1-3-14-16,-4 3-24 0,4 0-5 15,-4-3-16-15,-13 3-25 16,17 0-22-16,-17 0-41 16,0 0-121-16,0 0-99 0,0 0 119 0</inkml:trace>
  <inkml:trace contextRef="#ctx0" brushRef="#br0" timeOffset="29485.1702">16122 7470 955 0,'-7'5'-26'15,"7"-5"1"-15,-17 4 6 16,17-4 2-16,-10 6 7 0,10-6 9 0,0 0 5 16,0 0 6-16,4 12 7 0,-4-12 6 0,0 0 0 15,0 0 0-15,33 7 4 0,-16-4 3 16,-4-3-11-16,7-3 2 0,4 3 2 0,-5 0-2 15,5-2-2-15,-1 2-6 16,1-2 14-16,-5-1-14 47,5 3-4-47,-1-2 2 0,1-1-13 0,-5 1-19 0,2 2-19 0,-1-3-25 0,-4 1-27 0,4 2-101 0,-3-3-72 0,0 0 217 0</inkml:trace>
  <inkml:trace contextRef="#ctx0" brushRef="#br0" timeOffset="30389.1588">17582 7098 723 0,'7'-15'-2'0,"-7"15"2"0,0-15 7 0,0 15 6 15,0-15-4-15,4 7 16 0,-4 8 10 16,-4-14-1-16,4 6 3 0,0-4-4 0,-4 5 16 16,4 7-13-16,-3-17 1 31,-3 9 3-31,-1 2-5 0,1-2-6 0,-5 1-12 0,2 2 7 0,-9-3-1 0,2 6-2 47,-4-1-5-47,0 1-2 31,-6 2 3-15,-1 0 0-1,0 2 0 1,-6 3-10-1,-4 3-6-15,3 1 2 16,1 4 3-16,0 3-6 16,3-3 4-1,0 3 0 1,3-1-1-16,4 3 4 16,3-3-4-1,7 3-4-15,-1-1 2 16,4 0-1-16,4 0-1 15,2-2 4-15,1 3 0 0,3 0-5 16,3-3 4-16,1 2-6 0,2-2 6 16,-2 3-3-1,2-4 3-15,4 1-1 16,0 0 5-16,3-1-3 16,1-2-3-1,-1-2-2-15,4-3 6 16,-1-2-1-16,2 0 7 15,-2-1-3-15,4-1-3 0,-4 0 2 0,4-1 1 0,1-2 1 16,-5 0-4-16,4 3 3 16,-3-3-2-16,0 0-2 0,0-3 2 0,-4 3-2 0,4-2-17 15,-17 2-4-15,22-3-23 0,-11 0-25 16,-11 3-25-16,24-4-69 0,-18 2-195 0,4-4 132 0</inkml:trace>
  <inkml:trace contextRef="#ctx0" brushRef="#br0" timeOffset="31217.103">17112 7807 887 0,'0'0'-46'0,"0"0"10"0,0 0 11 0,0 0 15 15,0 0 5-15,0 0 8 0,34 10 5 0,-34-10 2 0,27 0-2 0,-8 0 12 0,1-2 0 16,4 2 0-16,6-3 7 0,0 3-4 16,6-2 3-16,1 2-2 0,4-3 3 0,-5 2-7 15,7-2 5 48,1 3 1-48,-1-3 3-15,0-2 3 0,-3 3 2 0,-3-1-5 16,-1-2 5-16,-2 3-1 0,-4-3 2 16,0 2 1-16,-4-2 0 15,1 0 7-15,-3 3-1 16,-5 0-1-16,2-1-5 0,-4 0 4 16,-1 1 3-1,-2-1-4 1,2 0-6-16,-2 1-3 15,-5-1-3-15,-9 3-3 16,21-2-1-16,-21 2-1 0,16-3-8 0,-16 3 5 0,17 0-4 0,-17 0-3 16,13-2-6-16,-13 2-11 0,14-3-21 0,-14 3-34 0,0 0-29 0,0 0-48 0,9-5-152 0,-9 5-138 0,0 0 65 0</inkml:trace>
  <inkml:trace contextRef="#ctx0" brushRef="#br0" timeOffset="32015.053">17479 8393 1112 0,'0'0'-47'0,"0"0"10"15,0 0 10-15,0 0 8 0,3-10 9 0,-3 10 21 16,0 0 2-16,0 0 5 0,0 0 0 0,0 0 2 16,0 0 1-16,0 0-1 0,7-7 3 15,-7 7 2-15,0 0 4 0,0 0-2 0,0 0-6 16,0 0-5-16,0 0 4 0,0 0-2 15,0 0-5-15,0 0 5 0,-20 26-7 16,16-16 3-16,1 2-4 0,3-4-3 16,-3 5-2-16,3 2 4 0,-3 0 5 0,3 3-5 15,0-3 7-15,3 5-6 0,-3-3 10 16,0 6-1-16,3-3-4 16,0 5 8-1,5-3 8 1,-5 4 1-16,3-2 3 15,-2 1-5 1,2 3-1 0,1-1 5-16,0 2 1 0,-1 3 2 0,4-2 0 15,-3-1 0-15,0 1-1 0,0-1-1 0,-4 3 2 16,3-2-2-16,-3-3 3 16,1 0-2-16,0 0-2 0,-4 1-3 0,3-3-2 15,0 0-3-15,-3 3-3 0,4-6-1 16,-4 3-4-16,3 0 0 15,-3-5-4 1,0 2 1-16,0-4 0 0,0 0-2 16,0-1 0-16,0-2-3 0,-3 3 2 0,3-5-3 15,-4 1 1-15,1 1-1 0,-4 3-2 0,3-6 0 16,-2 0-1-16,0-1-6 0,-1-1-8 0,0-2-19 16,0 1-23-16,7-9-23 31,-13 8-31-31,13-8-13 0,0 0-11 0,0 0-14 0,-10-20-32 0,10 10-356 78,7-6-33-78</inkml:trace>
  <inkml:trace contextRef="#ctx0" brushRef="#br0" timeOffset="32266.037">17279 8875 1316 0,'6'-7'-74'16,"-6"7"15"-16,11-8 12 0,-11 8 19 16,10-7 13-16,-10 7 13 0,13-8 14 15,-6 3 8-15,3 0 3 0,-10 5 16 0,17-7 3 16,-8 2-3-16,1 2 9 0,4-2-4 15,-4 1 1-15,-10 4-3 0,23-9-5 16,-13 7-6-16,1-4 2 0,1 5-4 0,-12 1-4 16,24-3 2-16,-14 0-6 0,-1 1-5 15,5-1-2-15,-14 3 3 0,24 0-11 0,-8-1-16 16,-2-2-34-16,-1 0-28 0,4 1-33 16,-1-3-31-16,1 0-129 0,-1 0-99 15,1-2 123-15</inkml:trace>
  <inkml:trace contextRef="#ctx0" brushRef="#br0" timeOffset="33625.9564">7449 5142 924 0,'-6'-4'-52'0,"6"4"8"15,0 0 6-15,0 0 2 0,0 0 12 0,0 0 8 0,-27 15 0 16,27-15 3-16,-10 12 3 0,7-5 3 16,0 0 0-16,0 4 4 0,3-11 0 15,-3 18 3-15,3-9 1 0,0-9 0 0,-5 12 2 16,5-12 0-16,-3 13 0 15,3-13-4-15,0 0 6 0,0 12-1 0,0-12 3 16,0 0 3-16,0 0 0 0,0 0 6 0,0 0-3 16,0 0 5-16,0 0 5 0,-22-22-2 15,14 15 3-15,2-1 0 0,-4 7 2 16,10 1-8-16,-14-14 4 0,8 11-3 0,6 3-6 16,-13-3 9-16,13 3-8 0,-14 0 0 15,14 0-5-15,-10 12-1 0,10-12 5 16,-6 8-2-16,6-8-6 0,0 0 4 15,3 16 0-15,-3-16-2 0,10 10-3 0,-10-10 3 16,13 8 4-16,-13-8 4 0,17 4-1 16,-17-4-1-16,17 0 16 0,-17 0-7 0,0 0 13 15,19-4-11-15,-11-1-3 0,-8 5 6 16,6-13-3-16,-6 13 4 0,0-12-1 0,0 12-4 16,0 0-5-16,-6-16 4 0,6 16-4 15,-5-8-5-15,5 8 0 0,-9-1-4 16,9 1 2-16,0 0 5 0,0 0-11 15,0 0 2-15,0 0-1 0,-17 15-3 0,17-15 2 32,0 0 2-32,0 12-6 0,0-12 2 0,0 0 2 0,0 0-2 0,0 0-4 15,0 0 0-15,10 18-5 0,-10-18-35 0,0 0-26 16,0 0-32-16,0 0-87 0,0 0-204 16,0 0 97-16</inkml:trace>
  <inkml:trace contextRef="#ctx0" brushRef="#br0" timeOffset="36969.7139">17332 7487 996 0,'0'0'-51'0,"0"0"11"16,0 0 7-16,0 0 11 0,0 0 4 16,0 0 8-16,0 0 2 0,0 0 2 15,0 0 6-15,0 0 1 0,0 0-1 0,0 0 6 16,0 0 5-16,0 0 15 0,34-12 1 15,-34 12 2-15,20-2 4 0,-10-1-6 16,4-2 3-16,-2 1-3 0,1 3 9 0,1-1-7 16,-1-2-7-16,-13 4-1 0,27-2-2 15,-17 2-1-15,3-2-7 0,-13 2 2 16,17-1-2-16,-17 1 2 16,20-4 2-16,-20 4 0 0,0 0-9 0,17-2 1 0,-17 2 7 15,0 0-9-15,0 0 5 0,0 0-2 0,13 0 1 16,-13 0-2-1,0 0-3-15,0 0-2 0,0 0 4 0,0 0-5 0,0 0 2 0,0 0 3 16,0 0-6-16,0 0 4 16,0 0-8-16,0 0 7 0,0 0-6 0,0 0-1 15,0 0 5-15,0 0 0 0,0 0 0 16,0 0-1-16,0 0 4 0,0 0-5 16,10 9 2-16,-10-9 1 0,0 0-4 0,0 0 0 15,0 0 1-15,0 0 1 0,0 0 1 0,0 0 1 16,0 0 6-16,0 0 2 0,0 0-9 15,-23 15 2-15,23-15 8 0,-17 6-9 16,7-4-7-16,10-2 6 0,-14 3-4 0,14-3 4 16,-13 1-2-16,13-1 3 0,0 0-5 15,-13 6 4-15,13-6 1 0,0 0 1 0,0 0-3 16,-13 2 2-16,13-2 1 0,0 0-4 16,0 0 3-16,0 0 3 0,-17 0-3 15,17 0-4-15,0 0 1 0,0 0-2 0,-17 0-2 16,17 0 11-16,0 0-4 0,0 0 3 15,-20 0-7-15,20 0-2 16,0 0 5-16,-13 0-2 0,13 0 2 16,0 0-5-16,0 0-1 0,-17 0 4 0,17 0 3 15,0 0-3-15,0 0 4 0,-16 3-5 0,16-3 3 16,-14 2-4-16,14-2-1 16,-13 3 10-16,13-3-11 0,-17 5 9 0,17-5-3 15,-13 0 3-15,13 0 4 0,0 0-7 0,-14 4 1 16,14-4-6-16,0 0 5 0,0 0 4 0,-13 0-2 15,13 0 4-15,0 0-8 0,0 0 5 16,0 0 2-16,0 0 1 0,-9-4-2 0,9 4 7 16,0 0-3-16,0 0-2 0,0 0 3 15,-11-8-5-15,11 8-2 0,0 0 10 16,0 0-5-16,0 0-3 0,0 0-1 16,-6-7 0-16,6 7 2 31,0 0 0-31,0 0-5 0,0 0 4 0,0 0-2 0,0 0 3 0,0 0-1 0,-7-6-2 15,7 6-2-15,0 0 1 0,0 0 0 0,0 0 1 16,-6-6-3-16,6 6 4 47,0 0-3-47,-8-8 3 0,8 8-4 0,-6-5 4 0,6 5-5 47,-7-6 6-47,7 6-4 0,0 0-6 0,-6-4 3 0,6 4 5 0,0 0-9 0,0 0 4 0,-7-5-2 0,7 5 4 15,0 0 1-15,0 0 5 0,-7-4-8 0,7 4 6 0,0 0-5 0,0 0 2 0,0 0-1 0,0 0 1 0,-7-6 0 0,7 6 0 0,0 0-3 0,0 0 3 16,0 0-3-16,0 0 2 0,-6-6 2 16,6 6-4-16,0 0-1 0,0 0 8 0,0 0-1 15,0 0-3-15,0 0 1 0,0 0-4 16,0 0 4-16,0 0 2 0,0 0-6 16,0 0 7-16,-6-6-7 0,6 6 5 15,0 0-5-15,0 0 3 0,-8-8 0 0,2 3-1 16,6 5-6-16,-7-4 6 0,7 4 2 0,-6-8-4 15,6 8 4 1,-11-6-1-16,11 6 0 0,-6-4-5 0,6 4 2 0,0 0 2 16,-7-8-4-16,7 8 4 0,0 0 1 0,0 0-2 15,-6-8-1-15,6 8 2 0,0 0 4 16,-7-10-2-16,7 10 0 0,-4-8 1 16,4 8-3-16,-6-6 1 0,6 6-1 0,-10-8-1 15,7 3 3-15,3 5-3 0,-7-7-1 16,7 7 3-16,-7-8-2 0,7 8 1 15,0 0 3-15,-10-7-2 0,10 7-2 0,0 0-2 16,-6-5 5-16,6 5-4 0,0 0 3 16,0 0-2-16,0 0-2 0,0-11 3 0,0 11 0 15,0 0 3-15,0 0-7 0,0 0 8 16,-7-7-4-16,7 7-4 0,0 0 5 16,-3-8 4-16,3 8-3 0,0 0-2 0,-4-7-1 15,4 7 1-15,0 0 6 0,0 0-4 16,0 0 1-16,-3-8 1 0,3 8-2 15,0 0-2-15,0 0 2 0,0 0-1 16,0 0 2-16,0 0 3 0,0 0 0 0,0 0-2 16,-4-7 5-16,4 7-2 0,0 0 4 15,0 0 0-15,0 0-2 0,0 0 0 0,0 0-5 16,0 0 0-16,0 0 0 0,0 0 0 16,0 0-3-16,0 0 4 0,0 0-5 15,0 0 0-15,0 0 11 0,0 0-12 0,0 0 1 16,0 0 0-16,0 0-3 0,0 0 4 0,0 0 1 15,24 33-2-15,-24-33 2 0,10 12-3 16,0-6 4-16,-3 1-2 0,2 0-2 16,1 1 1-16,4-1 4 0,-4 1 0 0,0-2 0 15,3 0-1-15,-3 1-1 16,1-2 2-16,1 0-5 0,2 0 5 0,-4 1 0 16,3-2-3-16,-13-4-1 0,24 6 2 15,-15-1-2-15,5-2 3 0,-14-3 1 0,20 4-4 16,-20-4 0-16,20 3 1 0,-10-1-4 15,-10-2 2-15,17 5-1 0,-17-5 2 16,17 5 0-16,-17-5-2 0,0 0 2 0,16 4-2 16,-16-4 3-16,14 3-3 15,-14-3 0-15,0 0 4 0,13 5-1 0,-13-5 3 0,0 0-4 16,0 0 0-16,17 0 0 0,-17 0 0 16,0 0 0-16,0 0 0 0,16 4 0 15,-16-4 1-15,0 0 0 0,0 0 0 0,0 0 2 16,0 0 0-16,0 0-3 0,17 2 1 15,-17-2 1-15,0 0 2 0,0 0 1 16,0 0 0-16,0 0 0 0,0 0-1 0,0 0-4 16,0 0 0-16,0 0 1 0,0 0 0 15,0 0 1-15,0 0-4 0,0 0 3 16,0 0 1-16,0 0-1 0,0 0 0 0,16 2-1 16,-16-2 3 15,0 0-1-31,0 0-2 0,0 0 2 0,0 0 2 0,0 0 0 0,0 0-4 0,0 0 2 15,0 0 1-15,0 0 2 0,0 0 0 0,0 0-8 16,0 0-7-16,0 0-14 0,0 0-33 0,0 0-33 0,0 0-31 16,0 0-121-16,0 0-187 15,0 0 61-15</inkml:trace>
  <inkml:trace contextRef="#ctx0" brushRef="#br0" timeOffset="51534.0009">18433 8443 426 0,'0'0'101'16,"0"0"-41"-16,0 0-10 0,0 0-6 16,0 0 9-16,0 0-13 0,0 0 5 0,0 0 4 15,0 0 8-15,0 0 10 0,0 0 1 16,0 0 5-16,0 0 3 0,0 0 6 0,0 0 3 15,0 0 0-15,0 0 6 0,0 0-4 16,0 0 0-16,0 0-4 0,0 0-3 16,0 0-5-16,0 0-2 0,0 0-3 0,0 0-2 15,0 0-3-15,0 0-2 0,0 0-6 16,0 0-6-16,0 0-5 0,0 0-6 0,0 0-2 16,-24-19-5-16,24 19 3 0,-6-14-3 15,-1 6-4-15,-3 4-4 0,3-4-2 16,-3 1 0-16,4-3-4 15,-4 0-2-15,-4 3 3 16,5-4-2 0,-5 3-1-16,1-1-5 0,-4 1 3 15,4-2 0-15,-8 0-4 0,5 0-1 0,-4 3 4 16,0-1-5-16,4 1-1 0,-5-1 0 0,2 4-1 16,-2-4 4-1,1 3-4-15,1-3-3 0,-2 6 1 0,4-3-1 16,1 0-2-16,-1 0 1 0,1 2 0 0,-1-1-1 15,4-2 0-15,-1 4-1 0,1-4 2 0,-1 4-1 0,5-1-2 16,-1 1 0-16,-4-1 5 0,14 3-4 16,-16 0 0-16,5-2 2 0,11 2-1 0,-19-4-3 0,19 4 1 0,-17-4 1 0,17 4-1 0,-13-2-1 15,6 0 2-15,7 2 0 16,-14-5-2-16,14 5 2 16,0 0-1-16,-13-3 0 0,13 3 0 0,-10-3-4 0,10 3 6 0,0 0-4 15,-10-2 0-15,10 2 2 0,0 0-1 16,0 0 5-16,-10-2-5 0,10 2 1 15,0 0 1-15,0 0-2 0,0 0 3 0,0 0-3 16,0 0 4-16,-10-2-1 0,10 2-2 16,0 0 4-16,0 0-2 0,0 0-1 0,0 0 1 15,0 0-1-15,0 0 1 0,0 0-1 16,0 0 0-16,0 0-1 0,0 0 1 16,0 0 0-16,0 0 0 0,0 0 1 15,0 0 1-15,0 0-3 0,-10-3 2 0,10 3-1 16,0 0 1-16,0 0 2 0,0 0-2 0,0 0-2 15,0 0 1-15,0 0 3 16,0 0-2-16,0 0 0 0,0 0-1 0,0 0-1 0,0 0 3 16,0 0-4-16,0 0 0 15,0 0 0-15,0 0 3 0,0 0-2 0,0 0 0 16,0 0 1-16,0 0 0 0,0 0 0 16,0 0 1-16,0 0-2 0,-17 3 3 0,17-3-2 31,0 0 0-31,0 0 0 0,-10-3 1 0,10 3-2 0,0 0 2 0,0 0-2 15,-9-5 0-15,9 5-1 0,0 0 0 0,0 0 1 16,-10-3 0-16,10 3 0 0,0 0 3 16,0 0-2-16,0 0 0 0,-11-2-4 0,11 2 3 15,0 0-1-15,0 0 1 0,0 0-1 16,0 0 3-16,0 0 1 0,-13-3-1 16,13 3-6-16,0 0 7 0,0 0-4 0,0 0-2 15,0 0 2-15,0 0 0 0,-10-2 5 16,10 2-5-1,0 0 3-15,0 0 0 0,0 0-4 0,0 0 0 0,0 0 2 0,0 0 1 16,0 0-3-16,0 0 2 0,-10-5-3 16,10 5 6-16,0 0-1 0,0 0-2 15,0 0-2-15,0 0 3 0,0 0-1 0,0 0-1 16,0 0 1-16,0 0 1 0,0 0-2 16,0 0 2-16,0 0-2 0,0 0 0 0,0 0 1 15,0 0 1-15,0 0-2 0,0 0 0 16,0 0 1-16,0 0 1 0,0 0 0 15,0 0-1-15,0 0 2 0,-10-2-2 0,10 2 3 16,0 0-2-16,-14-3-1 0,14 3 3 16,-9-3-3-16,9 3-3 0,-13-1 3 0,13 1-1 15,-14-6-1-15,14 6 0 0,-16-3 1 16,5 3 1-16,11 0-2 0,-13-5 4 16,13 5-4-16,-17-3 3 0,7 3-3 15,10 0 1-15,-17-4 0 0,8 1 3 0,9 3-1 16,-17 0-3-16,17 0 4 15,-13-3-2-15,13 3-2 16,-16-2 0-16,16 2 1 0,-18 0-1 0,18 0 1 16,-12 0 1-16,12 0-2 0,-14-2 1 0,14 2 0 0,0 0 0 0,-18 0-1 15,18 0 1-15,0 0 0 0,0 0-1 16,-16 4-1-16,16-4 2 0,0 0-1 16,-13 6 2-16,13-6-2 0,0 0 0 15,-13 4 2-15,13-4-2 0,-10 5-1 0,10-5 6 16,-11 8-7-16,11-8 7 0,-9 8-4 15,9-8 1-15,-13 5 0 0,5 0 0 0,8-5-1 16,-13 10 4-16,4-5-3 0,9-5 1 16,-14 7 2-16,7-2-2 0,7-5 3 15,-13 10-2-15,6-4-4 0,7-6 3 16,-13 4-2-16,3 1 1 0,3 0 2 0,7-5-2 16,-10 4-4-16,1 2 3 15,9-6 1-15,-18 8 0 0,18-8-4 0,-12 7 4 0,12-7-1 16,-18 6 0-16,12-4 1 15,6-2 2-15,-13 7-2 0,13-7 2 0,-14 8-3 0,14-8 3 16,-10 5 0-16,4 0-1 0,6-5-2 16,-14 7 1-16,8-2-3 0,6-5-1 15,-17 10 4-15,13-4 2 0,4-6-4 0,-13 9 3 16,3-5-4-16,3 2 5 0,-2 0-2 16,9-6-1-16,-10 9 7 0,2-4-6 15,8-5 0-15,-12 10 0 0,5-5 1 0,7-5-1 16,-11 8 0-16,11-8 0 0,-9 7 0 15,9-7 1-15,-10 8-3 0,10-8 1 0,-11 10-3 16,11-10 4-16,-9 10 0 0,9-10-1 16,-10 10 0-16,7-3 1 0,-5 0-2 15,8-7 4-15,-9 13 1 0,5-8-2 16,4-5-1-16,-9 12-2 0,5-4 9 0,4-8-7 16,-7 11-2-16,7-11 1 62,-6 9-2-62,6-9 3 0,-7 8-1 0,7-8 3 0,0 0-4 0,-3 10 0 0,3-10 2 47,0 0 2-47,0 0-2 0,-6 9-1 0,6-9 0 0,0 0 3 0,0 0-2 0,0 0 2 0,-8 8-5 0,8-8 2 47,0 0 2-47,0 0-2 0,0 0 3 0,0 0-2 0,0 0-1 0,0 0 2 0,-6 7 0 0,6-7 2 15,0 0-5-15,0 0 2 0,0 0 0 0,0 0 4 0,0 0-5 0,0 0 0 16,0 0 3-16,0 0-3 0,0 0-1 0,0 0 3 0,0 0 1 0,0 0-3 0,0 0-1 0,0 0 3 0,0 0-2 0,0 0 1 0,0 0 0 0,-4 9-2 16,4-9 2-16,0 0-1 0,0 0 1 0,0 0 0 15,0 15-1-15,0-15 0 16,-6 7 2-16,6-7-2 0,-3 10-1 0,3-10 4 16,-3 10-1-16,3-10 0 0,-5 12-3 15,-1-7 0-15,6-5 2 0,-7 16 3 0,7-16-4 16,-3 15-1-16,0-8 3 0,3-7 0 15,-3 15-2-15,3-7 3 0,-3 4-2 0,3-12-1 16,0 20 1-16,0-10 0 0,0 0 2 16,0-10-2-16,0 23 0 0,-5-14 2 15,5 3 0-15,0 1-3 0,-3-2 3 0,3 1-1 16,-3-2 1-16,3 2-1 0,0-12-2 16,0 23 2-16,0-13-2 0,0 0 6 15,0 2-9-15,-3 1 4 0,3-1 0 0,-4 0 1 16,4 1 0-16,-3 0 0 0,3-1 3 15,-3 1-3-15,3-1 2 0,0 0-1 0,0-12-3 16,0 29 0-16,0-20 0 0,-3 4 2 16,3-4-1-16,0-9-2 0,0 21 2 0,-4-11-1 15,4 0 1-15,0-10-2 0,-4 20 1 16,4-11 1-16,0-9 1 0,0 20-1 16,0-9 1-16,0-1 1 0,0-10-2 15,4 20 0-15,-8-10 1 0,4-10-1 0,4 22 1 16,0-14-1-16,-1 2-1 0,-3-10 2 15,3 20-2-15,0-10 1 0,-3-10-1 16,4 17 0-16,-1-7 1 0,-3-10 0 0,3 18 1 16,0-10-1-16,-3-8 0 0,11 17 2 15,-8-10-2-15,-3-7-1 0,10 15 0 0,-4-5 1 16,2-2 0-16,-2-1 2 0,1 4-2 16,-1-2 5-16,5-1-5 0,-5 5 0 15,4-4 0-15,4 1 2 0,-5 1-2 0,4 1 1 16,1 0-1-16,-4-2-1 0,4 1 3 15,-4-2 2-15,2-2-6 0,2 4 0 0,-4-4 2 16,4 4-1-16,2-2 0 0,-6-1 0 16,4 2 0-16,-5-3 0 0,5 1 2 15,-1-1-3-15,1 1-2 16,-4-2 2-16,6 0-1 0,-2 0-1 0,-1 1 2 0,4-2-3 16,-4 0 0-16,1-3 1 0,2 1-1 0,-2 2 2 15,2-2-3-15,1-2 0 0,-1-1 3 16,1 3-3-16,-17-3 2 0,30 3 0 0,-10-3 0 15,-3 2 2 1,0-4-5-16,-1 2 4 0,1-3-2 0,2 3 0 16,-2 0 0-16,1 0 2 0,-2-3-3 15,1 2-1-15,-1-5-2 0,-2 4 3 0,2-3-3 0,1 0 3 16,-1 0-2-16,1 0 2 0,-1 0-6 0,-2-3 3 16,6 1-2-16,-3 1 2 0,-4 1-1 15,4 1 1-15,-4-1 2 0,4-2 0 16,-4 1 0-16,1-1 0 0,-1 2 3 15,0-2 0-15,0-1-3 0,-3 0 7 0,4 4-4 16,-4-7 0-16,4 5 0 0,-2-1 0 16,-2-2 0-16,4 1 2 0,-1 1 0 15,4-3-1-15,-4 0 1 0,4 3 0 0,-4-2 1 16,1 0-3-16,2-2 3 0,-2 4-2 16,-1 0-1-16,1-3 3 46,-1 3-1-14,-4-4 2 15,5 4-1-47,-4-2 2 31,4-3-2-31,-5 6 0 15,1-5 1-15,4 4 0 0,-4-3-2 0,-1 0 2 0,-1 0-1 16,1 2 1-16,1 1-1 0,1-4 0 16,-2 4 0-16,-2-3 4 0,3 3-1 15,-3 0-1-15,0-4-5 0,-1 4 3 16,0-1-1-16,2-2 4 0,-2 2-2 0,-2 1 1 0,2-3-1 0,0 3 1 0,2-3-3 16,-2 2 2-16,1-1 2 0,-1-3-4 15,1 5 2-15,0-2-1 0,0 1-2 0,-1-2 5 0,0 1-2 16,2-2-2-16,-2 4 3 0,1-7 0 15,-1 7-2-15,1-2-2 0,-4-1 0 0,4-2 4 0,0 1-2 16,-4 2-1-16,4-3 1 0,-1-2-1 0,-2 4 1 16,-1-2 2-16,4 0-2 0,-1-1-2 0,1 0 1 0,0 0 3 0,0-1-6 15,-1 1 0-15,1 1 1 0,-1-3-3 0,5 1 1 16,-8 2 0-16,3 3 2 16,1-4-1-16,-4 4 0 0,1-2 2 0,0-2 1 0,-1 4-1 15,0-2 1-15,0 2 0 0,0-1 1 0,-3 0 0 0,0 10 1 0,4-20-1 0,-4 11 0 16,0-3 0-16,0 12 0 0,0-19-1 0,3 9 0 15,-3 10 1-15,0-18 0 0,0 11 2 0,0 7-5 0,0-18 6 0,0 18-3 16,0-17 2-16,0 9-3 0,0 8 4 16,-3-14-4-16,3 3 3 0,-4 4-1 0,4 7 0 0,-3-21-2 0,3 12 1 0,-3 1 2 0,3 8-3 15,0-19 3-15,-3 8-1 0,3 11-1 0,0-16 1 0,-3 7-1 0,3 9 0 16,-4-15 2-16,4 15-2 0,-4-12 0 0,4 5 0 0,0 7 2 0,-3-11 1 0,3 11-3 16,0-12 5-16,0 12-3 0,-3-8 2 0,3 8 1 0,0 0 2 15,0-15 1-15,0 15 1 0,0 0-1 16,-4-7 2-16,4 7 0 0,0 0 2 0,-3-10-3 15,3 10 2-15,0 0 1 0,0 0-3 16,0 0-3-16,0 0 1 0,0 0 0 0,0-12 1 16,0 12-5-16,0 0 4 15,0 0-2-15,0 0-1 0,0 0-1 0,0 0-2 16,0-12 2-16,0 12-2 0,0 0-11 0,0 0-11 16,0 0-22-16,0 0-30 0,-3-8-41 15,3 8-39-15,0 0-89 0,0 0-184 0,0 0-151 16,0-11-78-16</inkml:trace>
  <inkml:trace contextRef="#ctx0" brushRef="#br0" timeOffset="63079.609">1010 11730 394 0,'0'0'147'0,"-5"-8"-45"0,5 8-24 0,0 0-21 15,0 0 3-15,0 0-3 0,0 0-7 16,-2-7 3-16,2 7-5 0,0 0-5 0,0 0-4 16,0 0 0-16,0 0 1 0,0 0 0 15,0 0 7-15,0 0 1 0,0 0-1 0,0 0 5 16,0 0 1-16,0 0 9 0,0 0 0 15,0 0 3-15,0 0 2 0,0 0 2 16,0 0-3-16,0 0 7 0,0 0-8 0,0 0-4 16,0 0-3-16,0 0-4 0,0 0-6 15,0 0-3-15,0 0-8 0,0 0-5 16,0 0-1-16,0 0-6 0,0 0-2 0,0 0-4 16,0 0-2-16,0 0-2 15,0 0-2-15,0 0-1 0,16-7-1 0,-16 7 0 0,0 0-4 16,0 0 2-16,0 0-2 0,24 5-1 15,-24-5 3-15,0 0 0 0,20 0-4 16,-20 0 4-16,13 0-3 0,-13 0 0 0,14-8 1 16,-14 8 1-16,13-7-1 0,-10 2-3 15,-3 5 2-15,0-15-1 0,0 15-1 0,0-18-2 16,-3 10 4-16,0-1-2 0,0 1-3 16,3 8 4-16,-11-12-4 0,5 7-3 15,-2 0 3-15,8 5 1 16,-9-8-4-16,9 8 1 0,-18-4 0 0,18 4-1 15,-13 2-2-15,13-2 3 0,-16 7 0 0,10-2-1 16,-4 1-2-16,10-6 1 0,-10 9 3 0,10-9-4 16,-8 10 1-16,8-10 1 15,-6 7 0-15,6-7 2 0,-3 11-2 0,3-11 2 16,0 0-1-16,0 13 0 0,0-13-1 0,0 0-1 16,0 0 1-16,0 0 2 0,0 0 0 15,0 0 2-15,9 12 2 0,-9-12-1 16,0 0 1-16,0 0-2 0,0 0 0 15,0 0-1-15,0 0 2 0,0 0-2 0,0 0 2 16,0 0-1-16,0 0-2 0,0 0 9 16,0 0-8-16,0 0 0 0,0 0-4 0,-6-33 2 15,6 33-2-15,0 0 1 0,0 0 0 16,0 0 1-16,0 0-2 0,0 0 1 16,0 0 0-16,0 0-2 0,0 0 1 15,-3 33 0-15,3-33 0 0,0 0-1 0,13 10 0 16,-13-10 0-16,11 7 2 0,-11-7 4 15,13 5-5-15,-13-5 6 0,14 3-2 16,-14-3 2-16,0 0-3 0,0 0 4 0,19 0 1 16,-19 0-1-16,0 0-1 0,0 0 0 15,2-18 2-15,-2 18-5 0,0 0 2 0,-8-17 1 16,3 9 0-16,0 3-3 0,5 5 4 16,-11-10-3-16,8 6 0 0,3 4 0 15,0 0-2-15,-8-11-2 0,8 11 2 0,-5-7-2 16,5 7 3-16,0 0-4 0,0 0 4 15,0 0-3-15,0 0-1 0,0 0-1 0,0 0-1 16,0 0 4-16,0 0 2 0,0 0 0 16,0 0-1-16,0 0-1 0,0 0 2 15,0 0 0-15,0 0-2 0,40 7 2 0,-40-7 0 16,13-5 2-16,-13 5 0 0,10-5-1 16,-10 5 3 30,9-4-1-46,-9 4-1 47,8-11 0-47,-8 11 2 47,0 0 0-47,-10-17-2 0,3 13 1 16,1-2 1-16,6 6-3 0,-20-8-2 0,10 8 0 15,-4-3 1-15,14 3 0 0,-23 0-1 16,23 0 0-16,-21 5 0 0,12-2-2 16,9-3 1-16,-18 10-2 0,16-2 0 0,2-8 1 15,-11 10-2-15,11-10 2 0,5 13 1 0,-5-13-1 16,6 12 1-16,-6-12 2 0,13 13 0 0,-6-9 0 0,2 1-2 0,-9-5 4 0,17 5-3 0,-17-5-2 16,19 4 5-16,-19-4 0 0,22-4-2 0,-22 4 4 0,13-2 0 0,-13 2-3 15,5-8 1-15,-5 8 3 0,5-12-3 0,-5 12 2 0,0 0 0 0,-10-17-1 0,2 11-3 16,3-1 4-16,5 7-1 0,-11-7-3 15,5 4 1-15,6 3-2 0,-10-8 0 0,10 8 0 0,-10-1-4 0,10 1 4 0,0 0-3 0,0 0 0 0,0 0 2 0,0 0 0 0,0 0-2 0,0 0 4 0,0 0-3 0,0 0 2 0,0 0 1 0,0 0-2 16,0 0-1-16,0 0 0 0,0 0 1 0,0 0 2 16,0 0-1-16,23 19 2 0,-23-19-1 15,0 0 4-15,0 0-2 0,0 0 3 0,0 0-1 16,0 0-3-16,0 0 4 0,0 0-1 0,0 0 1 16,0 0-3-16,0 0-1 0,0 0 6 15,0 0-5-15,0 0-4 0,-19-23 4 0,19 23-2 16,0 0-2-16,0 0 0 0,0 0 0 15,-14-2-3-15,14 2 2 0,0 0-1 16,0 0-1-16,0 0 4 0,0 0-2 0,0 0 0 16,0 0 2-16,0 0-1 0,0 0-2 15,0 0 2-15,0 0 1 0,0 0 1 16,0 0-2-16,0 0 3 0,0 0-1 16,0 0 1-16,0 0-3 0,0 0 3 0,0 0 1 15,39 2 0-15,-39-2 0 0,0 0 3 16,0-17-2-16,0 17 0 0,0 0 1 0,-3-13-4 15,3 13 2-15,-6-7 1 0,6 7-4 16,-13-5 0-16,13 5-2 0,-15-3 2 16,15 3-2-16,-13 0 1 0,13 0 1 15,0 0 1-15,-20 8-4 0,20-8 2 0,-9 5-1 16,9-5-1-16,-6 7 4 0,6-7-3 0,0 0 1 16,-5 12-2-16,5-12 2 0,0 0-1 15,0 0 3-15,11 17-2 0,-11-17-1 16,9 7 0-16,-9-7 5 0,14 7-5 15,-14-7 3 1,17 2 1-16,-17-2-1 16,14 5 4-16,-14-5-4 0,9 5 5 0,-9-5-1 0,0 0 6 0,0 0-6 15,0 0 0-15,0 0 0 0,0 0-2 0,0 0 1 0,0 0-4 16,0 0 0-16,-34-14 2 0,25 11-1 16,9 3 1-16,-20-2-1 0,20 2 0 15,-17 0-2-15,17 0 0 0,0 0-1 0,-16 5 3 16,16-5 0-16,-10 7-4 0,10-7 0 15,-7 10 3-15,7-10-1 0,-4 12 0 16,4-12 0-16,0 0-1 0,7 17 1 0,-7-17 2 16,14 11 0-16,-14-11-2 0,13 7 2 15,-13-7 1-15,14 6 0 0,-14-6 1 0,15 2 0 16,-15-2 0-16,0 0-1 0,24-2 1 16,-24 2 2-16,13-11-5 0,-13 11 5 15,8-13 1-15,-5 6-4 0,-3 7 4 0,-3-15-1 16,-1 5-2-16,0 3 2 0,-2 0-3 15,-1 2-1-15,7 5 4 0,-13-11-6 0,2 6 4 16,2 2-2-16,9 3-3 0,-20-2 2 16,20 2 0-16,-16 2-2 0,16-2 1 15,-18 3-1-15,18-3 1 0,-13 5-3 0,13-5 3 16,-7 5-2-16,7-5 1 0,0 0-1 16,0 0 2-16,0 0-2 15,0 0 3-15,0 0-2 0,0 0 4 0,27 18-3 16,-27-18 1 31,14 2 2-47,-14-2 2 62,13 3-2-62,-13-3 7 0,0 0-6 0,0 0 2 0,0 0-1 0,0 0-2 0,0 0 1 0,0 0 5 0,0 0-6 0,0 0 3 0,0 0-4 0,0 0 1 0,0 0 0 0,0 0-1 0,-34-10 1 0,34 10-1 16,0 0-1-16,-9-2-4 0,9 2 4 15,0 0-2-15,0 0-17 0,-4-8-36 0,4 8-48 16,0 0-52-16,0 0-52 0,0 0-209 0,20-13-155 0,-13 5-73 16</inkml:trace>
  <inkml:trace contextRef="#ctx0" brushRef="#br0" timeOffset="68743.8669">1032 13897 1454 0,'0'0'-50'0,"0"0"8"0,0 0 11 0,0 0 7 0,0 0 2 0,0 0 22 0,0 0 13 0,0 0-4 0,0 0 3 0,0 0 1 0,0 0 3 0,0 0-2 15,0 0-1-15,0 0 1 0,0 0 11 16,0 0 4-16,0 0 3 0,0 0 7 16,0 0 3-16,0 0 2 0,0 0 8 0,0 0 3 15,0 0 3-15,0 0 1 0,0 0 0 16,0 0-2-16,0 0-4 0,0 0-5 16,-16 12-2-16,16-12-4 15,-6 12-4-15,6-12-7 0,-10 9 0 0,10-9-5 16,-6 11-3-16,6-11-3 0,-8 12 0 0,8-12-3 0,-4 7-1 15,4-7-3-15,0 0-3 0,-6 13 1 16,6-13-2 0,0 0-3-16,-3 8 2 0,3-8-4 0,0 0 2 0,-6 8-2 15,6-8 1-15,0 0 1 0,0 0-1 0,0 0-1 16,0 0 0-16,0 0-1 0,-7 7 3 16,7-7-3-16,0 0-1 0,0 0 0 15,0 0 5-15,0 0-9 0,0 0 4 0,0 0 1 16,0 0-1-16,0 0-3 0,0 0-1 15,0 0 1-15,0 0-3 0,0 0 0 0,0 0-1 16,0 0-2-16,0 0 3 0,0 0-2 16,0 0-1-16,0 0 0 0,0 0 3 0,0 0-2 15,0 0 0-15,0 0 3 0,0 0-4 16,0 0 3-16,0 0 1 0,0 0-4 16,16 12 7-16,-16-12-1 15,18 2 4-15,-18-2-3 16,22 0-2-16,-22 0 1 15,24-2-1-15,-14-1-1 16,3 2 4-16,-13 1 4 16,21-8-5-16,-15 2 0 0,-6 6-2 0,13-7-2 0,-7-1 2 0,-6 8-7 15,0-12 1-15,0 12 2 0,-9-12 2 0,-1 4-3 0,0 3 3 0,0 0-3 0,-3 1 1 16,1-2 3 0,-1 4-3-16,0-2 1 0,4 2 4 0,-4 2-2 0,-2-3-4 15,15 3 1-15,-27 3-1 0,18-1 0 0,-3 4 2 16,1-3-1-16,1 4-1 0,1-2 1 0,2 3 3 15,-4-3-1-15,4 2-1 0,1 1 4 16,6-8-2-16,-7 15 3 0,7-7-4 0,0-8 1 16,0 15 1-16,0-15 0 0,7 14-1 15,-7-14 2-15,10 15-4 0,-3-8 4 16,3-1-2-16,0-2 2 0,-10-4 3 0,19 8-1 16,-6-5-1-16,-13-3-1 15,18 4 1-15,-18-4 1 0,20 0 4 0,-20 0-1 16,14-3-4-16,-14 3 3 0,6-9 0 0,-6 9-2 15,0-10 3-15,0 10 2 0,-6-13-7 16,-2 6 0-16,2 2 3 0,-5 0-1 16,5 0 2-16,-4 2-3 0,10 3 0 0,-19-5-3 15,8 5 3-15,11 0-3 0,-19 0 3 16,19 0-3-16,-21 5 1 0,21-5 1 16,-13 5 1-16,6 1-6 0,7-6 5 0,-7 9 1 15,7-9 1-15,-6 13-4 0,6-13-2 0,2 12 7 16,-2-12-3-16,11 11 2 0,-11-11-3 15,14 7 3-15,-5-2 3 0,-9-5-5 16,18 6 3-16,-18-6-3 0,19 1 5 16,-19-1-2-16,17 3-2 0,-17-3 3 0,0 0-1 15,23-4 0-15,-23 4 3 0,6-8-2 16,-6 8-2-16,4-10 3 0,-4 10-2 0,0 0 1 16,-10-15-1-1,2 9 0 32,2 1 1-47,6 5-3 47,-15-5 2-47,8 3-2 0,7 2 2 47,-14-5-3-47,14 5 0 0,-16-2 3 0,16 2-4 15,-11 0-2-15,11 0 1 0,0 0 0 0,-13 7 1 0,13-7-2 0,-3 10 5 0,3-10-2 16,0 0 1-16,0 0-3 0,13 17 0 0,-13-17 0 0,14 10 2 0,-7-4 1 0,-7-6 1 0,11 8-1 0,1-4 1 16,-12-4-1-16,15 2 0 0,-15-2 1 0,18 0 0 0,-18 0 3 15,0 0 0-15,20-2 2 0,-20 2-3 0,10-7 0 16,-10 7 1-16,0-14-2 0,0 14 4 0,0 0-3 0,-14-19-3 0,7 11 0 0,1 1 4 0,-4 2-4 0,3 0 3 16,-3-3-1-16,10 8-1 0,-16-6 2 0,9 0 0 15,7 6-1-15,-16-6-2 0,16 6 1 0,-11 0-1 0,11 0-1 0,0 0-1 0,-16 8 4 0,16-8-2 0,-7 8-1 0,7-8 3 0,0 0-1 16,3 15-3-16,-3-15-1 0,0 0 3 15,0 0 1-15,13 15 2 0,-13-15 0 16,18 8-3-16,-18-8 4 0,16 4-1 0,-16-4 1 16,14 5-4-16,-14-5 3 15,15 0 0-15,-15 0 0 0,0 0-3 0,27-5 2 0,-20 1 4 16,-1-2-6-16,-6 6 4 0,12-12-1 16,-9 5 0-16,-3 7-1 0,6-13 1 15,-6 5 1-15,0 8-1 0,0-11 1 0,0 11-1 16,-6-14-2-16,-1 10 1 0,7 4 0 15,-14-5-1-15,5 2-1 0,9 3-1 16,-18 0 0-16,18 0 0 0,-15 8-1 0,8-4 2 16,0 4-2-16,0-1 3 0,7-7-2 15,-6 15 1-15,6-7-4 0,0-8 1 0,0 17 0 16,0-17 0-16,8 17 2 0,-3-9 0 16,4-2-2-16,-2 1 2 0,3 1 0 15,-1-4 0-15,-9-4 2 0,21 5-1 16,-7 1 4-16,-14-6-6 0,20 0 6 0,-20 0-3 15,20-3 3-15,-20 3 1 16,13-9-4-16,-6 1 4 0,-4-1-2 0,-3 9-2 16,4-16 2-16,-4 16-1 0,-4-21 0 15,-4 12 3-15,6-2 0 0,-1 4-5 0,3 7 4 16,-8-15-3-16,6 10-3 0,-1-2 5 16,3 7-1-16,-11-11-2 0,11 11-1 0,-3-7 2 15,3 7 3-15,0 0-5 0,0 0 1 16,0 0-1-16,0 0-2 0,0 0 2 0,0 0-2 15,-23 15 0-15,23-15 0 0,-4 7 5 16,4-7-4-16,0 0 1 0,0 0 0 16,0 0 1-16,0 14-2 0,0-14 0 15,0 0 3-15,0 0-4 0,0 0 1 0,0 0 2 16,0 0 0-16,0 0 3 0,0 0-2 16,0 0 1-16,0 0 0 0,0 0 3 0,0 0-6 15,0 0 5-15,0 0 0 0,0 0 0 16,0 0 0-16,0 0 0 0,0 0-2 0,0 0-1 15,0 0-1-15,0 0 1 0,0 0-1 16,-31-8 0-16,31 8-2 16,0 0-1-16,0 0 2 0,0 0 1 0,-9 3-4 15,9-3-10 1,0 0-40-16,0 0-51 0,-4 12-51 0,4-12-132 0,0 0-317 0,0 12-105 16</inkml:trace>
  <inkml:trace contextRef="#ctx0" brushRef="#br0" timeOffset="79025.7326">10354 16264 1573 0,'0'0'-54'0,"0"0"4"16,0 0 19-16,0 0 5 0,0 0 6 16,0 0 14-16,0 0 9 0,0 0 6 0,0 0 16 15,0 0 0-15,-20-8 4 0,20 8 4 16,0 0 0-16,0 0-2 0,0 0 4 0,0 0-1 16,0 0 6-16,0 0-2 0,0 0-1 15,0 0 0-15,0 0 0 0,0 0-3 16,0 0 0-16,0 0-4 0,0 0-3 0,0 0-1 15,0 0-2-15,0 0-6 0,0 0-2 16,0 0 1-16,0 0-4 0,0 0 1 16,0 0-3-16,0 0 0 0,0 0 0 0,0 0-3 15,0 0-2-15,0 0 2 0,0 0-2 16,0 0-1-16,0 0-1 0,0 0-1 0,0 0 2 16,0 0-2-16,-3-7-4 0,3 7 2 15,0 0-2-15,0 0 5 0,0 0-2 0,0 0-1 16,0 0 1-16,0 0-4 0,0 0 2 15,0 0-1-15,0 0 0 0,0 0 0 16,0 0 1-16,0 0-1 0,0 0 0 0,0 0 1 16,0 0-2-16,0 0 1 0,0 0 1 15,0 0-2-15,23 20 2 0,-23-20 1 16,0 0 2-16,0 0-2 0,0 0 4 0,14 2-3 16,-14-2-1-1,0 0 3-15,0 0 0 0,0 0-3 0,0 0 0 0,0 0 3 16,0 0-1-16,0 0-2 0,0 0 0 0,0 0-1 15,0 0 2-15,0 0-3 0,0 0 1 16,0 0-2-16,-14-30 2 0,14 30-1 16,0 0 0-16,0 0-1 0,0 0 2 0,0 0-2 15,0 0-1-15,0 0 0 0,0 0 1 16,0 0 2-16,0 0-1 0,0 0-3 0,0 0 5 16,0 0-4-16,0 0 2 0,0 0 2 15,0 0 0-15,0 0-1 0,0 0 3 0,0 0-4 16,0 0 4-16,0 0-1 0,0 0-1 15,34 10 1-15,-34-10 2 16,0 0 2-16,10-8-4 0,-10 8-2 0,0 0 1 0,4-10 3 16,-4 10-2-16,0 0-1 0,0 0 4 15,-4-15-5-15,4 15 1 0,0 0 0 16,0 0 0-16,-10-7-2 0,10 7-1 0,0 0 1 16,-7-7-2-16,7 7-1 0,0 0 2 15,0 0 1-15,0 0-1 0,0 0-4 16,0 0 1-16,0 0 1 0,0 0 3 0,0 0 0 15,0 0 1-15,0 0-1 0,0 0 0 16,0 0 2-16,0 0 0 0,0 0-1 16,27 0-1-16,-27 0 0 0,13-6 3 0,-13 6 1 15,17-9-2-15,-17 9 2 0,10-10-1 16,-4 5 0-16,-6 5-2 0,8-11 2 0,-8 11 0 16,3-10 3-16,-3 10-1 0,10-8-2 15,-10 8 1-15,0 0-1 0,3-7-2 0,-3 7 0 16,0 0 1-16,0 0-1 0,0 0-1 15,0 0-1-15,0 0 1 0,0 0-2 16,0 0-1-16,-21 24 1 0,21-24 2 16,0 0-2-16,0 0 1 0,-3 9 1 0,3-9-1 15,0 0 2-15,0 0 0 0,0 0 4 16,0 0-3-16,0 0 0 0,24 5 2 16,-24-5 2 62,0 0-4-78,0 0 5 0,0 0 1 0,0 0 5 0,0 0 2 0,0 0-1 0,0 0 2 0,0 0 1 0,0 0 1 0,0 0-4 0,0 0-4 0,0 0-6 0,0 0-13 0,-27-14-36 0,27 14-56 78,0 0-70-78,0 0-167 0,0 0-225 0,0 0-66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2:57:25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9588 7640 744 0,'3'-15'42'16,"-3"15"-2"-16,3-10-6 0,-3 10 8 0,3-10 12 15,-3 10 2-15,0 0 0 0,0-10-10 0,0 10-2 16,0 0 0-16,4-10-2 0,-4 10-1 16,0 0 3-16,0 0-1 0,0 0-4 15,6-8 1-15,-6 8 5 0,0 0 6 0,0 0 4 16,0 0 8-16,0 0-4 0,17 22 9 15,-10-16 2-15,-4 6 6 0,-3-12-6 0,3 28-2 16,-3-11-6-16,0 4-5 16,4 2-3-16,-8 0-6 0,4 6-1 15,0 1-6-15,0 2-3 32,-3 4-4-32,3 1 0 15,0 1-2-15,0-4-2 16,3 1 1-16,-3 0 2 15,0-1-1 1,4 1 0-16,-4 1 0 16,0-8 3-16,-4-1 7 15,8 1 3-15,-8-3-7 16,4-3-1-16,0-2 6 16,0 0-4-16,0-2-4 15,-3-3 6-15,3-2 10 0,0 1-1 0,0-14 2 0,3 20-9 0,-3-20-8 16,4 17 5-16,-4-17-5 15,0 13-8-15,0-13 4 0,0 12-2 0,0-12-5 16,0 0-2-16,0 16-1 0,0-16-4 0,0 0-4 0,0 0-15 0,0 0-24 0,-7 8-25 0,7-8-27 16,0 0-33-16,0 0-37 0,0 0-37 0,0 0-32 0,0 0-46 0,-20-24-132 0,13 23-63 0,7 1-95 0,0 0-54 15</inkml:trace>
  <inkml:trace contextRef="#ctx0" brushRef="#br0" timeOffset="787.4715">9251 8325 1406 0,'0'0'-64'0,"6"-10"13"0,-6 10 12 0,4-9 15 0,-4 9 22 0,0 0 15 0,6-13 4 0,-6 13 10 0,3-7-5 0,-3 7 5 0,0 0 0 0,8-9 1 0,-8 9 10 16,0 0 2-16,13-7 5 0,-13 7 6 15,17 0-3-15,-17 0 1 0,0 0-2 0,30 7-4 0,-17-1 7 16,4-3 1-16,-4 5 1 15,4 4 3 1,-1-3-4-16,1 4 0 0,2-1 3 0,2 4-2 16,-4-2-3-16,5 6-8 0,2-3 3 0,-4 0-7 0,0-3-1 0,-3 1-4 15,3 0-1-15,-4-1-3 0,1-1-4 16,-4 0-1-16,1-3 0 0,-1-2 3 0,-3-1-2 16,1 0 6-16,-5 1 5 0,4 0 9 15,-10-8 6-15,14 9 8 0,-8-4-5 16,-6-5 2-16,10 11-2 0,-10-11 2 15,10 5-4-15,-10-5-3 0,0 0-3 0,13 7-4 16,-13-7-2-16,10 5-3 0,-10-5-10 16,0 0-1-16,0 0-1 0,11 8-4 0,-11-8 4 15,0 0-4-15,0 0 1 0,0 0-10 16,22-11 6-16,-14 6-8 0,-8 5 2 16,13-13 0-16,-4 6-4 0,2-3-2 0,2-2 6 15,1-1-7-15,-1-3-2 0,4 3 9 16,-4-6-9-16,4 2 1 0,-4-2-1 15,4 0 1-15,-4-1 18 0,0 1-5 0,0-6 0 16,0 6 2-16,1-2-13 0,-4 0 9 16,4 7-7-16,-4-4 1 0,-1 3 3 0,-2 3-2 15,3-1 1-15,-3 4-8 0,-1-2 5 16,1 1-3-16,-3 2 1 0,-4 8-1 16,10-12 0-16,-7 4 7 0,-3 8-8 0,6-9 0 15,-6 9 1-15,7-10-7 0,-7 10 6 16,7-7 6-16,-7 7-6 0,0 0-2 0,3-13 1 15,-3 13 2-15,0 0-3 0,7-7-1 16,-7 7-1-16,0 0-8 0,0 0-15 16,0 0-19-16,0 0-27 0,0 0-37 0,0 0-40 15,0 0-56-15,0 0-44 0,0 0-87 16,0 0-180-16,0 0 52 0,-30 17-77 16,23-7-43-16</inkml:trace>
  <inkml:trace contextRef="#ctx0" brushRef="#br0" timeOffset="2582.883">8627 10308 1363 0,'0'0'-70'0,"-13"2"13"16,13-2 7-16,0 0 18 0,-17 0 16 0,17 0 4 0,0 0 14 0,0 0 11 0,-20 0 5 15,20 0 11-15,-10-2 1 0,10 2 7 0,0 0 0 0,-13 0 3 0,13 0 6 16,0 0-2-16,0 0 3 16,0 0-4-16,0 0 0 0,0 0 0 15,0 0-7 48,0 0-1-48,0 0 2-15,0 0 5 0,0 0 6 0,0 0 7 0,0 0-4 0,57-8 0 0,-27 5-3 0,3-1-3 0,3 1-3 0,7 1-1 0,8-1-1 0,-1-1-5 0,7 1-1 0,-4 0-3 0,0 1-5 0,1-1 5 0,-1 1-8 0,-3-1-3 16,-3 1 0 0,-7 2-3-16,-7-3-3 15,0 1 2-15,-3 4 1 16,0-4 1-1,-3 2 10-15,-7 0 7 32,0-2 4-32,-3 2 8 0,0 0 2 15,-1 0 6-15,-2-3 2 0,-14 3-3 16,26 0-3-16,-12-2-2 0,-14 2-1 0,16-3-1 0,-16 3-7 16,17 0-3-16,-17 0 0 0,0 0-6 0,13-3 1 0,-13 3-5 0,0 0-9 0,0 0 0 0,0 0 2 0,0 0-8 0,10-5-1 0,-10 5-1 15,0 0-12-15,0 0-16 0,0 0-24 0,0 0-26 0,0 0-38 0,0 0-37 0,0 0-38 0,0 0-40 16,0 0-79-16,0 0-162 0,0 0-144 15,0 0-104-15</inkml:trace>
  <inkml:trace contextRef="#ctx0" brushRef="#br0" timeOffset="3810.8067">9804 10302 1528 0,'0'0'-101'16,"0"0"16"-16,0 0 16 0,0 0 14 16,0 0 23-16,0 0 13 0,0 0 13 15,0 0 9-15,0 0 14 0,0 0 1 0,0 0 8 16,0 0 11-16,0 0 7 0,0 0 1 15,0 0-4-15,0 0 1 0,0 0 0 16,0 0-5-16,0 0-1 0,0 0 4 16,0 0 7 46,0 0 4-62,0 0 5 0,37 12 0 0,-37-12 2 0,27-4 2 0,-10 4-1 0,2 0-1 0,5-2 4 0,-1 2 4 0,4-2-6 0,0 2-2 0,3-4-4 0,0 4-4 0,-4-2-1 16,8-1-5 15,-4 6 1-15,0-6-8-16,-4 3 0 0,1 0-5 0,-4 3-4 0,-3-3-2 0,3 2-2 15,-6-2-2-15,4 0 0 16,-5 0-3 0,1 4 3-1,-1-4 0-15,-16 0 1 16,23 0 5-16,-9 0 2 15,-14 0 0 1,0 0-2-16,17 0-3 0,-17 0-3 0,0 0 5 0,0 0-12 0,0 0 0 0,0 0-1 0,0 0-3 0,0 0-1 0,0 0-1 0,-47-9 1 0,33 9-6 16,-2 0 2-16,-1 3-1 15,0-3 0 1,1 0 0-16,-1 2-1 0,-3-2-1 16,0 0 1-1,0 0 5-15,0 4-8 16,3-4-4-16,-2 0 3 15,2 2 2-15,0-2-2 16,1 0-1-16,2 0 2 0,14 0-4 16,-26 0 5-16,15 0-1 15,11 0-5-15,-19 0 0 0,19 0-2 16,-14 0 1-16,14 0 4 31,0 0 0-31,0 0 2 0,0 0-1 0,0 0 2 0,0 0 0 0,0 0 3 0,50-2 1 0,-37-2 4 16,8 4 2-16,-5-2-3 15,4-1-1-15,0 0 2 16,-3 3 1-16,0-1-2 16,-1 1 2-16,1-3 1 0,-1 1-4 15,-2 2 3-15,-14 0 1 16,20-3 0-16,-10 0-3 0,-10 3 0 0,20 0-1 0,-20 0 1 16,13-1-2-16,-13 1 3 0,0 0-5 0,21 0 0 0,-21 0 0 0,9-3 0 0,-9 3-2 15,0 0 2-15,0 0 4 0,13-3-10 0,-13 3-13 0,0 0-17 0,0 0-27 0,0 0-22 0,0 0-33 0,0 0-41 0,0 0-17 0,0 0-29 0,0 0-24 0,0 0-93 0,0 0-126 0,0 0-91 0,0 0-36 0</inkml:trace>
  <inkml:trace contextRef="#ctx0" brushRef="#br0" timeOffset="13763.1753">7830 14638 435 0,'0'0'152'0,"0"0"-63"0,0 0-17 0,0 0-16 16,0 0 2-16,0 0 1 0,0 0 8 0,-27-18 3 0,27 18 11 0,0 0-1 0,0 0-2 15,0 0-3-15,-9-2-2 0,9 2-2 0,0 0-4 16,0 0 1-16,0 0-2 0,0 0-3 15,0 0-5-15,0 0-1 0,0 0-8 16,0 0-4-16,0 0-2 0,0 0-3 0,0 0-4 16,0 0-4-16,0 0-2 0,0 0-2 0,0 0-4 15,0 0 1-15,0 0-5 0,0 0 5 16,0 0 17-16,0 0 4 0,0 0-3 16,0 0-1-16,0 0-1 0,36 12 2 15,-23-9 0-15,-13-3-1 0,33 3 0 16,-12-3-4-1,2 0-1-15,1 0-6 16,6 0-2-16,0 0-2 16,6 0-1-1,-3 0-3 1,4-3-1 0,3 0-2-16,-3 3-2 15,0-2-2-15,-1-1-1 16,1 3-4-16,3-5 1 15,-7 3 2-15,4 0-3 16,-4-1 2 0,0 0-4-1,-2 1-2-15,-5-1 4 16,1 2 2-16,3-3 2 0,-6 2 1 16,-5 0 1-16,-2 2 0 15,4-4 3-15,-5 2-1 0,1 2 4 0,-4 0-1 0,1-1-2 0,-2-4-4 16,-12 5 1-16,21-1 5 0,-8-1 1 0,-13 2-1 15,0 0 6-15,23-2-7 0,-23 2 1 16,13 0 1-16,-13 0 0 0,0 0-5 0,14-6 1 0,-14 6-2 0,0 0-2 0,13 0 1 0,-13 0-5 0,0 0 2 0,0 0-6 0,0 0 3 0,14-3-2 0,-14 3-4 0,0 0 2 16,0 0-1-16,0 0 0 0,0 0 0 0,0 0 6 0,0 0-10 0,0 0-9 0,0 0-8 0,13-2-12 0,-13 2-21 0,0 0-31 0,0 0-40 0,0 0-39 0,0 0-51 0,0 0-48 0,0 0-188 0,-30-13-23 15,30 13-141-15,-3-7-109 0</inkml:trace>
  <inkml:trace contextRef="#ctx0" brushRef="#br0" timeOffset="14934.0981">10117 14891 1608 0,'0'0'-55'0,"0"0"-2"0,-12-11 4 0,12 11 21 0,0 0 8 0,0 0 15 0,-10-2 16 0,10 2 13 16,0 0-5-16,0 0 9 0,-8-6 1 15,8 6-1-15,0 0 0 0,0 0 6 0,0 0 8 16,0 0 4-16,0 0 5 0,0 0-1 16,14-17 7-16,-14 17 4 0,10-5 4 15,-10 5 3-15,14-7-1 0,-8 2-1 0,-6 5-1 16,16-5 0-16,-5 1-3 0,-1 0 2 15,-10 4-1-15,20-4-3 0,-7 0-3 16,0 3-6-16,1-1-3 0,2-4-5 0,1 4-2 16,10-4 1-16,-3 4-5 15,6-3-5 1,-4 0 0 0,8 0-2-16,-1 0-1 15,0 0 1 1,0 0 1-16,7 0 2 0,1-3 2 0,-2 3-4 15,1 1 1-15,-7 0-1 0,5-1-1 0,-5 2-3 16,0-1-2 0,-3 2 1-16,0-1-2 0,-3-2-1 15,0 3-2-15,-1-1 1 0,1-1 0 0,-4 4 0 0,1-6 1 16,-1 1-3-16,-3 5 0 0,3-4-2 16,-2 1 4-1,1-1-1-15,-1 0-4 0,-3 2 2 0,0 1-2 0,-1-2-2 0,-1 3 1 0,1-3-5 16,-4 1 3-16,-13 2-4 0,27-3 4 0,-16 0-5 0,-11 3 2 15,19 0 0-15,-8-2-1 0,-11 2-3 16,0 0 2-16,19-4 3 0,-19 4-2 0,14-1 3 0,-14 1 0 0,0 0 6 0,16 0-3 16,-16 0 1-16,0 0 4 0,0 0-7 0,17-3 11 0,-17 3 17 15,0 0-4-15,0 0-4 0,0 0 2 0,0 0-12 0,0 0 4 16,0 0 0-16,0 0-4 0,0 0-3 0,0 0 3 16,0 0-6-16,0 0 5 0,16 0-8 15,-16 0-2-15,0 0 3 0,0 0-1 16,0 0-4-16,0 0 6 0,0 0-3 15,0 0-4-15,0 0 6 0,0 0-3 0,0 0 3 16,0 0-6-16,0 0 2 0,0 0 4 16,0 0-12-16,0 0 2 0,0 0 3 0,0 0-2 15,0 0-5-15,0 0-17 0,0 0-37 16,0 0-36-16,0 0-48 0,0 0-60 0,0 0-52 16,0 0-81-16,0 0-186 0,0 0 35 15,-33-8-170-15,33 8-151 0</inkml:trace>
  <inkml:trace contextRef="#ctx0" brushRef="#br0" timeOffset="19026.843">12407 7420 189 0,'-4'-7'73'16,"4"7"-25"-16,-8-13-8 0,2 5 10 15,3 1 5-15,-1-1 5 0,4 8 0 0,-2-17 16 16,-2 9-6-16,1-2 12 0,-4 3 7 15,7 7 10-15,-4-15 2 0,1 8-2 16,3 7-3-16,-6-10-6 0,6 10-8 0,-4-10-8 16,4 10-7-16,-3-8-7 0,3 8-6 15,0 0-8-15,0 0-1 0,0 0-3 0,-7 33-7 16,7-14-2-16,0 6-1 0,4 3-1 16,-1 10 9-16,0-5 1 0,1 10 1 15,2 3-1-15,1-6 0 16,0 10-2-16,0-4 1 0,2 3-7 0,-3-3 1 15,6-3 1-15,-3-2 3 0,-3-6-3 16,1 0 0-16,0-3-1 16,-4-4-2-16,5-3 0 15,-6-5-1 1,1 0-1 0,1 1 6-1,-2-7 2 1,3 1 1-16,-2-5 4 0,-3 1-10 15,0-11-3 1,-3 14-5-16,3-14 0 0,0 0-5 0,-11 3-12 16,11-3-18-16,0 0-28 0,0 0-37 0,-23-20-30 0,16 16-31 0,5-8-22 15,-2 3-17-15,0-1-16 0,1-1-70 0,3 2-344 0,0 9-105 16</inkml:trace>
  <inkml:trace contextRef="#ctx0" brushRef="#br0" timeOffset="19595.8073">12180 7960 1532 0,'0'0'-86'0,"0"0"11"0,0 0 15 0,0 0 17 0,0 0 13 0,0-12 14 0,0 12 7 0,0 0 6 0,0 0 15 0,0 0-7 0,0 0 8 0,0 0-2 0,0 0 6 0,0 0 1 0,0 0 1 0,0 0 2 15,0 0 1-15,0 0 5 16,0 0 2-16,12 42 9 0,-4-29-6 0,-3-1 0 31,5 5-1-31,1 3-1 0,-1-3-5 16,4 4 1-16,-1-1-4 0,0-2 0 0,3 2-3 0,0-3 0 15,2 3-4-15,-5-2-3 0,3-3 0 0,2 2-2 16,-2-4 2-16,2-1 1 0,-3-2-4 0,-1 1 2 0,2-2 2 16,-2-5-5-16,3 0 2 0,-3-2-1 0,1-2 5 15,-1-6 0-15,2 2 6 0,-2-3 5 0,-1-2-1 16,5-5 4-16,-5-1-2 0,-4-2 5 15,5 2 3-15,-1-6 0 0,-3 2 1 16,0-1 1-16,3 0 1 0,-3 2 0 0,1 0 1 16,-2 2-2-16,1-4 0 0,0 8-4 15,-3-5-2-15,3 5-2 0,0 2-3 0,-7-2-2 16,5 2-2-16,-6 2-2 0,6 0-2 16,-8 8-1-16,6-15-4 0,-6 15-2 0,7-9-5 15,-7 9-16-15,6-11-24 0,-6 11-30 16,0 0-35-16,7-6-44 0,-7 6-32 15,0 0-65-15,0 0-373 0,0 0-113 0</inkml:trace>
  <inkml:trace contextRef="#ctx0" brushRef="#br0" timeOffset="21516.8446">12422 14548 1524 0,'-6'-5'-72'16,"6"5"14"-16,0 0 6 0,0 0 11 15,-9-7 14-15,9 7 13 0,0 0 19 0,0 0 11 16,-9-6 10-16,9 6 2 0,0 0 3 16,0 0 4-16,-5-4 3 0,5 4 7 0,0 0 5 15,0 0 7-15,0 0 4 0,0 0 3 16,-11-3 3-16,11 3 1 0,0 0 4 15,0 0-2-15,0 0-1 0,0 0-2 16,0 0-1-16,0 0-3 0,0 0-1 0,0 0-7 16,0 0-1-16,0 0-6 0,0 0-3 15,0 0-6-15,0 0-4 0,0 0-3 0,0 0-3 16,0 0 1-16,0 0 0 0,0 0 6 16,27-8-4-16,-11 8 7 0,2-3-9 15,2 0-2 1,5 2 0-16,6-4 1 0,3 2 1 15,0 0-2-15,2-1 0 16,-3 1-4 0,3 1-2-16,2-1-1 15,-1 1 0 1,-5-2-4 0,3 4 1-16,-3-6-4 15,1 4 3-15,-3 2 1 0,-3-3-1 31,0 3-5 1,-4-2 1-17,0 2 7 17,-6 0 4-1,2-2 5 0,-5-2 5-15,3 4 3-16,-3 0 1 0,-14 0 7 0,21-2 8 0,-21 2 4 0,18-1-1 0,-18 1-1 31,18-3-12-31,-18 3 10 16,13-4 9-16,-13 4-10 0,0 0-6 0,16-1 0 0,-16 1-8 15,0 0 1-15,17-3-5 0,-17 3-5 0,0 0 1 16,0 0-2-16,14-4-6 0,-14 4 0 0,0 0-2 0,0 0-2 0,0 0 1 0,0 0 1 0,0 0-3 0,0 0-2 0,0 0-1 0,16 0-6 0,-16 0 4 15,0 0-1-15,0 0 1 0,0 0-1 0,0 0 1 0,0 0-4 0,0 0 0 0,0 0-4 0,0 0 7 0,0 0-5 0,0 0-1 0,0 0-2 0,0 0-6 0,0 0-23 0,0 0-15 0,0 0-29 0,0 0-23 0,0 0-27 0,0 0-33 0,0 0-36 0,0 0-48 0,-30-14-48 0,30 14-101 32,0-10-151-32,0 10 62 15,10-13-154-15,1 8-128 0</inkml:trace>
  <inkml:trace contextRef="#ctx0" brushRef="#br0" timeOffset="23909.5446">14463 14814 1552 0,'0'0'-103'16,"0"0"12"-16,0 0 8 15,0 0 8-15,0 0 8 0,0 0 5 0,0 0 7 0,0 0 4 16,0 0 7-16,0 0 4 0,0 0 2 16,0 0 0-16,0 0 4 0,0 0-10 0,0 0-11 15,0 0-32-15,0 0-112 0,0 0 67 16</inkml:trace>
  <inkml:trace contextRef="#ctx0" brushRef="#br0" timeOffset="26383.2109">12553 9645 566 0,'0'0'3'0,"0"0"5"0,0 0 8 16,0 0 1-16,0 0 7 0,0 0 9 0,0 0-6 15,0 0 6-15,0 0 3 0,0 0 1 16,0 0 4-16,0 0-1 0,0 0 7 0,0 0-6 16,0 0 2-16,0 0-1 0,0 0 5 15,0 0-5-15,0 0 7 0,0 0 0 16,7-6 2-16,-7 6 0 0,0 0-8 0,0 0 6 15,0 0-5-15,0 0 2 0,0 0-4 16,-21-12-1-16,21 12-5 0,-10-5-2 16,10 5-4-16,-10-7 0 0,3 2-3 15,1 1-4-15,6 4 0 0,-13-8 2 0,5 3-5 16,2 0 0-16,6 5 2 0,-13-7-2 16,5 2-3-16,2-3-1 15,1 4 4-15,5 4-3 0,-18-12-3 0,11 10 2 47,1-4-5-47,-3 0 0 0,0 0-3 47,0 5 2-47,0-5-1 31,9 6-5-31,-14-10 2 0,3 5 4 47,2 1-4-47,2 1 0 0,-2-2 1 16,-2 0-2-16,-3 0 0 0,4 3 1 0,1-1 1 0,1-3 1 15,8 6-3-15,-19-5-1 0,10 1 1 0,9 4-1 0,-18-6-1 0,9 4 1 16,9 2-2-16,-18-4 2 0,18 4-3 0,-13-3 0 0,7 0 0 16,6 3 1-16,-17 0 3 0,17 0-4 0,-17-2 0 0,17 2-1 0,-16 2 1 0,16-2-3 15,-21 3 3-15,12 0-3 0,9-3 2 0,-23 4 0 0,12 1 0 16,1-2 3-1,10-3-5-15,-23 7 2 0,13-1 1 16,-3-4 1-16,2 5-4 0,1-4 3 0,-3 5 1 0,7-3-5 16,-8-1 2-16,5 4 2 0,-2-1-1 15,1 0 1-15,0-1 0 0,0 3 0 0,3 0-2 16,-3-1-1-16,1 1 1 0,-2-1-3 16,6 1 4-16,-6-1 0 0,3 1 0 0,-1-1-1 0,3-1 2 15,-1 2-1-15,0 0-1 0,0 2 2 16,4-2 2-16,-4-1-6 0,4 2 6 0,-3 0-6 0,1-1 3 15,5-9 2-15,-6 18-4 0,1-5 2 0,0-3 2 0,2 0-4 16,0-1 2-16,1-1-2 0,2 4 0 0,-6 0 2 0,3-3 0 16,3-9-2-16,-3 17 2 0,1-4 2 0,2-13 1 0,-4 16-1 0,4-4-4 15,0-3 1-15,0-9 1 0,0 18-1 0,0-6 2 0,0-1-2 16,0-11 0-16,4 21 3 0,-2-9-4 0,1 0 6 0,0-3-4 0,3 4-2 16,-6-13 7-16,5 21-6 0,-2-9-1 15,2-3 3-15,0 2-2 0,-2 1 2 0,0-2-2 0,5-2-1 0,-8-8 4 16,10 19-2-16,-7-11 0 0,3 2 2 0,2 0-3 15,-2-3 2-15,1 3 2 16,-7-10-1-16,12 18-4 0,-4-12 2 0,3 2 0 0,-3 4 0 0,3-6 1 16,-1 2 1-16,-1-1-1 0,2 1-2 15,2-1 2-15,-3 0 2 0,3 1-5 0,0-1 4 16,1 2-1-16,-1-1-2 0,1-2 1 16,-1 0 2-16,4 1-2 0,-7-2 1 15,3 0 0-15,4 2 1 0,-4-4-1 16,4 1 0-16,-1 2-1 0,1-1 3 0,-4-4-3 15,1 2 2-15,3 2-3 0,-1-1 2 0,-3-2 2 16,4-2-1-16,-17 0 0 0,31 6-1 0,-18-6 2 16,-13 0-2-16,27 0 0 0,-13 0 2 15,-14 0-4-15,29-4 6 0,-20 2-10 16,4 0 5-16,1-2 3 0,-14 4-1 0,16-8 0 16,-2 7-2-16,-4-4 0 0,2-1 2 15,-12 6-4-15,15-12 3 0,-8 7 0 16,0-2 2-16,2 0 1 0,-2-1-4 0,-7 8-1 15,9-16 4-15,0 8-2 0,-7-1-1 16,1-1 2-16,5 3 0 0,-6-3 0 16,5 0-2-16,-2 1 0 0,-3-3 2 0,1 0 2 15,5 3-8-15,-6-2 2 0,5-1 1 16,-3-1 2-16,-1 1-1 0,4 1-1 0,-7-1-2 16,2 0 5-16,2-1 0 0,-4 1 1 15,0 12-1-15,3-21 2 0,-3 9-4 16,0 3 1-16,0-4 0 0,-3 1-1 15,3 1 1-15,0-1 4 0,0-2-3 0,-4 5-1 16,4-1 1-16,-2 0 1 0,-2 1 0 16,1-2 0-16,3 11 0 0,-3-18 3 0,-5 9-2 15,5 1-1-15,1-2 0 0,-2 3-2 0,0-3 2 16,-1 3 3-16,0-1-6 0,-2 1 1 16,1-4 0-16,2 4 2 0,-1-4-1 15,1 4 0-15,-4 0-1 0,2 2 4 0,6 5-2 16,-9-15-3-16,5 10 5 47,-4-2 1-47,8 7-3 31,-6-14 2-31,1 10 0 0,5 4-1 0,-4-8-2 0,4 8 3 31,-9-7-2-31,9 7 3 47,-5-8-2-47,5 8 4 0,-4-7-3 0,4 7 0 0,-5-5 0 0,5 5 1 0,0 0-1 0,0 0-1 0,-11-7-2 0,11 7 0 16,0 0 1-16,-6-6 0 0,6 6-4 0,0 0 2 0,0 0 0 0,-8-6-1 0,8 6-8 0,0 0-11 0,0 0-25 0,0 0-28 0,-13-3-25 0,13 3-28 0,0 0-32 0,0 0-102 0,0 0-297 0,0 0-58 0</inkml:trace>
  <inkml:trace contextRef="#ctx0" brushRef="#br0" timeOffset="27537.1357">14887 7295 1389 0,'-6'-10'-88'16,"-1"3"10"-16,3-4 16 0,2 4 22 0,-4 0 11 16,0-1 10-16,1-1 14 0,5 9 7 15,-10-12 9-15,7 5 5 0,-3 2 7 0,6 5-2 16,-8-8 3-16,8 8-7 0,0 0-1 15,-10-4 2-15,10 4-5 0,0 0 2 16,-9 24 4-16,5-13-6 0,4 7 0 16,-4 4 5-1,4 6 1-15,0-2 8 0,0 5-2 0,8 4 0 0,-8 2 6 32,6 1 4 30,-3-1 3-46,7-1 3-16,-2 0 4 0,-2 0 0 15,4-1 0-15,-4 1 1 16,2-4-1-16,-2-3-1 0,0-3 0 16,1-1 4-1,-1-6-5 1,2 0 4-1,-2 1-3 1,-3-4 3-16,1-3 0 0,-1 2 6 16,0-4 5-16,0 1-5 15,-3-12-6-15,0 14-3 0,0-14-4 16,0 13-7-16,0-13 0 0,0 0-6 0,-3 12 0 0,3-12-4 16,0 0-4-16,0 0-6 0,-3 8-8 0,3-8-19 0,0 0-21 0,0 0-24 0,0 0-26 0,0 0-31 0,0 0-21 0,0 0-25 0,0 0-33 0,0 0-122 0,0 0-191 0,0 0-13 0</inkml:trace>
  <inkml:trace contextRef="#ctx0" brushRef="#br0" timeOffset="28574.9887">14628 7903 1278 0,'0'0'-67'0,"-7"-10"12"0,7 10 14 16,-7-14 13-16,4 7 13 15,3 7 9-15,-4-12 22 0,4 5 1 0,0 7 11 0,-3-13 6 16,3 13 1-16,-3-13 5 0,3 13 7 16,0-10-5-16,0 10 2 0,0 0-2 0,0-10-3 15,0 10 0-15,0 0-1 0,10-7-2 16,-10 7-6-16,0 0-2 0,0 0 0 16,30 10-2-16,-21-5 2 15,4 4-4-15,0-1 3 0,5 2 1 0,-1 4-1 0,0 0 2 47,0-2-5 31,2 5 4-62,-3-5-1-1,-3 5 3 1,5-2-1 0,-2-2-1-16,0-2-1 0,-3 4 2 0,1-2-8 15,-3-2 5-15,0-2 0 0,-2-1-4 0,1 0 7 0,1-2 2 16,-5 2 1-16,-1-1 3 0,-5-7 5 0,13 9 2 0,-4-3 3 16,-9-6-3-16,0 0-1 0,16 6-2 0,-16-6-2 15,0 0-5-15,0 0 1 0,27-15-3 0,-21 6-2 0,4-3-3 0,4 0 2 0,-6-3 0 16,6 0 0-16,-1-2-2 15,1 1-1-15,3-1 0 0,0 0-1 16,0 0-6-16,-5-1 1 0,6 3-1 0,-1-3-1 16,-4 3-4-16,0 1-1 15,0 0 2-15,-2 3-1 0,-1 0-5 16,-1 1 1-16,-2 3 1 0,4-1-2 0,-5 1-1 16,-4-1-1-16,-2 8-1 0,13-13 2 0,-8 8-5 15,-5 5-1-15,9-10-5 0,-2 5-7 0,-7 5-14 16,0 0-9-16,10-10-21 0,-10 10-19 0,0 0-23 0,8-6-27 0,-8 6-30 0,0 0-27 0,0 0-60 0,0 0-166 0,0 0-151 0,0 0-61 0</inkml:trace>
  <inkml:trace contextRef="#ctx0" brushRef="#br0" timeOffset="40798.9761">14708 14708 585 0,'0'0'72'0,"0"0"-18"0,0 0-20 16,-4-15-13-16,4 15-2 0,0 0 2 15,0 0 3-15,0 0-8 0,0 0 12 0,0-11 4 16,0 11-1-16,0 0 2 0,0 0 3 0,0 0 12 15,0 0-4 1,0 0 1-16,-10-8-1 0,10 8 1 0,-6-6-4 0,6 6 2 16,-17-6-7-16,7 2 3 31,-1 1-1-31,2 1 0 0,-1-1 0 0,-3-2-5 0,-1 3 3 0,-3-1-1 0,3 3 3 16,1-2 0 15,-1 0-3-31,1-1-3 31,1 0-1-31,-1 3-1 16,13 0-1-16,-21-2-4 0,11 2-3 0,10 0-2 0,-14-3-5 0,14 3 3 15,-15-2 2-15,15 2-7 0,0 0-1 0,-13-3-3 0,13 3 0 0,0 0-1 0,-17-2-2 0,17 2 3 32,0 0-4-32,0 0 4 0,0 0-2 0,-13 0-5 0,13 0 6 0,0 0-3 0,-8-5 2 0,8 5-2 0,0 0-1 0,0 0 10 0,0 0 1 0,0 0 2 0,38-3-3 15,-23 3 0-15,3-2 1 31,1-1 3-31,8 3 8 16,3-1 3-16,-3-3 0 16,9 2 0-1,5-4-2 1,1 4-1-16,2-4-1 16,2 5-3-1,1-3-3 1,0-5-4-1,1 7 2 1,-2-3-3 0,-2-3 0-16,-1 4 0 15,0-2 3 1,-3 2-3-16,-7 1 2 0,1-2 3 0,-4 2 6 16,-3-1 1-16,-1-1-1 15,0-1 2-15,-5 3 3 0,-1 0-3 0,-2 2 0 16,0-2-2-16,-1 1-4 0,0-1-1 15,-4 0-6-15,-13 3 3 0,23 0 1 0,-23 0-6 16,20-2 2-16,-11 0-4 0,-9 2 1 0,18-3-2 0,-18 3 6 0,13-2-5 0,-13 2-2 16,0 0-1-16,17-3 8 0,-17 3-8 0,0 0-2 0,0 0 4 0,16 0-3 0,-16 0 1 15,0 0 1-15,0 0-3 0,0 0 3 0,14-2 1 0,-14 2-5 16,0 0-1-16,0 0 0 0,0 0 2 0,0 0-3 0,0 0-12 0,0 0-18 0,10-4-28 0,-10 4-32 0,0 0-45 0,0-13-32 0,0 13-48 16,0 0-136-16,3-20-73 0,0 13-119 15,2-4-43-15</inkml:trace>
  <inkml:trace contextRef="#ctx0" brushRef="#br0" timeOffset="41933.9041">17155 7293 1336 0,'-3'-8'-105'0,"-3"1"16"0,6 7 15 16,-7-11 14-16,7 11 17 0,-7-10 13 0,7 10 7 16,-7-7 4-16,7 7 5 0,0 0-3 15,-6-8 3-15,6 8 3 0,0 0 4 0,0 0 1 16,0 0 5-16,-20 15 1 0,16-5 0 15,-5 2 11-15,5 6-8 0,-2 3 5 16,-1 1 6-16,0 3-4 31,1 2 4-31,2 4-3 0,1 0 7 0,0 2 2 0,-1-2 3 0,1-1 8 0,-1 4-7 0,4-6 16 16,-3 2-6-16,3 0 5 0,-6 0-1 0,6-3 2 16,-4 1-7-16,4-2 3 0,0-1-1 15,-3-7 5-15,3 3 2 0,0-6-1 16,0 0 4-16,-3 0-2 0,6 1 1 15,-6-4 0-15,3 1-3 0,0-4-3 0,0-9-3 16,-4 17-4-16,4-7-1 0,0-10-6 0,4 15-2 16,-4-15-1-16,-4 13-4 0,4-13-3 15,0 11 0-15,0-11-5 0,-3 9-9 16,3-9-11-16,0 0-22 0,-4 10-21 0,4-10-29 16,0 0-28-16,-3 12-39 0,3-12-94 15,0 0-169-15,0 0 76 0</inkml:trace>
  <inkml:trace contextRef="#ctx0" brushRef="#br0" timeOffset="42531.8661">16592 8145 1064 0,'-4'-5'-52'0,"4"5"11"31,-6-15 7-31,6 15 16 0,-4-10 15 0,4 10 14 16,0-12-3-16,0 12 3 0,0-15 6 0,0 15-4 0,7-13 6 0,-7 13-4 16,11-10 9-16,-5 5 3 0,-6 5-1 15,16-8-2-15,-5 8 3 0,-11 0-1 0,19 0 3 16,-19 0-1-16,27 13-2 125,-7 0 7-125,-3-1-1 0,0 1 4 0,6 4 0 0,1 1-2 0,3 2 0 0,-5-1 6 0,2 3-7 0,-1-1 1 0,4 2-2 0,-4-1-1 0,-3-1-2 0,4 0 0 0,-1 0 0 0,-3-4-2 0,-7-1-1 0,4-1-2 16,-4-3-3-16,0 0 1 0,1-2 3 0,-1 0 8 0,-3-3 5 0,0 2 10 0,-3-5 0 0,-7-4-2 0,20 0 0 0,-20 0-2 0,20-8-2 0,-6 0-2 15,-5-4-4-15,1 0 1 0,4-3-3 0,-5-2-2 16,-2 1-1-1,4-6-5-15,-2 5 0 16,-2 2-5 0,-1-6-2-16,2 9-2 15,-2-3-1-15,-3 3-1 0,1 0-5 16,-1 1-5-16,3 1-16 0,-2-3-20 0,0 6-25 0,-4 7-26 0,6-12-26 0,-6 12-28 16,3-11-31-16,-3 11-45 0,0 0-387 0,0 0-99 0</inkml:trace>
  <inkml:trace contextRef="#ctx0" brushRef="#br0" timeOffset="46091.1912">19550 10365 238 0,'0'0'106'16,"0"0"-50"-16,-13-17-19 0,13 17-1 0,0 0-10 15,0 0 3-15,0 0 6 0,0 0-2 0,0-10 6 0,0 10-2 0,0 0 9 0,0 0 3 0,0 0-1 16,0 0 3-16,0 0-9 0,0 0 14 16,0 0 5-16,13-5-1 0,-13 5-1 0,0 0 2 15,0 0-2-15,0 0-4 16,0 0-9-16,0 0-2 0,0 0-1 0,0 0 0 0,0 0-7 16,-6-15-4-16,6 15-1 15,-7-8-10-15,7 8 4 0,-7-4-7 0,7 4 1 16,0 0 0-16,-7-9 1 0,7 9 0 0,0 0-1 15,0 0-3-15,0 0-6 0,-13-4 1 16,13 4-2-16,0 0-2 16,0 0 1-16,0 0-3 0,0 0-4 0,0 0 6 15,0 0 1-15,0 0 0 0,0-11-4 0,0 11 3 16,0 0 3-16,0 0-3 0,0 0-2 16,0 0-1-16,0 0 1 0,0 0-3 15,0 0-3-15,0 0 2 0,0 0-2 0,0 0 3 16,0 0-1-16,0 0-4 0,0 0 2 15,0 0 2-15,0 0-2 0,0 0 1 0,0 0-1 16,0 0 0-16,0 0 1 0,0 0 2 16,0 0 2-16,0 0 0 0,0 0 1 0,0 0-3 15,0 0 3-15,0 0-3 0,0 0 1 16,16-9-1-16,-16 9-1 0,7-10 1 16,-7 10 3-16,0 0-4 0,11-7 3 0,-11 7-5 15,6-5 4-15,-6 5-1 0,0 0-2 16,0 0 1-16,0 0 3 0,3-11-6 15,-3 11-1-15,0 0 1 0,0 0 2 0,0 0 2 16,0 0 3-16,0 0-3 0,7-7-2 16,-7 7 0-16,0 0 4 0,0 0-4 15,0 0 5-15,0 0-2 0,0 0-1 0,10-6 1 16,-10 6 4-16,0 0-4 0,0 0-1 16,0 0 0-16,0 0 0 0,0 0-2 15,0 0 2-15,0 0 1 0,0 0-3 0,0 0 8 16,0 0-8-16,0 0 1 0,0 0 1 15,0 0-4-15,0 0 3 0,0 0 0 16,0 0-2-16,0 0 0 0,0 0 4 0,0 0-4 16,0 0 3-16,0 0 2 0,0 0-4 15,0 0 1-15,-3-14 0 0,3 14 0 16,0 0-3-16,0 0 4 0,0 0-2 0,0 0-3 16,0 0 3-16,0 0 0 0,0 0-2 15,0 0-2-15,0 0 4 0,0 0-1 0,0 0-3 16,0 0 5-16,0 0 2 0,0 0-2 15,0 0 8-15,0 0-3 0,0 0-2 16,0 0 5-16,0 0 0 0,0 0 0 0,0 0 0 16,0 0-1-16,0 0-2 0,0 0-1 15,0 0 3-15,0 0-1 0,3-13-3 16,-3 13 0-16,0 0 2 0,4-10-3 0,-4 10 0 16,0 0-3-16,0 0 0 0,0 0-5 15,0 0-7-15,0 0-16 0,0 0-27 16,0 0-21-16,0 0-39 0,0 0-41 0,0 0-127 15,-18 25-182-15,18-25 28 0</inkml:trace>
  <inkml:trace contextRef="#ctx0" brushRef="#br0" timeOffset="51840.8327">16349 14495 1175 0,'0'0'-65'0,"0"0"16"16,-11-2 9-16,11 2 4 0,0 0 7 0,-16 0 9 16,16 0 8-16,0 0 13 0,0 0 13 15,-20 0-1-15,20 0 8 0,0 0 9 0,-13 0 0 16,13 0 0-16,0 0 8 0,-14 0 2 15,14 0 6-15,0 0 4 0,0 0-1 0,-13 0 0 16,13 0-2-16,0 0 1 0,-11-3 0 16,11 3-8-16,0 0 0 0,0 0-2 0,0 0-2 15,-19 3-3-15,19-3-8 0,0 0 4 16,0 0-6-16,0 0 2 0,0 0-1 16,0 0-3-16,-17 0 4 0,17 0-6 15,0 0 2-15,0 0-5 0,0 0 2 16,0 0-2-16,0 0-2 0,0 0-4 0,0 0 3 15,0 0-5-15,0 0 0 0,0 0 1 16,0 0 0-16,0 0 1 0,0 0-2 16,0 0 1-16,0 0 1 0,0 0 4 0,0 0-1 15,-13-3 1-15,13 3 2 0,0 0 1 16,0 0 1-16,0 0-1 0,0 0 4 0,0 0 1 16,0 0 1-16,0 0 0 0,0 0 1 0,0 0 1 15,0 0-1-15,0 0-3 0,0 0 1 16,0 0 2-16,0 0-3 0,0 0 0 15,0 0-1-15,0 0 0 0,0 0-4 16,0 0-1-16,0 0 0 0,0 0-5 0,0 0 2 16,0 0-4-16,0 0-1 0,0 0-1 15,0 0 0-15,0 0-1 0,0 0-1 0,0 0-2 16,0 0 1-16,0 0 0 0,0 0-1 16,0 0 2-16,0 0-3 0,0 0 0 15,0 0 0-15,0 0 0 0,0 0 1 16,0 0 0-16,0 0-1 0,0 0 0 0,0 0 3 15,0 0-3-15,0 0-1 0,0 0 0 16,0 0 0-16,0 0 3 0,0 0-2 16,0 0-2-16,0 0 3 0,0 0-3 0,0 0 0 15,0 0 3-15,0 0-2 0,0 0 0 16,0 0 0-16,0 0 2 0,0 0 1 0,0 0-1 16,0 0 2-16,0 0 4 0,0 0-1 0,0 0 2 15,0 0 3-15,-14 5-2 0,14-5 2 16,0 0 1-16,0 0-3 0,0 0 1 15,0 0-3-15,0 0 3 0,0 0 0 16,0 0-4-16,0 0 1 0,0 0-1 0,-16-2 0 16,16 2 0-16,0 0-1 0,0 0 0 15,0 0-1-15,0 0-1 0,0 0 0 16,0 0 0-16,0 0-2 0,0 0 2 0,0 0 3 16,-14-3-6-16,14 3 2 15,0 0 0-15,0 0-1 0,0 0 0 16,0 0 0-16,0 0-2 0,0 0 2 0,0 0 0 0,0 0-3 15,0 0 3-15,0 0-4 0,0 0 2 16,0 0 1-16,0 0-2 0,0 0-1 16,0 0 1-16,0 0-3 0,0 0 3 0,0 0 0 15,0 0 1-15,0 0 6 0,0 0 2 16,0 0-2-16,0 0 6 0,0 0-1 0,57 3 1 16,-43-3-2-1,-14 0-1-15,33 2 2 0,-14-4-3 0,-1 4 0 0,5 0-2 78,-4 1 0-62,5 0 0 15,3 2 3 0,-4-1-4-15,4 1-1 0,0-1 1-16,-1 4-1 0,1-4-1 0,3 1 2 15,3 0-2-15,0 0 0 16,1 0 1-16,3-3-3 0,3 4 2 0,-1-1-2 16,-4-1 1-16,4-1-1 15,-6-1 1-15,4 2 0 0,-4-4 0 0,4 2 1 16,-3-2-4-1,-1 2 3-15,0-2 0 0,1 1-2 0,-4-1 1 16,3 5 2-16,0-5-1 16,-3 0 0-16,4 0-1 15,-1 1-1-15,0-1 2 0,3 0 1 0,-1-1 1 16,1 1-2-16,-3 0 2 16,4-5 1-16,-1 5-1 0,-2-1-2 15,0-1 3-15,-1 0 1 0,-3-2-1 16,3 2 3-16,-3-1-2 15,-3 1 0-15,3 0 2 16,-4-1 1-16,1 3-1 0,-4-2 1 0,4-4 1 16,-3 6-1-16,3-2 0 0,-2 0-2 15,2-1-1-15,0 0 3 0,0 1 0 16,0 0-4-16,-4-1 3 0,1-2-6 16,-2 2 3-16,-1 3 0 0,-1-4-1 15,-4 1 1-15,5 1-4 0,-5-2 2 16,4 2-1-1,-3-1-2-15,3 0 2 0,0-1 1 0,-4 2 1 0,4-1-3 16,4-2 1-16,-8-2-2 0,4 4 0 16,1 1 1-16,-5-2 3 15,4 0-3-15,-3 2-1 0,-1 0 0 0,-2-1 0 16,-1 1 0-16,0-4 3 16,1 4 0-16,-14 2-2 0,24-1 5 0,-15-2-3 0,-9 3 1 0,13-4 0 0,-13 4 2 15,11-1-1-15,-11 1 2 0,0 0 0 0,13-7-1 0,-13 7 1 16,0 0-3-16,0 0 2 0,17 0-3 0,-17 0 1 0,0 0 0 0,0 0-1 0,0 0-2 0,0 0 2 0,16-1 1 0,-16 1-2 15,0 0 1-15,0 0 2 0,0 0 0 0,0 0 1 0,0 0-2 0,0 0 1 0,0 0 2 0,14-2-3 0,-14 2 2 0,0 0-4 0,0 0 0 0,0 0 2 0,0 0 2 0,0 0-4 0,0 0 4 0,0 0-3 0,0 0-3 0,0 0 0 0,0 0 1 0,0 0 1 0,0 0 4 0,0 0-7 0,0 0 5 0,0 0-4 0,0 0-9 0,0 0-9 0,0 0-31 0,0 0-34 0,0 0-45 0,0 0-61 0,0 0-65 0,0 0-184 0,0 0-32 0,0 0-128 0,0 0-97 0</inkml:trace>
  <inkml:trace contextRef="#ctx0" brushRef="#br0" timeOffset="53515.3652">19910 7538 1534 0,'-17'-26'-90'0,"4"4"7"0,-1 2 7 0,8 4 11 16,-4 3 8-16,4 0 7 0,-2 0 9 15,2 1 12-15,3-1 9 16,-4 0 9-16,1 1 8 0,3-1 8 0,-5 3 0 16,2-3 5-16,-1 4 4 0,4 0 8 0,-3-2 3 15,1 1-4-15,2 2-4 0,-3 1 7 16,6 7-7-16,-7-13-1 0,7 13-1 15,-3-9-1-15,3 9-5 0,-6-5-2 0,6 5 6 16,0 0-8-16,0 0 3 0,-14 24-1 16,10-9 2-16,1 3-4 0,-3 5 1 0,-1-1-2 15,0 10 5-15,0 3-5 0,1 2 8 16,-1 4-6-16,0 9-1 0,1 4 10 0,-4 0-1 16,7 0 2-16,-4 4-6 0,3 1 1 15,-2-5 1-15,-1 3 0 63,1-4 7 30,2 2 5-77,1-8 0-16,-1-4-6 16,1-3 6-16,0-2-6 0,-1-6 2 15,1-5-2 1,0 1 0 0,3-6 4-16,-3-2 9 15,-1 1 3 1,4-4 1-1,-3-5 4-15,3 0-2 0,-4 1-5 0,4-4-2 0,0-9-4 16,-6 16 1-16,6-16-6 0,-4 11 5 0,4-11-9 0,-3 7-6 0,3-7 2 0,0 0-8 0,-6 7-12 0,6-7-21 16,0 0-17-16,0 0-27 0,0 0-26 0,0 0-23 0,0 0-38 0,0 0-130 0,0 0-114 0,0 0 87 0</inkml:trace>
  <inkml:trace contextRef="#ctx0" brushRef="#br0" timeOffset="53925.2021">19294 8370 1057 0,'-5'-5'-17'0,"5"5"-2"0,-3-9 9 16,3 9 1-16,0 0-1 0,0 0 9 0,0-16 13 15,0 16-5-15,0 0 6 0,0 0 0 16,11-10 3-16,-11 10 2 0,0 0 0 16,22 5 4-16,-22-5 0 0,31 14-1 0,-14-5-4 15,3 1 0-15,-1 5 2 0,5 2-1 16,3 0 0-16,-4 4 0 0,0 1 5 15,-3-1 4-15,4 4 0 0,-1-5-1 0,0 2-6 16,-3-2 1-16,-3-2 0 0,0-1 1 16,0-2 0-16,-4-1 1 0,0-1-1 15,0 0 7-15,-3-3 5 0,1 0 5 0,-2-3 8 16,1-2 1-16,-10-5-2 0,24 3-1 16,-10-3-2-16,-2-5 1 0,1-5-7 0,1 0-3 15,-1-6-3-15,4 1 0 0,4-7 3 16,-5-3-5-16,1 0-4 0,-1 0-2 15,1 0-2-15,-4 0-2 0,4 3 1 16,-4-3-5-16,1 6-2 0,-4 2-2 16,3-2 3-16,-3 4-3 0,0 0 3 0,-4 2-9 15,2 0-8-15,-2 3-12 0,-3 1-23 16,4-1-24-16,-1 0-35 0,-2 0-43 0,3 2-42 16,-1 1-181-16,-6 7-105 0,10-11 24 0</inkml:trace>
  <inkml:trace contextRef="#ctx0" brushRef="#br0" timeOffset="56098.071">19066 14698 816 0,'0'0'28'0,"0"0"-7"16,0 0-5-16,-13-5-12 0,13 5 1 0,0 0 1 0,0-8-3 15,0 8 8-15,0 0 2 0,0 0 9 16,10-14-1-16,-10 14-2 0,17-9 12 16,-7 2-9-16,3 2 8 0,1 0-4 0,2-2 6 15,4 2-2-15,-4-3-1 0,8 1-4 16,0 2 1-16,6-4 5 0,-4 1-4 15,8 1-1-15,-1 1 10 0,3 2-5 0,2-2 3 16,-2 1 1-16,-2 3-2 0,8-3-4 31,-8 5 7-31,3-3-7 16,3 3-1-16,-4 0 0 16,4 3 0-16,1-3 1 15,-5 0 1-15,7-3 0 0,-2 3 1 16,-1 0-1-16,-1 0 1 0,5-3 4 0,-4 3 3 0,0-2-5 15,-3 0 2-15,-4-1-5 0,4 0-1 16,-7 1-3-16,3 2-3 0,-6-2-2 0,3-1 0 16,-7 3-5-16,0-2 0 15,-3 2-3-15,-2-3 2 0,-2 3-1 0,-2 0-2 16,2 0-1-16,-2-3 1 0,-14 3-1 0,22 0-1 0,-22 0 2 16,21-1-2-16,-21 1 3 0,17-3-4 0,-17 3 2 0,16 3 1 15,-16-3-1-15,14-3-3 0,-14 3 2 0,0 0-1 0,0 0-1 0,19 0 2 0,-19 0-2 16,0 0-1-16,0 0-1 0,11-3 0 15,-11 3-1-15,0 0 0 0,0 0 1 0,0 0-4 16,0 0 3-16,16 0-3 0,-16 0 2 16,0 0 0-16,0 0 1 0,0 0-1 15,0 0 0-15,0 0 0 0,0 0 0 0,0 0 4 16,0 0-5-16,0 0 2 0,14-2-1 16,-14 2 0-16,0 0-1 0,0 0 1 15,0 0-2-15,0 0-3 0,0 0-5 0,0 0-13 16,0 0-23-16,0 0-49 0,0 0-50 15,0 0-54-15,0 0-185 0,0 0-175 0,0 0-57 16</inkml:trace>
  <inkml:trace contextRef="#ctx0" brushRef="#br0" timeOffset="56499.6173">20941 9885 1494 0,'19'-62'-66'0,"5"8"5"0,3 8-17 15,3-4-33-15,6 2-91 16,8-4-130-16,19-11 152 16</inkml:trace>
  <inkml:trace contextRef="#ctx0" brushRef="#br0" timeOffset="57633.5462">22285 6837 926 0,'-4'-9'-18'15,"1"1"2"-15,0 1 4 16,3 7-3-16,-7-10 3 0,7 10 4 0,-7-13 10 0,7 13-4 16,-3-5 5-16,3 5-6 0,0 0 5 15,0 0 6-15,0 0 8 0,-10 35 1 0,7-15 5 16,0 7 2-16,-1 6-2 0,-3 2 18 47,1 7-6-47,-1 6 5 0,1 2-3 0,-2 2 4 0,2 2 3 15,-1-3 1-15,4 2-1 0,-3-3 5 0,-2 0 4 0,2 0 2 0,-1-6 2 0,1-3-3 0,3-1-4 16,-1-1 1-16,-3-6-1 0,4 3-6 16,-4-6 0-16,4-3-6 0,0-2 3 0,0-2-4 15,-1-3-6-15,1-3 0 0,-1-3-2 16,4 2 0-16,-3 0-3 0,3-7-4 15,-4 4 1-15,4-4-4 16,0-9-5-16,-3 19-11 0,0-14-16 0,3-5-30 0,-3 14-42 16,3-14-28-16,0 0-33 0,0 0-107 0,0 0-237 15,0 0 3-15</inkml:trace>
  <inkml:trace contextRef="#ctx0" brushRef="#br0" timeOffset="58163.5116">21798 7865 1312 0,'-7'-12'-48'0,"7"12"13"0,-9-8 4 16,9 8 9-16,-8-9 15 0,8 9 8 0,-6-5 8 16,6 5 2-16,-7-7-2 0,7 7 1 0,0 0-3 15,0 0 0-15,0 0 0 0,0 0 13 16,0 0-3-16,0 0 12 0,34 16-1 0,-22-8 3 15,6 4-5-15,5 0 9 0,-4 1 2 16,2 1-1 0,6-2 2-16,-4 8 11 0,0-6-8 0,-3 1-1 0,0-1-6 15,0 0 2-15,-3-4 2 0,0 2-3 0,-1 1 2 16,-2-5 1-16,-4-2 6 16,3 2 11-16,-6-3 9 0,-7-5 5 0,19 8-1 0,-19-8-6 15,24-2-5-15,-14-5-7 0,-4-5-6 16,8 0-3-16,-1-3-2 0,1-2-7 15,-4-4-1-15,3 1-3 0,0-1-2 0,-3 1-4 16,1-4-1-16,-2 5-3 0,1-1-4 16,-2 3-2-16,1-2-2 0,-2 2-10 0,-4 5-30 15,3-3-31-15,2 2-44 0,-2 0-43 16,4-2-39-16,1 0-99 0,5 1-349 16,-2 2-131-16</inkml:trace>
  <inkml:trace contextRef="#ctx0" brushRef="#br0" timeOffset="59684.4159">21674 14425 1576 0,'0'0'-111'0,"0"0"21"0,-6-5 17 0,6 5 9 0,0 0 6 0,0 0 11 0,0 0 6 0,0 0 3 0,0 0 14 0,0 0 8 15,0 0 6-15,0 0 0 0,0 0 4 16,0 0 4-16,0 0 1 0,0 0 10 16,0 0 0-16,0 0 2 0,0 0 5 0,0 0 8 15,54 2 0-15,-32-2-3 47,5-2 3-47,6 0-3 0,0-1 2 0,15-4 4 0,-2 2 7 0,4 0-1 0,7-2-6 0,3-4 3 0,-3 4-3 0,-8 1-3 16,2 1 4-1,-4-2-7-15,-1 2 4 16,-2-2 0 0,-11 4 4-1,0-2 1 1,1 3 8-16,-8-3 6 15,-2 3 6-15,-1-1 6 16,-6 0-4-16,-1 1 2 0,1 0-1 0,0-1-7 0,-4 3-2 0,0-2 1 16,1-1-5-16,-14 3-1 15,20-3 0-15,-10 2-4 16,-10 1-3-16,16 0-3 0,-16 0-1 0,14-3-6 0,-14 3-1 16,0 0-3-16,16-3 1 0,-16 3-5 0,0 0-2 0,14-2-3 0,-14 2 3 0,0 0-5 0,13-3 1 15,-13 3-3-15,0 0 0 0,0 0-13 0,14-3-18 0,-14 3-41 0,0 0-54 0,0 0-44 0,0 0-148 0,12-4-267 0,-12 4-79 0</inkml:trace>
  <inkml:trace contextRef="#ctx0" brushRef="#br0" timeOffset="60831.3423">25022 6435 496 0,'0'-12'79'0,"0"12"-15"0,0 0-43 0,0 0-7 16,0 0-4-16,0 0-8 0,0 0 14 16,0 0 9-16,0 0 10 0,0 0-4 0,0 0 3 15,0 39 8-15,0-23 6 0,0 9 2 16,0 1 5-16,-3 10 3 0,3 6 1 16,-3 1 1-16,0 10 4 0,1-2-2 15,-6 5-5-15,5-1 2 0,3-3-3 16,-3 4-4-16,3-6 3 0,0-1-5 15,0-4 0-15,0-5-3 0,0 1-3 16,0-4-1-16,0-2 0 16,-5 0-1-16,10-7-5 15,-5-4-1-15,0 1-5 16,0-1-4 0,0-7 0-16,3 1-3 0,-3-7 1 15,0 4-6-15,0-3 3 0,-3 1-6 16,3-3-3-16,0-10-10 0,0 0-13 0,0 13-22 0,0-13-27 0,0 0-34 0,0 0-29 0,0 0-28 0,0 0-113 0,25-28-239 0,-13 20-6 15</inkml:trace>
  <inkml:trace contextRef="#ctx0" brushRef="#br0" timeOffset="61545.2965">24679 7392 1266 0,'0'0'-67'0,"0"0"5"0,0 0 6 0,0 0 9 0,0 0 14 0,0 0 4 0,0 0 18 0,0 0 3 0,0 0 2 0,24 21 6 0,-15-14 14 0,5 2 3 0,-1 3-2 0,4-1 20 0,0 4-7 0,3 0 13 0,0 0-1 0,0 6 4 78,3-3-1-78,2 0-2 0,2 5-2 0,-5-1-2 0,5-4 5 0,0 5-4 0,-5-3 6 0,6 1-4 0,-6-2-2 0,-2-1-3 0,5-4-1 0,-10-4 8 0,2 3 0 0,1 0 8 0,-3-3 6 0,-2-5 4 0,1-3-2 0,-1-2-2 16,4-4-5-16,-1-2-4 0,1-4 1 16,-4-5-8-16,1 0 0 0,-1-2-2 0,-1-1-7 15,-4-1 2-15,5-5-3 16,-5 2-3-1,1 0-6 1,2 1-2-16,-4-1-1 16,2 2 0-16,-3 3-5 15,1 2-8-15,-1-3-19 0,2 5-30 16,-5 1-33-16,5 2-43 0,-6-3-44 0,12-2-96 16,-1 3-344-16,-4 4-104 15</inkml:trace>
  <inkml:trace contextRef="#ctx0" brushRef="#br0" timeOffset="65559.0765">24750 14880 908 0,'0'0'75'0,"-20"3"-46"16,9 0-3-16,11-3 2 0,-16 5 3 15,5-3-2-15,11-2-6 0,-18 3 6 16,6 0 17-16,12-3 4 0,-15 2 3 0,4 1 8 15,11-3 4-15,-16 4-1 16,6-1 0-16,-4 2 2 0,1-3 4 0,-1 3 1 0,2 1-3 16,-6-2-2-16,2-1-1 62,-4 1 3-62,3 1-4 0,0 0-1 0,-3 0-5 0,4-2-6 0,-4-2-4 0,0 5-5 0,3 0-4 0,0-2-4 0,4 0-3 0,0-3-4 0,-1 5-3 16,1-4-1 15,3 1-4-31,10-3 0 0,-20 3-4 0,9-2-2 0,11-1-4 16,0 0 3-16,0 0-1 0,0 0-2 0,0 0-3 0,0 0 2 0,54-12-1 0,-21 8-1 0,4-2-2 15,10-2 2-15,3 2-4 16,3 2 1-16,7-1 0 0,3 2 2 0,8-1 2 16,-5 1 2-16,2 3-1 15,-9 0 0-15,7 0 0 0,3 3 2 16,-18-1-2-16,3 0 0 0,-4-2-2 15,-7 3 1-15,-6-3 2 0,-4 4 8 16,2-3 5-16,-7 2 3 0,-4-3-1 16,-4 0 7-16,1 1-9 0,-2-1-2 0,-2 3-3 15,-1-3 1-15,1 0-5 0,-4 3 0 0,-13-3-2 0,21 0-1 0,-21 0-3 0,20 0-10 16,-20 0-19-16,17 0-26 0,-17 0-39 0,16 0-48 16,-16 0-51-16,13-6-78 0,-13 6-194 15,24-5-193-15,-14 1-145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9T22:59:16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19866 8248 50 0,'78'27'-41'16,"-9"-4"37"-16,-9-3 2 31</inkml:trace>
  <inkml:trace contextRef="#ctx0" brushRef="#br0" timeOffset="25486.0799">9771 14158 775 0,'0'0'39'0,"0"0"-16"15,0 0-7-15,0 0 0 0,0 0-1 0,0 0-7 16,0 0 13-16,0 0 4 0,0 0 2 16,0 0 12-16,0 0 6 0,0 0 3 0,0 0 2 15,0 0 2-15,0 0-2 0,0 0 4 16,0 0 2-16,0 0-2 0,0 0 7 16,0 0-3-16,0 0 3 0,0 0 6 15,0 0-3-15,0 0-1 0,0 0 1 16,0 0 1-16,0 0-4 0,0 0-4 0,0 0-1 15,0 0-2-15,0 0-4 0,0 0-4 0,0 0-3 16,0 0-6-16,0 0-1 0,0 0-6 16,0 0-3-16,0 0-3 0,-17 2-1 15,17-2-2-15,0 0-5 0,-23 3 0 0,13 0 0 16,-3-6 0-16,13 3-5 0,-27 0-1 16,13 0 1-16,-2 0-2 0,-1 0 0 0,-3-3-1 15,3 3-1-15,-2 0-3 0,-1 0 4 16,-1-2-4-16,2 2-1 15,-5 0 2-15,4-3-4 0,0 3 1 0,0 0 3 16,0 0-1-16,4 0 2 0,-5 0-4 16,4-1 0-16,-2 1-2 0,2 0 0 0,-2 0 8 15,1 0-9-15,-2 0 0 0,4 0 3 16,-4 0-2-16,-1 0 0 16,5-4-2-1,-1 2 0-15,-2 2 1 16,1-6-1-1,-2 4 2 1,4-1-1-16,-1 0 0 0,1 2 0 16,-1-4-1-16,4 2 4 0,-1 0-3 15,1 1 1-15,-1 0-2 0,1-1-1 0,0 1 0 0,3-1 1 0,-3 3-1 16,13 0-1-16,-24-2 3 0,11 2-1 0,-1-3-2 16,14 3 1-16,-23 0 0 0,10 0-3 0,-4 0 3 15,1 0 2-15,-2 3 5 0,2-3-8 16,-1 2 1-16,1 1 1 0,16-3 0 15,-30 2 2-15,13 1-2 0,4-3-2 0,-4 2-9 16,1-2 1-16,-1 5 2 0,1-2-2 16,-5 2 5-16,4-1-1 15,-2-1 1-15,2 5 0 0,0-2 0 0,-3-2 1 0,-3 4-1 16,6-4 0-16,-6 1-1 0,6 0 4 0,-3 0-1 16,3 0-1-16,1 0 1 0,-1-2 2 15,0 2-1-15,4-2 1 0,-4 0 0 16,4 2-1-16,-4-2 3 0,4 1-2 0,0 4-3 0,-1-7-2 15,4 2-4 1,-4 2-3-16,2 0-1 47,-2 0 2-47,1 0-2 31,0 0 3-15,-1 0 1-16,1-3 0 31,2 3 1-31,-1 0 2 16,2 0-1-16,10-5 2 31,-24 7 0-31,15-4-1 0,-2 3 1 0,1-1 1 0,10-5 2 16,-17 7-1-16,7-2 1 0,1 2 0 15,-5 3-3-15,4 0 0 16,1 0 2-16,-2 2 3 0,-2 5-1 15,-1-5-1 32,4 2 1-31,1 1 0-16,-5 4 2 16,4-4-2-16,-4 2-1 0,5-3 1 0,-4 1 3 15,2 2-1-15,1-1 1 16,1-1-1-16,1 0 1 0,-2-3-1 0,4 2 0 15,-4 1 6-15,3-3-8 0,-3 5-1 0,1-3 4 0,-2 5-1 16,1-3-2-16,1 2 4 0,2-3 1 16,-4 3-3-16,2-1 0 0,-1 1 3 0,-1 0-1 15,2 2-2-15,-5-3 2 0,4 1 3 0,0-1-5 0,4 3-1 16,-5-2 2-16,5-1-1 0,-4 0 3 0,7 0-2 0,-4 1 2 16,3 3-2-16,-2-4-2 0,6 3 2 0,-3-1 1 15,3 2-4-15,0-4 4 0,0 0 1 0,0 7 0 16,3-4-3-16,-3 0 3 0,3 0-1 0,0-1 2 15,1 1-3-15,-4 1 1 0,7 0-2 0,-4-1-1 0,0-2 5 16,1 0-2-16,2 0 3 0,-3-3-4 0,1 3 3 16,-1-4-2-16,4 1 0 0,-4 4 3 15,4-3-5-15,-4-1 6 0,4 3-6 16,0-1 0-16,-4-1 2 16,4 1 0-16,-1 0-1 0,1 0 0 15,0-2 2-15,0 3 0 0,-1 0-1 16,4-1 0-16,-3-2 2 15,3 2-2-15,-4-1 0 0,4-2-1 16,-6 1 2-16,6-4-2 0,-7 1 2 0,3 3 1 16,1-2 0-16,4-3-1 0,-5 2-4 0,0 1 4 0,1-4 0 0,0 2-3 15,0-1 4-15,-1 2-2 0,4-2 3 0,-3 2-3 0,0 1 1 16,3 0 0-16,-4-1 0 0,1 1-3 0,0-1 1 16,-1-2-4-16,1 3 3 0,-1-1 0 0,5-1 0 15,-5 1-2-15,1-2 3 0,3 0-2 0,0 2-3 0,-3-2 5 0,2-3-2 0,2 4 3 16,2-1 0-16,-2-2-4 0,-2-1 2 0,1 3-2 0,4-3 1 0,-5 0 0 15,4 1 1-15,-2 0 2 0,-1-3-4 16,4 5 2-16,-5-5 0 0,4 0 2 0,1 0-4 16,-1 3 3-16,4-4 0 0,-7 1 2 15,7 0-1 1,-4 0-2 0,0 0 4-16,1 0-1 0,2 0-1 15,-2-2-2 1,2 2-3-16,1 0 3 15,0-2 3-15,-1 1-1 16,1 2 0-16,-1-4-3 0,2 3 4 16,-2 0 0-16,1-2-1 0,2-1-3 15,-2 0 3-15,4 1-2 0,-5 2 5 0,1-3-4 0,2-2-1 16,-2 2-1-16,4 1 2 0,-5-1 2 0,1 1-3 0,-1-3 3 0,1 5-1 16,-1-5 1-16,1 4 1 0,1-3-4 0,-6 2-1 15,9-3 3-15,-5 0-1 0,1 0 1 16,-1 2-4-16,5-2 4 0,-1 0-2 0,-4 0 1 15,8-2-1-15,-4 2-2 0,-1 0 0 0,5-3 2 0,-4 2-1 16,0 1 0 0,3-4 1-16,-3 4 0 31,0-2-1-15,0-1 0-1,1 3 2 1,-2-3 0-1,1 1 2-15,1 2-3 32,-2-3-2-17,1 1-1-15,-3 0 3 16,6-1 3-16,-3 1 0 0,1-1-1 0,1 1-3 0,-1 0 4 0,5-4-2 16,-2 2 1-16,-1-1-3 0,3 2 3 0,-2-4 1 31,3 2-5 0,0 2 3-31,-4-2 0 0,4 1 1 16,-4-5 2-16,0 4-4 0,-3 2 1 15,3-2-1-15,1 1 0 0,-4-1 3 0,0-1-3 16,3 2 0-16,-3-1 4 16,1-3 0-16,-2 4-3 0,4-1 2 0,-2-3-3 0,-2 0 4 15,2 0-5-15,-1 1 3 0,2 0 1 0,-4-1-4 0,2 0 0 16,-1-1 3-16,5-1 2 0,-4 2-1 0,0-2 2 0,0 2-4 15,3 1 2-15,-2 0-2 16,-2-3-1-16,2 0 2 16,-1 2-2-16,-1-1-1 0,2-2 0 15,-1 1 2-15,-4 2 1 0,1-1 1 0,-1 2-2 0,-2-1-1 0,-1 0 2 0,4 1-2 16,-7 0 2-16,3-1 2 0,-2 4-2 0,-2-5-2 16,1 1 3-16,1 1-2 0,-2 0 1 0,1-1 0 0,1-2 1 15,-2 2-3-15,-2 1 0 0,3-4 2 16,0 2-1-16,0-1-2 0,0 0 6 0,0 0-6 0,0-2 3 15,-1 5 1-15,2-4-3 0,-1 1 3 0,-1 2-3 16,2-1 6-16,-1 1-4 0,-4 1-1 0,5-3-1 16,-1 2 4-16,-4 0-3 0,5 0 0 0,-5 3 0 0,4-3-1 15,0-3 2-15,0 1 2 0,0 0-4 0,4 3 0 0,-5-2 2 0,4-5 1 0,-2 1-2 16,5 1 2-16,-2-1-3 0,-1 1-2 16,1 2 3-16,-1-2 3 0,0-1-3 0,1 3 0 0,-5 0 0 0,2 0 2 15,-1 2 0-15,-1-1-1 0,6 2 1 0,-6-5 0 16,0 7-3-16,-2-3 4 0,4-1-4 0,-5 0 0 15,4 2 1-15,-3-1 2 0,3-2-3 0,-4 3 0 16,1-2 4-16,-4 1-4 0,4 1 1 0,0-3 1 0,-7 10 0 0,10-15 4 0,-3 8-2 16,-4 0-3-16,-3 7 1 0,10-17 0 0,-7 11-2 0,0-4 4 0,-3 10 0 0,7-15-2 0,-4 5 0 15,-3 10-2-15,7-14 4 0,0 6-4 0,-4 1 2 0,0-5-4 0,-3 12 6 16,4-17-2-16,-1 8 0 0,0-2 1 0,1 4 0 0,-4 7 1 0,0-22-3 0,0 12 0 16,0-3 1-16,0 3 1 0,0-3-2 0,-4 1 1 0,1 1 1 15,0-5-1-15,3 4 0 0,-4-4-1 0,1 1 0 0,0 0 1 0,-4-1-3 0,4 3 2 16,-4-3 2-16,4 1-1 0,-1 0 1 0,1 0-2 0,-3 2 3 15,2-2-1-15,1 3 0 0,0 0-2 0,-4-4 0 16,1 5 3-16,-1-5-2 0,0 4 0 0,3-4 2 0,-2 4-4 0,-1-4 0 16,-3 4 6-16,3-3-5 0,1 0 4 15,-1 4 1-15,1-2-3 0,-1-1 0 0,-4 2 0 16,8 0 1-16,-3-1-2 0,-1-2 4 0,1 3-5 0,2-2 1 16,-6 5-1-16,4-5 2 0,-1 4-1 0,4-3 2 0,-5 4 0 0,2-5-4 0,3 2 2 15,-4-1 12-15,1-2-13 16,-2 4 1-16,2-3 1 0,0 3-1 0,-1 0-1 0,4-4 2 0,-5 2-2 0,2 1 1 15,-1 3-4-15,1-5 5 0,-1 4-3 0,3-2 1 0,-2 2 0 16,-1-3-1-16,1 4 2 0,-1-1-1 0,3-4 2 16,-2 5-2-16,-1-1 4 0,1-3-2 0,-1 6 4 0,-3-3 0 15,7 1-6-15,-7-3 0 0,3 4 1 0,0-3 3 0,1 3-4 16,-1-2 1-16,-4 3-1 0,5 0 2 0,0-1 1 0,-1 0 3 0,1 4 1 0,-5-5-4 0,5 2 3 0,-1 2-3 16,1-2-3-16,6 7 5 0,-14-8-2 0,7 3-2 15,1 0 1-15,-2 1 2 0,-1-1-3 0,9 5 3 16,-13-8-4-16,6 4 2 0,-3 1 1 0,10 3-1 0,-13-8-1 0,2 2-2 15,1 5 2-15,10 1 0 0,-16-6 2 0,9 4-4 47,-3-1 3-47,10 3-2 32,-17-3 0-32,17 3 2 0,-16 0-1 0,16 0-1 46,-17-1 1-46,17 1 0 32,-16 0-1-32,16 0 1 0,-17 0 1 0,17 0-1 15,-17 0-4-15,17 0 1 16,-13 0 1-16,13 0 2 0,-17 1-3 0,17-1-1 0,-17 6 4 0,8-4-2 16,9-2-3-16,-21 7-1 0,12-4 1 0,-1 3 1 0,10-6 0 15,-24 8 3-15,14-4-1 0,0 1 0 0,0 0-1 0,-4 0 4 0,5-3-4 0,-1 3 1 16,-1 0 5-16,11-5-6 0,-19 5 4 0,8-2-1 0,11-3 2 0,-16 7-4 0,6-7 5 0,10 0-2 15,-17 5 1-15,17-5-1 0,-13 4 1 0,13-4-1 0,-13 3 1 0,13-3-4 16,-13 5 0-16,13-5 2 0,-11 4-2 0,11-4 1 0,0 0 4 0,-16 4-3 0,16-4 0 0,0 0 2 0,-14 0-1 16,14 0 3-16,0 0-6 0,-13 5 2 0,13-5 1 15,0 0-2-15,0 0 0 0,-14 0 4 0,14 0-3 0,0 0-1 16,-13 3 2-16,13-3 0 0,0 0-5 16,0 0 5-16,-13 5 0 0,13-5-4 15,0 0 2-15,0 0-1 0,0 0-2 0,0 0 2 16,0 0 0-16,-17 0 1 0,17 0-9 15,0 0-4-15,0 0-18 0,0 0-11 0,-13-3-36 16,13 3-33-16,0 0-65 0,0 0-339 16,0 0-19-16</inkml:trace>
  <inkml:trace contextRef="#ctx0" brushRef="#br0" timeOffset="34845.0009">9140 4775 1266 0,'0'0'-91'0,"0"0"8"16,0 0 15-16,0 0 0 0,0 0 12 0,0 0 14 0,14-3 6 16,-14 3 9-16,0 0 8 0,0 0 2 15,0 0 6-15,0 0 4 0,0 0 0 0,0 0 10 16,0 0 0-16,0 0 0 0,0 0 4 15,0 0 6-15,0 0 1 0,0 0 3 16,0 0-3-16,0 0 2 0,0 0 5 16,0 0 3-16,0 0-1 0,0 0-2 0,0 0 0 15,0 0 5-15,0 0-1 0,0 0 2 16,0 0-1-16,0 0 4 0,0 0-7 16,0 0 4-16,0 0 7 0,0 0-10 0,0 0-2 15,0 0 5-15,0 0-6 0,0 0-4 16,0 0-1-16,0 0-3 0,-20-14 1 0,20 14 5 31,-14-8-15-31,8 4 3 0,-4 3 4 0,10 1-4 0,-17-5 2 0,7 2-1 16,1 0-6-16,-2 1 0 0,1-3 1 15,1 3-4-15,-2-1 5 0,11 3-4 16,-16-5-5-16,9 3 7 0,7 2 0 0,-14-5 1 16,5 2-5-16,9 3 6 0,-14-7 1 0,4 4 1 15,10 3-2-15,-16-2-8 0,5-1 5 16,11 3-5-16,-19-1 9 0,5 1-5 0,1-3 3 15,2 0-1-15,11 3-2 0,-19-2-1 16,5-2-3-16,14 4 0 0,-23-2 8 16,13 2-6-16,10 0 1 0,-24-2 2 15,15 2-3-15,9 0 9 0,-21 0-11 0,12-4 7 16,9 4 0-16,-16 0-1 0,5-1 2 16,11 1-4-16,0 0-1 0,-19 0 7 0,19 0-5 15,-14 0-8-15,14 0 6 0,-16 0-5 16,16 0 3-16,-14 0 6 0,14 0-6 15,-13-3-6-15,13 3 12 0,-17-2-7 0,17 2-4 16,-17 0 9-16,17 0-9 0,-17 0 4 16,17 0 2-16,-17 0-2 0,17 0 2 0,-16 0 19 15,16 0-22-15,0 0 1 16,-20 2 9-16,20-2-10 0,-13-2-1 0,13 2 4 16,0 0-5-16,-17 2 1 0,17-2 6 15,0 0-2-15,-16 4 0 0,8 2 1 0,8-6-9 16,-16 6 7-16,16-6-4 0,-10 8 5 15,0-2 1-15,0 0 1 0,4-2-4 0,6-4 3 16,-18 15-4-16,12-7 5 0,-4 2 0 16,3-4-7-16,-3 2 9 0,4 4-6 15,-1-3 2-15,-3 1 2 0,3-3 4 0,-3 6-5 16,4-6-1-16,-5 6-1 0,5 0 1 16,-1-1 2-16,-3-2-3 0,3 2 9 0,1 0-6 15,3-1 0 1,-4 4 0-16,0-5 3 0,0 2 3 0,4 1-10 0,3-1 3 15,-6-2-1-15,6 2-2 0,-4 0 5 16,1 0-2-16,0-3 3 0,3-9-3 16,-8 20 0-16,8-10-2 0,0 0 4 0,0-10-1 15,-3 20-5-15,3-10 6 0,0-10-4 16,3 18 2-16,1-9 0 0,0 2-1 0,-4-11 2 16,3 21 0-16,0-15 0 0,-3-6 2 15,7 18 7-15,-1-8-10 0,-6-10-2 0,11 15 0 16,-1-9 0-16,-4 2 4 0,1 1-5 15,0-2 1-15,-1 1 3 0,1-1-1 0,3 0 5 16,-10-7-8 31,17 12-3-47,-11-4 2 47,-6-8 3-32,14 9 4-15,-4-1-1 32,-4-2 0-17,-6-6 1-15,21 12-4 0,-12-6 6 0,-9-6-4 0,17 9-2 0,-7-4-1 16,0 3 10-16,0-4 0 0,0 1-11 0,-10-5 0 0,20 6 2 0,-13 0 5 16,-7-6 0-16,19 8-1 0,-11-2-5 0,-8-6 4 0,16 6 2 0,-6-5 1 15,-10-1-11-15,17 8 9 0,-8-5-6 0,-9-3-3 0,21 4 5 0,-12 1-5 0,-9-5 5 16,17 5 2-16,-17-5-2 0,21 3 2 0,-12-1-7 15,-9-2-6-15,18 3 7 0,-18-3-2 0,16 2-1 0,-16-2 0 16,14 2-1-16,-14-2 3 0,0 0 1 0,19 0 1 0,-19 0-4 16,17 0 4-16,-17 0-1 0,16-2 4 0,-16 2-1 0,14-2-3 0,-14 2 2 0,19-5-1 0,-19 5-6 15,18-3 4-15,-12 1-2 0,-6 2 0 0,20-5-2 16,-20 5 9-16,16-7-7 0,-8 4 1 16,-8 3 3-16,19-8 1 0,-8 7-1 0,-11 1 1 0,16-8 1 0,-6 2-1 0,0 3 2 0,0-1 1 0,-10 4 0 15,17-11 0-15,-7 6 0 0,0 1 1 16,-3-1 3-16,-7 5-5 0,16-10 0 15,-9 4 2-15,3 2 2 0,-10 4 5 0,10-12-7 16,-4 7-1-16,-6 5-1 0,10-16 5 16,-6 11-3-16,3-3-3 0,-7 8 0 0,3-12 5 15,0 5-4-15,-3 7-4 0,3-13 9 16,-3 13 0-16,0-14-8 0,0 14 4 16,4-13 3-16,-4 13 0 0,0-16 0 0,0 16-5 15,-4-12 3-15,1 5-4 0,3 7 0 16,-3-15 4-16,3 8 0 0,-3-4-1 15,0 4 3-15,-1-4-2 0,4 11-2 16,-7-14-5-16,4 6 4 0,-4-1 3 0,4-2-3 16,-4 4-1-16,7 7 1 0,-7-14 1 0,1 8-4 15,6 6-2-15,-10-11 7 0,7 7-2 16,3 4 1-16,-14-10 1 0,11 5-4 16,3 5 1-16,-10-10 0 0,10 10 4 15,-10-8-3-15,10 8 7 0,-7-7-5 0,7 7-2 16,-3-6 7-16,3 6-2 0,-7-8-4 15,7 8 0-15,0 0 5 0,0 0-6 16,-10-6 3-16,10 6 0 0,0 0 2 0,-6-6-2 16,6 6 2-16,0 0-6 0,0 0 2 15,-11-2-4-15,11 2 5 0,0 0 2 16,0 0-2-16,-9-7-4 0,9 7 8 16,0 0-3-16,0 0 0 0,-10-3-2 0,10 3-3 31,0 0 2-31,0 0 2 0,0 0-6 0,0 0 1 0,-11-5 3 0,11 5-21 0,0 0-12 15,0 0-29-15,0 0-58 0,0 0-110 16,0 0 79-16</inkml:trace>
  <inkml:trace contextRef="#ctx0" brushRef="#br0" timeOffset="39849.2688">27328 14250 597 0,'0'0'-3'16,"0"0"8"-16,0 0 9 0,0 0 10 0,0 0 6 16,0 0 6-16,0 0 4 0,0 0 11 0,0 0 14 0,0 0-10 0,0 0 13 0,0 0-2 15,0 0 3-15,0 0-7 0,0 0 4 16,0 0-10-16,0 0-1 0,0 0-4 15,0 0-2-15,0 0-2 16,-20-26-7-16,13 19 0 0,7 7-5 0,-13-8-2 0,6 5-8 31,7 3-3-31,-16-8 2 0,5 3-4 16,2 0-2-16,2 2-2 16,-6-2-1-16,1 3 1 15,-1-3-5-15,4 2-3 0,-1-1 0 0,-3 1 5 0,0-2-4 16,-1 2-1-16,5-2-2 0,-9 3 1 31,5 0-4-31,-3-4 0 16,-1 3 3-16,0 0-6 15,4 2 2 1,-7-2 1-16,4 1 1 0,2-1-4 16,-4 3 0-16,-1-3-2 15,5 1-1-15,-6 2 12 16,4 0-9-16,0-2 0 0,-2 2-3 0,3 0 1 15,-3-3 2-15,1 3 0 0,-2 0 3 0,-2 0-10 16,1 0 5-16,-2 0 2 0,1 0 2 16,1 0 0-16,0 0-2 0,0 0 1 0,-1 0 1 15,2 0-4-15,-2 3 5 0,1-3-5 16,4 0-1-16,-4 0-1 0,4 0 3 0,-2 0 1 16,3 0-2-16,-6 0 1 0,5 0 0 15,3 0-4-15,-5 2 5 0,-2-2 2 0,4 2-2 0,-1-2-2 0,0 0 2 16,-3 3 2-16,5-3 1 0,-4 0-5 0,0 0-1 0,2 0 3 15,4 3-2-15,-3-3 9 0,16 0-6 0,-31-3-1 0,22 3-1 16,-5 0 2-16,1 0-2 0,13 0-6 0,-21 3 7 0,8-3-1 0,13 0 0 16,-16 0-6-16,16 0 2 0,-20 2 4 0,9 1-5 0,11-3 3 15,-18 4-3-15,6-4 1 0,12 0 4 0,-19 9-3 0,5-7 1 0,1 0 2 0,-1 2-2 16,5 0 1 0,-4-2 0-16,-1 1 0 0,5 2-3 0,-5-3 0 0,1 3 6 0,-1-2-3 0,14-3 3 15,-24 5 0-15,14 0-5 0,0-3 5 0,1 3-3 16,9-5-6-16,-18 5 2 0,13 1 1 15,-6-3-2-15,11-3 4 0,-14 7 1 0,14-7-4 16,-13 8 3-16,6-3-1 0,7-5 0 16,-13 9-1-16,7-4 0 15,-1 2 4-15,7-7-2 16,-14 13 1-16,8-8 0 16,6-5-3-16,-12 12 4 0,3-6-4 15,4 1 5-15,-1 1-3 0,1 2 1 16,5-10 2-16,-9 17 5 0,4-7-10 15,-1-1 5-15,4-1-2 16,-2 2 1-16,1 0 1 0,-1 0-1 0,-3 0 2 0,4 0-2 0,3-10-2 16,-4 20 4-16,1-11-1 0,0 3 1 0,-4-1 5 0,4-2-9 15,0 0 5-15,3 1 0 0,0-10-2 0,-8 18-4 0,5-9 4 16,0 2-1-16,3 2 0 0,-7-4 7 0,4 4-6 16,3-3-2-16,-2 3 2 0,-2-2-2 15,1 2 2-15,-2 0-2 0,5-1 3 0,-6 1-2 16,4-1 2-16,-3 4 0 0,5-4-1 15,-2 3 0-15,2-2-2 0,-4-2 2 0,4 4 3 16,-2-2-2-16,-3 0-1 16,5 0 1-16,5-1 1 0,-10 0 0 0,5-3 0 0,-3 5-6 15,3-14 12-15,0 22-10 16,0-9 5-16,-4-3-4 0,4 2-1 0,0-12 1 16,0 21 1-16,0-9 0 0,0-12-1 15,4 20 1-15,-4-10-4 0,0 2 10 16,0-12-7-16,0 20-5 0,0-7 5 0,0-13 1 15,0 23 1-15,3-14 2 0,-3-9-6 16,0 21 3-16,5-12 0 0,-5-9-2 47,0 21 5-47,0-21-7 47,2 17 3-47,-2-8 1 0,0-9 0 47,0 24 1-47,0-13 6 15,0-11-6-15,0 19-2 0,0-9 2 16,4 2-1-16,-4-12 2 16,2 19-5-16,-2-6 3 0,0-13-1 0,5 23 1 0,-3-13-2 15,-2 2-1-15,4 1 1 0,-2-2 1 0,-2-11 2 0,5 24-5 0,2-11 1 0,-5-4 2 0,1 4-1 16,4-1-1-16,-4 0 3 0,4 2-4 0,0-5 2 15,-4 4 1-15,1 0-1 0,2-2-3 0,1 2 2 0,-4-2 2 0,4 1 1 16,0-2-3-16,-3 2-3 0,2 0 3 0,1-3-1 0,0 2 4 16,-5-2-3-16,5 0 2 0,-1 2 4 0,1-2-10 0,0 0 4 15,0-1-1-15,-1 3 2 0,1-1 3 16,-1 1-2-16,5-4-2 16,-5 3 4-16,5-3-5 0,-2 4 1 0,-2-3-2 15,4-3 1-15,-2 7 5 0,2-5-10 0,-2 1 8 0,5-1-8 16,-5 0 6-16,4 1 4 0,-1-1 1 0,1 1-1 15,-4-1 0-15,4 1-1 0,0-3-6 0,1 2 8 0,-3 1-2 0,3-1 3 16,-3 1-5-16,2-1 3 16,1 0 2-16,-1 1-5 0,1-3 2 0,-1 5-3 15,4-2-3-15,0 2 5 0,-3-2-3 0,1 2 3 16,-1-3-2-16,2 2 4 0,-2-1-4 0,3 2 1 16,-1 1-1-16,2-2 0 0,-2 1-3 15,4 1 8-15,-4-2-11 0,2 1 5 0,1 0-3 0,-2-2 7 16,3 2-5-16,-4-3-1 0,6 1 11 0,-4-1-11 15,0-1-2-15,1 3 4 16,-2-4-1-16,1 2 0 16,-3-1-3-16,2 1 3 0,0-2-2 0,-1 0-3 15,5 1 1-15,-2 1 2 0,-2-5 1 0,2 5 1 16,2-4 1-16,-1 2 8 0,0-2-4 16,0 2-5-16,1-3 1 15,6 3 0 48,-8-3-1-63,4 1 1 0,0-1-1 31,-2 1 2-31,2-3-6 16,0 3 1-16,0-3 6 0,2 0 0 0,-3 2-1 0,5-2-3 15,-3 4 5-15,-5-4-2 0,5 0 5 0,-1 0 4 16,1 0-8-16,3-4 4 0,0 4-8 15,-9 0 11-15,9-2-10 0,-4 2 6 16,2-3-5-16,2 3-2 16,-5-3 4-1,2 3 8-15,-5-2 3 16,6 2-9-16,-6-3-1 16,2 3-7-1,-1-2 8-15,-2 2-4 16,4-2 2-16,-5 2 9 0,2-3-5 0,0 1-1 15,6-1-7-15,-6 1 7 0,2-3-1 0,-1 2 3 16,2-1-1-16,1-4-1 16,4 2 2-16,-6-1-4 0,2 2-3 0,0 0 4 15,-5 0 4-15,0-3-3 0,3-1-6 0,-4 4 9 16,3-2-2-16,-1-1-4 0,3-2 3 0,-6 3-2 16,4-1-4-16,-4-2 5 0,4 2-2 15,-2-2 5-15,-2 3 5 0,4-4-10 16,3 2 4-16,-3-1-11 0,0 0 4 15,-5 2 11-15,6 1-4 0,-3-1-3 0,-2-2 3 47,1 3 1-15,-4 2 0-1,1-2-3-16,-1-1-9-15,-3 1 9 47,3-2 0-47,-3 1 0 16,0-1 0-16,-3-1 2 0,3 0-2 0,0 3-2 0,0-3-3 0,-3 0 7 16,1 0-8-16,0-3 6 15,3 3-3-15,-2 0 7 0,-2 1-6 0,0-4 1 0,3 3-2 0,-4-4 1 16,1 5 9-16,0-1-7 0,-4-2 0 0,4-1 2 15,-4 3-5-15,4-2 5 16,-4-2-6-16,4 2 4 0,-5 0 1 0,3-1-3 16,-2-1-2-16,2 2 2 0,0-4-2 0,1 1 5 15,1 0 1-15,-3 0-9 0,-1 2 3 16,3 0 6-16,1-4-5 0,-4 5 4 0,4 0 1 16,-3-1-5-16,-1 0 4 0,0 1 9 0,0-1-6 0,1 4-6 0,-1-4-2 15,0 1 7-15,-3 0 4 0,0 0-10 0,3-5 9 0,-3 5-4 0,-3-1-2 0,0-2 3 0,3 0 2 16,-3 4 8-16,3-5-6 0,-4 1 1 0,1 0 0 0,0 0 0 15,0 0 1-15,-1 2-5 0,1-4-3 0,-1 2 11 0,1 3-1 16,-4-5 0-16,4 1-5 0,-3 1 0 16,-3 0-3-16,7-1-1 0,-1 4 2 0,-5-3 0 15,6 0-4-15,-1 3-3 0,-5-2 9 0,2-2-5 0,3 3 1 16,-4-2 4-16,4 1-4 0,0 2-5 0,-7-1 1 0,3 1 3 16,3-1-2-16,-2 0 1 0,3 1-2 0,-4-4 0 15,4 3-2-15,-4 4 5 0,3-6-5 0,-2 2 0 16,0 2 1-16,-1-2 5 0,3-1 0 0,-4-1-1 0,3 4-1 15,2-2 2-15,-4 0-2 0,0 1 2 0,0-2 0 0,4 3 1 16,-3-1-3-16,-1-1 2 0,4 1 4 0,-5-1-8 0,5-2 10 0,-3 4-7 0,3-1 3 16,-4 0 3-16,4 3-3 0,-4-1-3 0,0-2 0 0,4 4 0 15,0-4 3-15,-7 3 1 0,7-1-6 16,-5 0 0-16,2 0 2 0,-1 2 7 0,-2-2-4 16,1 3-1-16,2-1 0 0,-1 1-5 0,1 2 4 0,-5-3-1 0,4 1-6 0,0 2 2 15,2-2 1-15,-4 1 4 0,-2 2-2 0,1-1 1 0,2-1-3 16,-1-1 0-16,-1 4 2 0,-1-2-4 0,1 0 3 15,1-2 3-15,-2 4-2 0,2-2 0 0,-1 0 0 0,-1 0 1 16,-2 1-2-16,4-2 0 0,-2 1 1 16,1 4 1-16,0-3-4 0,-4 0 4 15,5 0 2-15,-4 1-6 0,13 3 2 0,-20-8 0 0,6 5 0 16,1 0 4-16,0-2-7 0,-1 3 6 16,1-1-9-16,0-2 5 0,-4 3-2 0,3-3 1 15,-2 2-1-15,-1-2 2 0,4 1 6 16,-4 1-12-16,-3 0-5 0,7-2 4 0,-4 4-15 0,0-3-2 0,1 0-35 15,-1 0-27-15,4 2-78 0,0 2-233 16,0-3 90-16</inkml:trace>
  <inkml:trace contextRef="#ctx0" brushRef="#br0" timeOffset="43540.0369">26731 4745 591 0,'0'0'21'0,"0"0"-2"0,0 0-11 0,0 0-4 16,0 0 10-16,0 0 6 0,0 0 16 15,0 0-6-15,0 0 9 0,0 0 4 0,0 0 1 16,0 0 6-16,0 0-4 0,0 0 1 16,0 0 10-16,0 0-4 0,0 0-5 15,0 0-2-15,0 0 4 0,0 0 0 0,0 0-7 16,0 0 1-16,-4-11-16 0,4 11 10 16,-13-4-8-16,13 4-4 0,-10-10 10 15,0 5-8-15,3 2-4 0,1-4-8 0,-3 5 6 16,-3-4-6-16,12 6 0 0,-22-5-5 15,8-2 4-15,1 1-8 0,2 4 5 0,-2-4-2 16,-1 2-5-16,-2 2 4 16,2-1-5-16,1-2-2 0,0 3 5 0,3-1-4 15,-3 1-5-15,2-1 7 0,-2 1-2 0,0 2 3 16,13 0-8-16,-23-3 4 0,13 3 2 16,-3-2 1-16,0 2-5 0,-1 0 5 15,14 0-6-15,-27 2 1 0,14 1 2 16,-5-3-6-16,7 2-3 0,11-2 8 0,-30 0 1 15,16 3-4-15,1-3 2 0,13 0 0 47,-25 5 0-47,15-5-7 47,10 0 2-16,-23 2 4-31,14 0 0 47,-5 4 1-47,1-4 1 16,4 1-4-16,9-3 5 0,-22 7-3 0,8-5-7 0,5 4 5 0,-4 1 4 0,-1-4-1 16,5 5-5-16,-5-4 1 0,1 4 5 0,0-1-4 15,-1-2 6-15,5 2-8 0,-5 4 8 0,1-4-2 16,4 1-1-16,-5-1 0 0,1 1 3 0,1 2-2 15,2 0-1-15,1-3 2 16,-1 0-3-16,-1 4-1 0,3-2-2 0,1 3 8 16,-4-3-7-16,4 3 5 15,4-4-6-15,-3 2 5 0,2 2-6 0,0-2 4 0,4 1-1 16,-2 1 1-16,2 0 3 0,0-12-1 0,2 25-5 16,2-12 2-16,4 0 2 0,-6-1-5 0,1 0 1 0,4 3 4 15,-1-2-2-15,1 1 6 0,0 2-5 16,-1-4 1-16,1 1 2 0,0 1 1 0,0-2-5 15,-1 2 2-15,5-2 1 0,-5 1-3 0,2-3 0 16,-3 2 0-16,3-2 3 0,-3 2-1 16,4 0-5-16,0-3 8 0,-2 1-8 0,-1-3-1 15,4 3 6-15,-1 0 0 0,-1-1 0 0,2-1-2 0,-1 4 2 0,1-3 2 16,4-2-5-16,-1 3 4 0,-4 0-1 0,3-3 0 16,1 1-7-16,-3-1 5 0,-1 2-5 15,4 0 3-15,-2-1 1 0,2-1-1 0,-2-2 2 16,1 3-3-16,1-3-6 0,1-1 5 0,-1 1-1 15,1 1 5-15,-1 0-5 0,1-3-4 16,-1 2 3-16,0 1 5 0,-13-6-5 0,26 7-3 0,-12-4 3 16,-1-1 3-16,1 4-2 0,-1-2 7 15,0-1-1-15,-13-3 1 0,24 5 2 0,-14-3-11 16,3 1 7-16,-2 2-10 0,-11-5 9 0,23 2-4 0,-9 0 4 16,-14-2-1-16,22 5-4 0,-22-5 5 0,24 0-5 0,-15 3 9 15,-9-3-7-15,25 3 7 0,-25-3 0 0,25 2-1 0,-12-4-2 0,1 7 4 16,-14-5-5-16,25 1 1 0,-25-1-3 0,22 6 0 0,-12-4-2 15,-10-2 8-15,19 4-10 0,-5-2 12 0,-14-2-7 0,17 3-1 0,-3 0-2 16,-14-3 3-16,23 1 3 0,-10-1-2 16,-13 0 5-16,23 3-2 0,-23-3-1 0,27 0 2 0,-14 0 3 15,-13 0-1-15,27-3 1 0,-13 2-4 0,-1 1-3 16,0-3-1-16,1 0 7 0,-1 1-8 0,-13 2 5 16,23-4 5-16,-10-1-8 0,-1 2 2 0,-12 3 7 15,23-4-6-15,-13-1 4 0,-1 2-6 0,5-2 6 0,-1-2-6 16,-4 2-4-16,3 3 9 0,3-6-6 0,-5 4 2 0,3 1 2 15,-2-2-4-15,0-2 8 0,-2 2-1 16,0-1-9-16,3 0 10 0,-6 2-14 0,3-1 11 16,3-3-5-16,-3 1 5 0,1 2-6 15,0-2-2-15,-3 0 10 0,-1-1-2 16,1 1 0-16,0-2-10 0,0 0 3 0,-5 1 8 16,9 0 0-16,-9-1-6 0,5-1 3 15,-2 0 3-15,1 1-3 0,-6 9 4 16,3-20-4-16,-1 11-1 0,2-1-10 0,0 0-3 15,-1-3 8-15,-1 1 8 0,3 3-5 16,-5-3 4-16,0 0 5 0,4 3-9 16,-4-4 8-16,0 1-5 0,3-3-7 0,-3 5 3 15,0 10 5-15,-3-23-2 0,3 11-2 16,0 4 0-16,-4-4 11 0,4 2-10 0,0 0-3 16,-5 2 3-16,3-5-2 0,2 13-3 15,-3-17 2-15,3 9 1 0,-4-1 2 16,0 2 1-16,4 7-3 0,-2-18 3 0,-5 10 1 15,7 8 2-15,-2-12-3 0,-3 2 2 0,-2 5 2 47,7-5-9-47,0 10 0 0,-9-12 12 0,5 1-9 63,2 5 12-63,-5 0-2 47,2-2-18-32,5 8 18-15,-9-12-7 0,3 4-10 16,3 3 15-16,-1-5-5 0,-6 4-2 0,6 0 2 0,-2-2-2 0,6 8 0 16,-9-10 5-16,1 5-8 0,2 0 2 0,-5 0-1 15,5 0-3-15,6 5 14 0,-13-5-9 0,13 5 3 0,-10-7 1 0,3 4 1 16,7 3-2-16,-10-10-5 0,2 5 0 0,8 5 9 0,-13-4-3 0,7-1-5 0,6 5 3 0,-13-6-10 0,7 4 15 0,6 2-5 15,-14-8 4-15,3 6 0 0,5-4-11 0,6 6 4 0,-13-4 9 0,13 4-3 0,-13-5-1 0,3 0-1 16,10 5 0-16,-12-8-6 0,3 6 7 0,9 2 4 0,-14-5-6 0,5 0 2 16,9 5-3-16,-10-3 0 0,10 3 5 15,-14-5-9-15,14 5 5 0,-9-4 0 0,9 4 10 0,-13-3-6 0,13 3-7 0,-12-6-4 16,7 2 10-16,5 4 5 0,0 0-12 0,-17-5 4 0,17 5 5 0,-10-5-12 0,10 5 11 16,0 0-6-16,-13-3-5 0,13 3 1 15,-11-3 2-15,11 3 3 0,-9-2-4 16,9 2-2-16,-13 0-5 0,13 0 7 0,-14-2-5 15,14 2-1-15,0 0 5 0,-20 0-19 16,13-5-5-16,7 5-19 31,-13-5-20-31,13 5-45 16,-14-5-143-16,14 5-14 0,-9-3 210 0</inkml:trace>
  <inkml:trace contextRef="#ctx0" brushRef="#br0" timeOffset="44574.5054">26606 3737 719 0,'0'0'-13'0,"0"0"2"0,0 0 6 0,0 0 2 0,0 0 2 0,0 0 9 15,0 0 12-15,0 0-1 0,0 0 4 0,0 0-7 0,0 0 9 0,0 0 3 16,0 0-7-16,0 0 13 0,0 0-7 16,0 0-9-16,0 0 7 0,0 0 6 0,0 0 13 15,0 0-15-15,0 0-8 0,0 0 14 16,0 0-13-16,0 0 7 0,0 43 10 16,0-43-16-16,-2 12-7 0,2-12 19 15,0 0-17-15,0 13-5 0,0-13-9 0,0 0 17 16,-4 9-6-16,4-9-2 15,0 0 0-15,0 0 6 0,0 0-3 0,0 0 2 0,0 0-13 16,0 0-4-16,0 0 9 0,0 0-12 16,0 0 9-16,0 0 3 0,0 0-9 0,0 0 2 15,0 0 0-15,0 0 6 0,0 0-8 16,0 0-8-16,0 0 17 0,33-7-3 16,-33 7 0-16,0 0-5 0,0 0-5 15,14 7 9-15,-14-7 5 0,0 0-12 0,0 0-3 16,0 0 10-16,16 3-10 0,-16-3 8 15,14-7 2-15,-14 7-11 0,17-10 7 0,-7 2-1 16,-4-1 1-16,5 6-2 16,-11 3-3-16,10-10-5 0,-4 4 12 15,-6 6-10-15,11-7 4 0,-11 7-3 0,0 0-5 0,0 0 11 16,0 0-3-16,0 0 0 0,0 0 8 16,14 23-5-16,-14-14-3 0,0-9 5 15,0 0-12-15,-5 23-19 0,5-23-25 0,0 10-39 16,0-10-122-16,7 8-157 0,-7-8 115 15</inkml:trace>
  <inkml:trace contextRef="#ctx0" brushRef="#br0" timeOffset="52913.4948">16532 3162 399 0,'0'0'43'15,"-10"-3"-8"-15,10 3-3 0,-10-4-9 16,10 4 4-16,0 0 6 0,0 0-5 0,-17 0 0 15,17 0 9-15,0 0-3 0,0 0 4 0,-10-3-3 16,10 3 3-16,0 0-4 0,0 0 3 16,0 0-2-16,0 0 4 0,0 0 5 15,-10-5-13-15,10 5 1 0,0 0-10 0,0 0 8 16,0 0-14-16,0 0 4 0,0 0 2 16,0 0-4-16,0 0-5 0,0 0 0 15,31-10 1-15,-31 10-8 16,22-5 4-16,-5 5 5 0,0 0-4 0,-1 0 1 15,5 0-6-15,2 0-2 0,3 0 6 16,1 3-11 0,0-6 3-1,6 6-5 1,-3-3 0-16,8 0 13 16,-5 0-12-16,3 2 14 0,1-2-15 15,2 0 6-15,-1 2 5 0,2-2-6 0,3-2-10 16,4 2 11-16,-8 0 1 0,9 0-6 15,-6 2-2-15,6-4 14 0,-5-3-4 16,-4 5-8-16,8 0 0 16,0-2 4-16,-4 2-9 15,4 0 7-15,-3-5 3 0,-2 5-10 16,-1-3 10-16,-1 3-8 16,3-2 6-16,1-1 4 0,-5 3-8 15,-2 0 2-15,0 0-3 0,-3 0 6 16,-1 0-5-16,0 0 6 15,-3 0-12-15,3 0 18 0,-6 0-14 0,3 0-2 16,0 3 7-16,-3-3-2 16,0 0 4-16,-5 0-3 0,2 0 3 15,0 0-4-15,-5-3 6 16,1 3-8-16,-3 0 12 16,0 0-9-16,0 3-1 15,-17-3-2-15,26 0 3 0,-13 0-6 16,1 2 5-1,-14-2 2-15,16-2 3 0,-16 2 5 32,21 2-1-32,-21-2-10 0,0 0 9 0,19 0 0 0,-19 0-5 15,0 0 2-15,0 0 3 0,20-2-7 0,-20 2 3 16,0 0-1-16,10-6-7 0,-10 6-5 0,4-6-5 0,-4 6-13 16,0 0-28-16,0 0-21 0,-4-15-60 0,4 15-211 0,-10-6 137 0</inkml:trace>
  <inkml:trace contextRef="#ctx0" brushRef="#br0" timeOffset="53882.4337">16652 2900 907 0,'13'-3'-40'0,"-13"3"10"16,0 0 10-16,0 0 4 0,0 0 9 15,10-5 7-15,-10 5 7 0,0 0 6 0,0 0 1 16,0 0 6-16,0 0-11 0,0 0-1 0,0 0 3 16,0 0 0-16,0 0 5 0,14-3 9 15,-14 3 5-15,0 0-3 0,0 0 2 0,0 0-3 16,0 0-8-16,-24 25 3 15,15-14 3-15,-8-2-2 0,4 3-8 0,-8 0 1 16,4 0-6-16,1-2 12 16,-8 2-1-16,4 1-6 0,4-4 5 0,-4 4-4 15,3-1-6-15,0-4 4 0,1 2-6 16,-1 0-4-16,4-2 7 0,-4 4-1 0,7-3-1 0,-3 0 0 16,3 0-6-16,0-1 8 0,-1-3 3 15,2 5-10-15,-1-3 3 0,3 1 2 16,0-1-12-16,-2 2 10 0,2-6-4 0,0 6 0 15,7-9 3-15,-13 9-2 0,13-9 6 16,-10 8-8-16,7 0-6 0,3-8 11 16,-8 9-3-16,8-9-3 0,-3 11-1 0,3-11 11 15,-3 9-5-15,3-9-1 0,0 0 1 16,10 18-5-16,-10-18 10 0,14 12-8 0,-8-6 2 16,8-1 9-16,-4 0-7 0,2 2 1 15,6-2 5-15,-2 5-4 0,1-5 0 0,3 2 8 16,-4 0-7-1,5 5 2 1,-5-6 3 0,4 7 3-16,0-5-9 0,0 4 7 0,0-4 0 15,1 1 1-15,-2 2 3 0,1-6-1 16,-3 0 5-16,-1 2 5 0,-2 1-1 16,3-3 4-16,-4 0-2 0,-3-1 0 0,3 2-1 0,-13-6 2 0,24 7 1 0,-15-4-2 15,-9-3 2-15,17 4-2 0,-17-4-5 0,13 5-1 0,-13-5-4 0,0 0 0 16,17 7 0-16,-17-7-4 0,10 4-2 0,-10-4-3 15,0 0 1-15,0 0-3 0,17 2-5 16,-17-2 4-16,0 0-9 0,10 6-20 16,-10-6-39-16,0 0-41 0,0 0-47 0,0 0-153 15,11 6-215-15,-11-6-20 0</inkml:trace>
  <inkml:trace contextRef="#ctx0" brushRef="#br0" timeOffset="55317.3428">19240 3042 1300 0,'7'-7'-77'15,"-7"7"14"-15,0 0 11 16,12-2 15-16,-12 2 11 0,0 0 1 0,0 0 19 0,24 5 2 16,-24-5 13-16,17 9 4 0,-10-1 18 15,-1 4 5-15,5-2-1 0,-2 6 10 16,-2 1 0-16,3 3 3 15,0 0 2-15,0 0-9 0,0-1-3 0,0 2 1 0,-3 1-3 16,2-2 6-16,-1 0-6 0,-2-3 3 0,1 1-9 16,-1 0-2-16,-3-4-3 0,5-1 3 15,-5-1 1-15,0 1-3 0,4-6 5 16,-4 4 9-16,0-1 10 0,-3-10 5 16,3 15 4-16,1-8-4 15,-4-7-3-15,0 0-4 0,0 0-5 0,0 0-4 0,0 0-4 0,0 0-6 16,0 0-2-16,0 0-7 0,0 0 2 15,0 0-2-15,4-31-6 0,2 19 3 16,4-5-6 0,0 0 0-16,0 5 2 0,6-5-8 15,-2 1 3-15,2 3-5 0,5 3 5 0,-5-2-2 16,8 0-2-16,-4 0 1 0,0 5-5 16,3 0 0-16,0 2 2 0,-2 0-2 15,1-3 2-15,-1 8 1 0,-1 0-2 0,-1 3-1 16,-2 2 0-16,4 0 1 0,-5 0 1 0,1 5 0 15,-1 3 1-15,-2-4-1 0,-1 7 1 16,1-7-2-16,-4 2-1 0,-4 1 1 0,5-3 4 16,-5 3-1-16,1 0 0 0,-4-2 2 15,3-3 0-15,-6-7-3 0,11 15 1 0,-5-5-2 0,-6-10 4 16,7 9-1-16,-7-9 2 0,6 9-3 0,-6-9-3 16,0 0 2-16,0 0-3 0,0 0-6 15,8-30 0-15,-5 17-1 0,3-2 3 0,1-2-5 16,-1-1 1-1,5 0 0-15,2 1 0 16,1-2-4-16,2 3 4 16,1-1 0-1,2 2-1 1,2 2-1 0,2 4 1-16,0-2 1 0,4 4 2 15,0 1-2-15,3 4 3 0,-4 4 1 0,1 4 1 16,0 4 1-16,-3-1 7 0,1 9-1 15,-1 2 5-15,-7-2 5 0,2 7 6 0,-8-3-1 47,-1 0 6-15,-1 2-2-17,-4 0 2 16,-2-2 0 1,0 7-3-32,0-7-2 31,-3 0 0-31,0-2-3 0,0-2-3 0,0-1-3 0,0-2-7 16,-3-3-15-16,3 1-29 0,0 2-47 0,0-15-48 15,0 15-55-15,0-15-192 0,0 10-250 0,0-10-128 0</inkml:trace>
  <inkml:trace contextRef="#ctx0" brushRef="#br0" timeOffset="60062.7873">16402 12655 1574 0,'0'0'-105'0,"-13"5"14"0,13-5 9 0,0 0 17 15,0 0 15-15,0 0 12 0,-10 6 11 0,10-6 14 16,0 0 1-16,0 0 7 0,0 0 16 16,0 0-8-16,0 0-1 0,0 0 7 15,0 0 2-15,0 0-1 0,0 0 2 0,0 0 1 16,0 0 2-16,0 0-6 0,0 0-1 16,0 0 4-16,0 0-6 0,0 0 5 0,0 0-7 15,0 0-1-15,40 0 6 0,-20-3-2 16,-4 3-1-16,8 0 1 0,-1-3 4 15,3 3-2-15,8-2 4 0,0 2-4 16,2 0 2-16,-3 0 3 16,7-3-5-16,1 3-4 0,2-2-2 0,7 2 4 15,-4 0 0-15,1 0 1 0,-1 0-1 16,5-2-2-16,-1 2-7 0,-4-3 9 0,8 1-6 16,-4 2 2-16,-3-4 2 0,3 4 3 15,-1 0-4-15,-2-2 6 0,0 2-1 0,-4 0-3 16,-3 0 6-16,1-1-4 0,-5 2 3 15,1-1-7-15,-4-1 3 0,4 1-3 16,-4 0 5-16,0 0-9 0,1-5 5 16,-4 5 0-16,7-1-1 0,-7 1 2 0,3-6-4 15,-3 4 5-15,0 2-3 0,0-3-3 16,-3 3 3-16,-4-1 0 0,3 1-2 0,-5-3-1 0,2 0 2 16,-3 3 0-16,-3-2-4 15,3 2 3-15,-7-3-2 16,4 1-3-16,-1 2 5 0,-2-3-4 0,-14 3-2 0,26 0 6 0,-12 0-1 15,-1-2-2 1,-13 2 5-16,23 2-6 0,-23-2 2 0,24 0-5 0,-24 0 4 16,23-2 1-16,-13 2-3 0,-10 0 2 15,24 0 1-15,-24 0-4 16,19 0 4-16,-5 0 3 16,-14 0-2-16,0 0-1 0,27 2 3 0,-27-2-4 15,16 0 1-15,-16 0 1 0,17 0 5 0,-17 0-3 0,13 3-7 0,-13-3 1 16,0 0 4-16,0 0-5 0,24 0 3 0,-24 0-1 15,0 0 2-15,0 0 0 0,17 0-2 16,-17 0 2-16,0 0 3 0,0 0 0 0,0 0-3 16,0 0 3-16,16 0-3 0,-16 0 0 15,0 0-1-15,0 0 2 0,0 0 0 0,0 0 9 16,0 0-12-16,0 0 8 0,0 0-9 16,0 0 6-16,17 0-2 0,-17 0-1 15,0 0 0-15,0 0-5 0,0 0 4 0,0 0 0 16,0 0 3-16,0 0-2 0,0 0 0 15,0 0 0-15,0 0 0 0,0 0 2 0,0 0-1 16,0 0-2-16,0 0 1 0,0 0 3 16,0 0 1-16,0 0-2 0,0 0 5 15,0 0 6-15,0 0-1 0,0 0-2 0,0 0-6 16,0 0-5-16,3-10 3 0,-3 10 1 16,0 0 6-16,0 0-9 0,0 0 2 15,-17-20-3-15,11 15 5 16,-1-1-3-16,7 6 4 0,-14-9-6 0,5 3 5 15,-1 1-1-15,-1 1 2 0,1-1-5 47,1 0 7 16,-2 0-9-48,5 0 0-15,-7 3 4 0,6-3-2 47,7 5-1-47,-17-6 5 0,8 1-5 0,9 5 2 16,-14-7-3-16,4 5 7 0,10 2-7 0,-17-7-2 0,10 3 9 0,7 4-5 0,-16-5 6 0,9 0 5 16,7 5-1-16,-13-4 2 0,13 4 5 15,-14-6-3-15,14 6 2 0,-10-2 2 0,10 2-3 0,-9-3-1 0,9 3 2 0,-7-5-1 0,7 5-2 0,0 0 3 0,0 0-7 0,-10-5 2 0,10 5-3 16,0 0 2-16,0 0-2 15,0 0-1-15,-10-4-2 0,10 4-1 0,0 0 1 0,0 0 1 0,0 0-2 0,0 0-1 0,0 0 10 0,0 0-8 0,-14-3-5 0,14 3 4 0,0 0-3 0,0 0 3 0,0 0 2 0,0 0-6 0,0 0 0 0,0 0-1 0,0 0 2 0,0 0-3 0,0 0 2 0,0 0-4 16,0 0 4-16,0 0 2 0,0 0-4 0,0 0 4 16,0 0-3-16,0 0 2 0,0 0 1 15,0 0 1-15,0 0-1 0,0 0 0 0,0 0-2 16,0 0 2-16,0 0 0 0,0 0-1 16,0 0 3-16,0 0-2 0,0-10 1 0,0 10 4 15,0 0-9-15,0 0 1 0,0 0 4 16,0 0-4-16,0 0 1 0,0 0 1 15,0 0 1-15,0 0 1 0,0 0-3 0,0 0 5 16,0 0-5-16,0 0 2 0,0 0 3 16,0 0-3-16,0 0 2 0,0 0-2 15,0 0-1-15,0 0 1 0,0 0-3 16,0 0 1-16,0 0 0 0,0 0 2 0,0 0-4 16,0 0 1-16,0 0 0 0,0 0-1 15,0 0 5-15,0 0-4 0,0 0 4 16,0 0-3-16,0 0 0 0,37 15 2 0,-27-10-6 15,-10-5 4-15,24 7-1 0,-11-4 1 16,0 5 2-16,4-4-5 0,0 1 5 0,-4 0 0 16,7 2-3-16,-4-1 0 0,1-3 0 15,0 1 3-15,-1 1 1 0,2 1-3 0,-2-4 1 16,-2 3 2-16,-14-5 1 16,22 7-5-16,-11-2 0 0,2-2-1 0,-13-3 2 0,17 5 1 15,-17-5-5-15,16 4 4 0,-16-4 1 16,14 5 0-16,-14-5 0 0,16 6-3 15,-16-6 2-15,0 0-1 0,14 2 0 0,-14-2 1 16,0 0 0-16,16 5 0 0,-16-5 0 16,0 0 1-16,11 8-2 0,-11-8 3 15,0 0 0-15,6 7-1 0,-6-7 1 0,0 0-1 16,3 16 0-16,-3-16-1 0,0 0 0 16,0 12 1-16,0-12 0 0,0 0 1 15,-3 14-2-15,3-14 2 0,-6 12 1 16,2-6-2-16,4-6 0 0,-10 13-1 0,10-13 2 15,-10 13 0-15,4-8-2 0,-2 2 5 0,2 0-3 16,-4-2 5-16,4 2-2 0,-5-2 3 16,5 2-2-16,-4 1-1 0,10-8 2 15,-17 11 1-15,10-6 0 0,7-5 4 0,-17 10 0 16,11-5 2-16,6-5-1 0,-13 7 0 16,5-2 0-16,8-5 0 0,-12 8 0 0,12-8-1 15,-10 7 1-15,10-7 1 0,-11 8 2 16,11-8-2-16,-10 6 0 0,10-6-1 15,-12 3 1-15,4 3-4 0,8-6-1 16,-13 5 0-16,7 0-2 0,6-5 1 0,-11 5-3 16,11-5 2-16,-13 3-3 0,13-3 0 15,-13 2 1-15,13-2 0 0,0 0 0 16,-14 5-4-16,14-5-14 0,0 0-19 0,0 0-49 16,0 0-38-16,-20-5-49 0,20 5-156 15,-3-10-233-15,3 10-60 0</inkml:trace>
  <inkml:trace contextRef="#ctx0" brushRef="#br0" timeOffset="62758.2452">19264 12715 1399 0,'0'0'-76'0,"0"0"14"0,0 0 10 0,0 0 8 16,0 0 9-16,0 0 15 0,0 0 11 0,0 0 11 0,0 0-3 0,-11-7 8 0,11 7 3 15,0 0 1-15,0 0-3 0,0 0 1 16,0 0-5-16,0 0 4 0,0 0 16 16,0 0-11-16,0 0-2 0,0 0 5 0,0 0-7 15,44 13 3-15,-44-13-1 0,19 5-1 0,-5-3-1 16,-1 0-3-16,1 1 6 0,-1 2-4 16,4-2-3-1,-1-1 8-15,1 3-6 16,-1-3 2-16,1 1-1 15,4-1-7-15,-5 1 6 16,1-3-5 0,2 2 6-16,-1-4-7 15,-2-1 3 1,1 1 0 0,-1-1 1-16,-2 1-5 15,-1-5 4-15,1 1 0 16,-1-1-3-16,-3 0 5 0,0 1 1 0,-4-1-5 15,1-1-2 1,-4-2 4-16,-3 10-3 0,4-15 9 0,-4 15-9 16,0-15 6-16,0 15-1 0,-4-14-1 0,1 8 6 15,3 6-3-15,-10-10-4 0,0 5 3 16,3 1 0-16,7 4 0 16,-16-6-5-16,6 6 2 0,-4 0-1 15,14 0-5-15,-23 3 5 0,10-3 3 16,-1 3-4-16,1 1 1 0,0-2-2 0,-1 4 3 0,1 1-5 15,-1-5 0-15,5 7-1 0,-4-5 0 0,-1 4 0 16,4 0 1-16,0-4 2 0,3 4-3 0,1 2 2 16,-1-3 0-16,1 1-4 0,-2 1 4 0,8 2-1 0,0-11-2 0,-6 15 6 0,6-5-7 15,0-10 1-15,3 18 6 0,-3-18-3 16,3 13-1-16,5-5 11 0,1 1-11 0,1-2-3 0,1-2 8 0,2 0-2 16,4 0 1-16,-4-3-2 0,7 1 0 0,-4-1 3 0,5 1-4 0,-5-1 3 15,4-2-3-15,-3 0-2 0,3 0 0 16,-3 0 4-16,-17 0-2 0,30 0 3 0,-17 0-1 0,-13 0-4 0,23 0 10 0,-13 3-5 15,-10-3 1-15,20-3-5 0,-20 3-1 16,16 3 3-16,-16-3 0 0,0 0 2 0,21 0-3 0,-21 0 1 0,14-3-2 0,-14 3-4 16,16-2-8-16,-16 2-16 0,14-5-24 0,-14 5-16 15,12-5-22-15,-2 3-49 0,-10 2-242 0,14-3 105 0</inkml:trace>
  <inkml:trace contextRef="#ctx0" brushRef="#br0" timeOffset="63767.5228">19967 12528 1015 0,'-6'-5'-36'0,"6"5"7"32,-8-7 6-32,8 7 11 0,-6-8 5 0,6 8 7 0,0 0 8 15,-7-7 0-15,7 7 7 0,0 0 2 0,-3-9-2 0,3 9-5 0,0 0 2 16,0 0 3-16,0 0-3 0,0 0-2 16,-6-7 8-16,6 7 1 0,0 0 8 15,0 0-8-15,0 0-1 0,0 0 9 31,0 0-7-31,19 33 7 0,-13-26 8 0,2 6-11 0,-2-4 4 0,4 8 0 16,1-5-2 15,2 3-5-31,-4-1 6 16,5 2-2 0,-4-3-1-16,4 8-1 15,-1-3-6-15,0-1 9 16,-3-2-3-16,3 1-1 15,1-2-7 1,-4 1-3-16,-1-2 7 16,2-4-5-1,-4 2-1-15,-1-2 0 0,0 2-2 0,1-4 2 0,0 1 0 0,-7-8 6 16,10 12 5-16,-10-12 0 16,10 10 1-16,-10-10 4 0,7 10-1 0,-7-10-2 0,7 5-3 0,-7-5-3 15,0 0-2-15,0 0 0 0,0 0-2 0,23-9 1 0,-23 9-6 16,10-13-4-16,-7 3 6 15,4 0-6-15,-1 0 1 0,1-3 0 16,3-2-5-16,-3 0-5 0,-1-2 7 0,1 0-2 0,0-1-3 16,3 0 4-16,0 1-2 0,-3-3-2 15,-1 6 2-15,1 0 5 0,-1-1-7 0,-3 3 2 16,5-1 3-16,-2 1-2 0,-3 3 8 0,1 0 1 0,-4 9-1 0,6-17 4 0,-3 9 0 16,2 1-2-16,-5 7 0 0,6-10 3 0,-6 10-6 0,3-10 1 0,-3 10 2 0,3-11-3 0,-3 11-3 0,0 0 1 0,4-9 2 0,-4 9 1 15,0 0 2-15,6-8 3 0,-6 8 0 0,0 0 0 0,0 0-2 0,0 0 2 0,3-10-3 16,-3 10 0-16,0 0-1 0,0 0-1 0,0 0-1 15,0 0 0-15,0 0-2 0,0 0-1 16,5-10 0-16,-5 10-1 0,0 0-1 16,0 0 1-16,0 0-3 0,0 0 2 0,0 0 1 15,0 0-2-15,0 0-1 0,0 0 3 16,0 0-1-16,0 0-1 0,0 0-3 0,0 0 1 16,0 0 2-16,0 0-4 0,0 0 0 15,0 0 2-15,0 0-2 0,3-9 2 16,-3 9 4-16,0 0-7 0,0 0-4 0,0 0-2 15,0 0-6-15,0 0-9 0,0 0-20 16,0 0-20-16,0 0-29 0,-24 0-25 16,24 0-23-16,0 0-41 0,-27 2-152 0,27-2-172 31,-23 2-8-31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Comportamiento luz en espejos y lentes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CL" dirty="0" smtClean="0"/>
              <a:t>Paula Ríos 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955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50459" y="432390"/>
            <a:ext cx="41989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La mayor parte de los haces luminosos están formados por mezclas de rayos. </a:t>
            </a:r>
            <a:r>
              <a:rPr lang="es-CL" dirty="0" smtClean="0"/>
              <a:t>Físicamente </a:t>
            </a:r>
            <a:r>
              <a:rPr lang="es-CL" dirty="0"/>
              <a:t>cada rayo corresponde a una longitud de onda distinta. Esto implica que cuando un </a:t>
            </a:r>
            <a:r>
              <a:rPr lang="es-CL" dirty="0" smtClean="0"/>
              <a:t>haz luminoso atraviesa </a:t>
            </a:r>
            <a:r>
              <a:rPr lang="es-CL" dirty="0"/>
              <a:t>de un medio a otro, no todos los rayos serán refractados con el mismo</a:t>
            </a:r>
          </a:p>
          <a:p>
            <a:r>
              <a:rPr lang="es-CL" dirty="0"/>
              <a:t>ángulo</a:t>
            </a:r>
            <a:r>
              <a:rPr lang="es-CL" dirty="0" smtClean="0"/>
              <a:t>.</a:t>
            </a:r>
          </a:p>
          <a:p>
            <a:r>
              <a:rPr lang="es-ES" dirty="0"/>
              <a:t>Mientras que la velocidad, en el vacío, es la misma para todas las longitudes de</a:t>
            </a:r>
          </a:p>
          <a:p>
            <a:r>
              <a:rPr lang="es-ES" dirty="0" smtClean="0"/>
              <a:t>onda</a:t>
            </a:r>
            <a:r>
              <a:rPr lang="es-ES" dirty="0"/>
              <a:t>, no ocurre lo mismo cuando se está en un medio material; cada rayo tiene una </a:t>
            </a:r>
            <a:r>
              <a:rPr lang="es-ES" dirty="0" smtClean="0"/>
              <a:t>velocidad </a:t>
            </a:r>
            <a:r>
              <a:rPr lang="es-ES" dirty="0"/>
              <a:t>distinta. Lo anterior se debe a que el medio material le presenta un mayor índice </a:t>
            </a:r>
            <a:r>
              <a:rPr lang="es-ES" dirty="0" smtClean="0"/>
              <a:t>de refracción </a:t>
            </a:r>
            <a:r>
              <a:rPr lang="es-ES" dirty="0"/>
              <a:t>a los rayos con menor longitud de onda y viceversa.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015" t="15998" r="24161" b="36054"/>
          <a:stretch/>
        </p:blipFill>
        <p:spPr>
          <a:xfrm>
            <a:off x="5186149" y="432390"/>
            <a:ext cx="6482687" cy="350747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009240" y="4857413"/>
            <a:ext cx="2058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Prisma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7847461" y="4163999"/>
            <a:ext cx="382137" cy="468363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57" y="4956705"/>
            <a:ext cx="2038492" cy="1554648"/>
          </a:xfrm>
          <a:prstGeom prst="rect">
            <a:avLst/>
          </a:prstGeom>
        </p:spPr>
      </p:pic>
      <p:sp>
        <p:nvSpPr>
          <p:cNvPr id="9" name="Flecha arriba 8"/>
          <p:cNvSpPr/>
          <p:nvPr/>
        </p:nvSpPr>
        <p:spPr>
          <a:xfrm rot="16200000">
            <a:off x="5936278" y="4924329"/>
            <a:ext cx="585791" cy="103360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Entrada de lápiz 1"/>
              <p14:cNvContentPartPr/>
              <p14:nvPr/>
            </p14:nvContentPartPr>
            <p14:xfrm>
              <a:off x="524520" y="1546200"/>
              <a:ext cx="7880040" cy="286596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200" y="1539360"/>
                <a:ext cx="7887960" cy="28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68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98041" y="382137"/>
            <a:ext cx="589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Color y la longitud de onda</a:t>
            </a:r>
            <a:endParaRPr lang="es-CL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6154" t="27938" r="45769" b="61988"/>
          <a:stretch/>
        </p:blipFill>
        <p:spPr>
          <a:xfrm>
            <a:off x="1688443" y="1751516"/>
            <a:ext cx="1050878" cy="7369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571532" y="1819377"/>
            <a:ext cx="29433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 smtClean="0">
                <a:solidFill>
                  <a:srgbClr val="202124"/>
                </a:solidFill>
                <a:latin typeface="arial" panose="020B0604020202020204" pitchFamily="34" charset="0"/>
              </a:rPr>
              <a:t>Color según la RAE: </a:t>
            </a:r>
          </a:p>
          <a:p>
            <a:endParaRPr lang="es-ES" dirty="0" smtClean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ES" dirty="0" smtClean="0">
                <a:solidFill>
                  <a:srgbClr val="202124"/>
                </a:solidFill>
                <a:latin typeface="arial" panose="020B0604020202020204" pitchFamily="34" charset="0"/>
              </a:rPr>
              <a:t>Sensación </a:t>
            </a:r>
            <a:r>
              <a:rPr lang="es-ES" dirty="0">
                <a:solidFill>
                  <a:srgbClr val="202124"/>
                </a:solidFill>
                <a:latin typeface="arial" panose="020B0604020202020204" pitchFamily="34" charset="0"/>
              </a:rPr>
              <a:t>producida por los rayos luminosos que impresionan los órganos visuales y que depende de la longitud de onda 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4861" t="32416" r="25315" b="33442"/>
          <a:stretch/>
        </p:blipFill>
        <p:spPr>
          <a:xfrm>
            <a:off x="5192039" y="1353162"/>
            <a:ext cx="6482686" cy="2497540"/>
          </a:xfrm>
          <a:prstGeom prst="rect">
            <a:avLst/>
          </a:prstGeom>
        </p:spPr>
      </p:pic>
      <p:sp>
        <p:nvSpPr>
          <p:cNvPr id="6" name="Flecha izquierda 5"/>
          <p:cNvSpPr/>
          <p:nvPr/>
        </p:nvSpPr>
        <p:spPr>
          <a:xfrm>
            <a:off x="3185817" y="1799284"/>
            <a:ext cx="1637731" cy="6414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409805" y="2625532"/>
            <a:ext cx="41849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/>
              <a:t>El color y el índice de </a:t>
            </a:r>
            <a:r>
              <a:rPr lang="es-CL" sz="2000" b="1" dirty="0" smtClean="0"/>
              <a:t>refracción</a:t>
            </a:r>
          </a:p>
          <a:p>
            <a:endParaRPr lang="es-CL" dirty="0" smtClean="0"/>
          </a:p>
          <a:p>
            <a:r>
              <a:rPr lang="es-CL" dirty="0" smtClean="0"/>
              <a:t>Se </a:t>
            </a:r>
            <a:r>
              <a:rPr lang="es-CL" dirty="0"/>
              <a:t>pueden obtener las siguientes conclusiones:</a:t>
            </a:r>
          </a:p>
          <a:p>
            <a:endParaRPr lang="es-CL" dirty="0" smtClean="0"/>
          </a:p>
          <a:p>
            <a:r>
              <a:rPr lang="es-CL" dirty="0" smtClean="0"/>
              <a:t>El </a:t>
            </a:r>
            <a:r>
              <a:rPr lang="es-CL" dirty="0"/>
              <a:t>vidrio, si descompone la luz en colores, es un medio dispersivo.</a:t>
            </a:r>
          </a:p>
          <a:p>
            <a:endParaRPr lang="es-CL" dirty="0" smtClean="0"/>
          </a:p>
          <a:p>
            <a:r>
              <a:rPr lang="es-CL" dirty="0" smtClean="0"/>
              <a:t>Midiendo </a:t>
            </a:r>
            <a:r>
              <a:rPr lang="es-CL" dirty="0"/>
              <a:t>los ángulos de cada color y aplicando la ley de Snell es posible calcular </a:t>
            </a:r>
            <a:r>
              <a:rPr lang="es-CL" dirty="0" smtClean="0"/>
              <a:t>el incide </a:t>
            </a:r>
            <a:r>
              <a:rPr lang="es-CL" dirty="0"/>
              <a:t>de refracción del medio, con ello, la velocidad de la luz en el medio.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Entrada de lápiz 7"/>
              <p14:cNvContentPartPr/>
              <p14:nvPr/>
            </p14:nvContentPartPr>
            <p14:xfrm>
              <a:off x="306000" y="1404000"/>
              <a:ext cx="6342120" cy="4453920"/>
            </p14:xfrm>
          </p:contentPart>
        </mc:Choice>
        <mc:Fallback>
          <p:pic>
            <p:nvPicPr>
              <p:cNvPr id="8" name="Entrada de lápiz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880" y="1397520"/>
                <a:ext cx="6355440" cy="446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4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Espectro electromagnético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Conjunto </a:t>
            </a:r>
            <a:r>
              <a:rPr lang="es-CL" dirty="0"/>
              <a:t>de ondas electromagnéticas</a:t>
            </a:r>
            <a:r>
              <a:rPr lang="es-CL" dirty="0" smtClean="0"/>
              <a:t>.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748" t="35401" r="27728" b="36987"/>
          <a:stretch/>
        </p:blipFill>
        <p:spPr>
          <a:xfrm>
            <a:off x="2169994" y="2825087"/>
            <a:ext cx="7410734" cy="25271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Entrada de lápiz 3"/>
              <p14:cNvContentPartPr/>
              <p14:nvPr/>
            </p14:nvContentPartPr>
            <p14:xfrm>
              <a:off x="2805840" y="2312280"/>
              <a:ext cx="6432120" cy="308628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9000" y="2308320"/>
                <a:ext cx="6442200" cy="30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4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82" y="428554"/>
            <a:ext cx="8459978" cy="53763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/>
              <p14:cNvContentPartPr/>
              <p14:nvPr/>
            </p14:nvContentPartPr>
            <p14:xfrm>
              <a:off x="2742120" y="1040040"/>
              <a:ext cx="7503120" cy="480780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6000" y="1035720"/>
                <a:ext cx="7514280" cy="48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1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Espejos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</a:t>
            </a:r>
            <a:r>
              <a:rPr lang="es-ES" dirty="0"/>
              <a:t>entiende </a:t>
            </a:r>
            <a:r>
              <a:rPr lang="es-ES" dirty="0" smtClean="0"/>
              <a:t>por toda </a:t>
            </a:r>
            <a:r>
              <a:rPr lang="es-ES" dirty="0"/>
              <a:t>superficie en la cual se produce la reflexión regular. Por </a:t>
            </a:r>
            <a:r>
              <a:rPr lang="es-ES" dirty="0" smtClean="0"/>
              <a:t>ejemplo</a:t>
            </a:r>
            <a:r>
              <a:rPr lang="es-ES" dirty="0"/>
              <a:t>, una lámina de metal, un vidrio pulido, la superficie de un lago o estanque en reposo</a:t>
            </a:r>
            <a:r>
              <a:rPr lang="es-ES" dirty="0" smtClean="0"/>
              <a:t>.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Flecha izquierda y arriba 3"/>
          <p:cNvSpPr/>
          <p:nvPr/>
        </p:nvSpPr>
        <p:spPr>
          <a:xfrm rot="13309162">
            <a:off x="5987085" y="2906972"/>
            <a:ext cx="532262" cy="50496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/>
          <p:cNvSpPr txBox="1"/>
          <p:nvPr/>
        </p:nvSpPr>
        <p:spPr>
          <a:xfrm>
            <a:off x="5227093" y="3396303"/>
            <a:ext cx="151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Curvos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6325799" y="3394752"/>
            <a:ext cx="151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Planos</a:t>
            </a:r>
            <a:endParaRPr lang="es-CL" dirty="0"/>
          </a:p>
        </p:txBody>
      </p:sp>
      <p:sp>
        <p:nvSpPr>
          <p:cNvPr id="8" name="Flecha izquierda y arriba 7"/>
          <p:cNvSpPr/>
          <p:nvPr/>
        </p:nvSpPr>
        <p:spPr>
          <a:xfrm rot="13404205">
            <a:off x="5363516" y="3870340"/>
            <a:ext cx="518615" cy="50448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4557442" y="4246658"/>
            <a:ext cx="148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Cóncavo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596906" y="4256147"/>
            <a:ext cx="148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Convexo</a:t>
            </a:r>
            <a:endParaRPr lang="es-C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59183" y="4704993"/>
            <a:ext cx="386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</a:t>
            </a:r>
            <a:r>
              <a:rPr lang="es-ES" dirty="0" smtClean="0"/>
              <a:t>está pulimentado </a:t>
            </a:r>
            <a:r>
              <a:rPr lang="es-ES" dirty="0"/>
              <a:t>en su parte interior, </a:t>
            </a:r>
            <a:r>
              <a:rPr lang="es-ES" dirty="0" err="1" smtClean="0"/>
              <a:t>osea</a:t>
            </a:r>
            <a:r>
              <a:rPr lang="es-ES" dirty="0"/>
              <a:t>, si la reflexión se produce en la</a:t>
            </a:r>
          </a:p>
          <a:p>
            <a:r>
              <a:rPr lang="es-ES" dirty="0"/>
              <a:t>superficie cóncava.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984544" y="4736111"/>
            <a:ext cx="3855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está </a:t>
            </a:r>
            <a:r>
              <a:rPr lang="es-ES" dirty="0" smtClean="0"/>
              <a:t>pulimentado </a:t>
            </a:r>
            <a:r>
              <a:rPr lang="es-ES" dirty="0"/>
              <a:t>en su parte exterior, o </a:t>
            </a:r>
            <a:r>
              <a:rPr lang="es-ES" dirty="0" smtClean="0"/>
              <a:t>sea, si </a:t>
            </a:r>
            <a:r>
              <a:rPr lang="es-ES" dirty="0"/>
              <a:t>la reflexión se produce en la </a:t>
            </a:r>
            <a:r>
              <a:rPr lang="es-ES" dirty="0" smtClean="0"/>
              <a:t>superficie </a:t>
            </a:r>
            <a:r>
              <a:rPr lang="es-ES" dirty="0"/>
              <a:t>convexa.</a:t>
            </a:r>
            <a:endParaRPr lang="es-C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8" r="1124" b="10955"/>
          <a:stretch/>
        </p:blipFill>
        <p:spPr>
          <a:xfrm>
            <a:off x="7189907" y="2826321"/>
            <a:ext cx="4475346" cy="18288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Entrada de lápiz 6"/>
              <p14:cNvContentPartPr/>
              <p14:nvPr/>
            </p14:nvContentPartPr>
            <p14:xfrm>
              <a:off x="4687200" y="2388960"/>
              <a:ext cx="7444440" cy="2284200"/>
            </p14:xfrm>
          </p:contentPart>
        </mc:Choice>
        <mc:Fallback>
          <p:pic>
            <p:nvPicPr>
              <p:cNvPr id="7" name="Entrada de lápiz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3240" y="2385000"/>
                <a:ext cx="7453080" cy="22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71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ELEMENTOS DE UN ESPEJO ESFERICO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9433" y="2006222"/>
            <a:ext cx="10645421" cy="346012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400" b="1" dirty="0"/>
              <a:t>Centro de curvatura (c): </a:t>
            </a:r>
            <a:r>
              <a:rPr lang="es-ES" sz="1400" dirty="0"/>
              <a:t>es el centro de la esfera a la cual pertenece el espejo (es </a:t>
            </a:r>
            <a:r>
              <a:rPr lang="es-ES" sz="1400" dirty="0" smtClean="0"/>
              <a:t>el centro </a:t>
            </a:r>
            <a:r>
              <a:rPr lang="es-ES" sz="1400" dirty="0"/>
              <a:t>de la superficie esférica).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b="1" dirty="0"/>
              <a:t>Vértice del espejo (v): </a:t>
            </a:r>
            <a:r>
              <a:rPr lang="es-ES" sz="1400" dirty="0"/>
              <a:t>es el polo del casquete esférico o punto medio del espejo.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b="1" dirty="0"/>
              <a:t>Eje principal (cv): </a:t>
            </a:r>
            <a:r>
              <a:rPr lang="es-ES" sz="1400" dirty="0"/>
              <a:t>es la recta que une el centro de curvatura con el vértice del espejo.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b="1" dirty="0"/>
              <a:t>El radio de curvatura (r): </a:t>
            </a:r>
            <a:r>
              <a:rPr lang="es-ES" sz="1400" dirty="0"/>
              <a:t>distancia del centro de curvatura al espejo</a:t>
            </a:r>
            <a:r>
              <a:rPr lang="es-ES" sz="1400" dirty="0" smtClean="0"/>
              <a:t>.</a:t>
            </a:r>
            <a:endParaRPr lang="es-ES" sz="1400" dirty="0"/>
          </a:p>
          <a:p>
            <a:pPr marL="342900" indent="-342900">
              <a:buFont typeface="+mj-lt"/>
              <a:buAutoNum type="arabicPeriod"/>
            </a:pPr>
            <a:r>
              <a:rPr lang="es-ES" sz="1400" b="1" dirty="0"/>
              <a:t>El foco principal (f): </a:t>
            </a:r>
            <a:r>
              <a:rPr lang="es-ES" sz="1400" dirty="0"/>
              <a:t>es el punto del eje principal al cual concurren después de </a:t>
            </a:r>
            <a:r>
              <a:rPr lang="es-ES" sz="1400" dirty="0" smtClean="0"/>
              <a:t>reflejarse </a:t>
            </a:r>
            <a:r>
              <a:rPr lang="es-ES" sz="1400" dirty="0"/>
              <a:t>todos los rayos luminosos que inciden paralelos al eje principal</a:t>
            </a:r>
            <a:r>
              <a:rPr lang="es-ES" sz="1400" dirty="0" smtClean="0"/>
              <a:t>.</a:t>
            </a:r>
            <a:endParaRPr lang="es-ES" sz="1400" dirty="0"/>
          </a:p>
          <a:p>
            <a:pPr marL="342900" indent="-342900">
              <a:buFont typeface="+mj-lt"/>
              <a:buAutoNum type="arabicPeriod"/>
            </a:pPr>
            <a:r>
              <a:rPr lang="es-ES" sz="1400" dirty="0"/>
              <a:t>Plano focal: es un plano perpendicular al eje principal y que pasa por el foco principal.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dirty="0"/>
              <a:t>Distancia focal: es la distancia comprendida entre el foco principal y el vértice</a:t>
            </a:r>
            <a:r>
              <a:rPr lang="es-ES" sz="1400" dirty="0" smtClean="0"/>
              <a:t>.</a:t>
            </a:r>
            <a:endParaRPr lang="es-ES" sz="1400" dirty="0"/>
          </a:p>
          <a:p>
            <a:pPr marL="342900" indent="-342900">
              <a:buFont typeface="+mj-lt"/>
              <a:buAutoNum type="arabicPeriod"/>
            </a:pPr>
            <a:r>
              <a:rPr lang="es-ES" sz="1400" dirty="0"/>
              <a:t>Abertura del espejo: es el ángulo formado por 2 ejes secundarios extremos. Para </a:t>
            </a:r>
            <a:r>
              <a:rPr lang="es-ES" sz="1400" dirty="0" smtClean="0"/>
              <a:t>espejos </a:t>
            </a:r>
            <a:r>
              <a:rPr lang="es-ES" sz="1400" dirty="0"/>
              <a:t>de pequeña abertura, el foco principal está situado en el punto medio del radio </a:t>
            </a:r>
            <a:r>
              <a:rPr lang="es-ES" sz="1400" dirty="0" smtClean="0"/>
              <a:t>de curvatura</a:t>
            </a:r>
            <a:r>
              <a:rPr lang="es-ES" sz="1400" dirty="0"/>
              <a:t>, o sea, la distancia focal f es igual a la mitad del radio de curvatura r.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41581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742" t="25886" r="28147" b="25793"/>
          <a:stretch/>
        </p:blipFill>
        <p:spPr>
          <a:xfrm>
            <a:off x="3070746" y="764274"/>
            <a:ext cx="5609230" cy="3534771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6482686" y="764274"/>
            <a:ext cx="491320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7124132" y="764274"/>
            <a:ext cx="94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Radio </a:t>
            </a:r>
            <a:endParaRPr lang="es-C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4286880" y="812520"/>
              <a:ext cx="7241040" cy="309312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2920" y="809280"/>
                <a:ext cx="7248240" cy="30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55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01002" y="122830"/>
            <a:ext cx="9580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Un espejo cóncavo o convergente </a:t>
            </a:r>
            <a:endParaRPr lang="es-CL" b="1" dirty="0" smtClean="0"/>
          </a:p>
          <a:p>
            <a:endParaRPr lang="es-CL" b="1" dirty="0"/>
          </a:p>
          <a:p>
            <a:r>
              <a:rPr lang="es-CL" dirty="0"/>
              <a:t>H</a:t>
            </a:r>
            <a:r>
              <a:rPr lang="es-CL" dirty="0" smtClean="0"/>
              <a:t>ace </a:t>
            </a:r>
            <a:r>
              <a:rPr lang="es-CL" dirty="0"/>
              <a:t>converger la luz en el punto focal y es capaz </a:t>
            </a:r>
            <a:r>
              <a:rPr lang="es-CL" dirty="0" smtClean="0"/>
              <a:t>de generar </a:t>
            </a:r>
            <a:r>
              <a:rPr lang="es-CL" dirty="0"/>
              <a:t>distintos tipos de imágenes: virtuales o reales; más grandes, iguales o más </a:t>
            </a:r>
            <a:r>
              <a:rPr lang="es-CL" dirty="0" smtClean="0"/>
              <a:t>pequeñas que </a:t>
            </a:r>
            <a:r>
              <a:rPr lang="es-CL" dirty="0"/>
              <a:t>el objeto; y derechas o invertidas respecto de un objeto.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6434" t="19729" r="25000" b="21315"/>
          <a:stretch/>
        </p:blipFill>
        <p:spPr>
          <a:xfrm>
            <a:off x="2831910" y="1501253"/>
            <a:ext cx="6318913" cy="43126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3103200" y="337320"/>
              <a:ext cx="6107400" cy="541620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8880" y="333000"/>
                <a:ext cx="6117120" cy="54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7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7139" y="269122"/>
            <a:ext cx="10554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Un espejo cóncavo o </a:t>
            </a:r>
            <a:r>
              <a:rPr lang="es-CL" b="1" dirty="0" smtClean="0"/>
              <a:t>convergente</a:t>
            </a:r>
          </a:p>
          <a:p>
            <a:endParaRPr lang="es-CL" b="1" dirty="0"/>
          </a:p>
          <a:p>
            <a:r>
              <a:rPr lang="es-ES" dirty="0"/>
              <a:t>D</a:t>
            </a:r>
            <a:r>
              <a:rPr lang="es-ES" dirty="0" smtClean="0"/>
              <a:t>ispersa </a:t>
            </a:r>
            <a:r>
              <a:rPr lang="es-ES" dirty="0"/>
              <a:t>la luz y sólo produce imágenes </a:t>
            </a:r>
            <a:r>
              <a:rPr lang="es-ES" dirty="0" smtClean="0"/>
              <a:t>virtuales</a:t>
            </a:r>
            <a:r>
              <a:rPr lang="es-ES" dirty="0"/>
              <a:t>, pequeñas y derechas.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3147" t="20849" r="34232" b="55830"/>
          <a:stretch/>
        </p:blipFill>
        <p:spPr>
          <a:xfrm>
            <a:off x="2702256" y="1405718"/>
            <a:ext cx="6621347" cy="26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Lentes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Son cuerpos transparentes limitados al menos por una superficie curva. Según sea </a:t>
            </a:r>
            <a:r>
              <a:rPr lang="es-ES" dirty="0" smtClean="0"/>
              <a:t>la forma </a:t>
            </a:r>
            <a:r>
              <a:rPr lang="es-ES" dirty="0"/>
              <a:t>de </a:t>
            </a:r>
            <a:r>
              <a:rPr lang="es-ES" dirty="0" smtClean="0"/>
              <a:t>las </a:t>
            </a:r>
            <a:r>
              <a:rPr lang="es-ES" dirty="0"/>
              <a:t>superficies </a:t>
            </a:r>
            <a:r>
              <a:rPr lang="es-ES" dirty="0" smtClean="0"/>
              <a:t>que </a:t>
            </a:r>
            <a:r>
              <a:rPr lang="es-ES" dirty="0"/>
              <a:t>la </a:t>
            </a:r>
            <a:r>
              <a:rPr lang="es-ES" dirty="0" smtClean="0"/>
              <a:t>limitan</a:t>
            </a:r>
            <a:r>
              <a:rPr lang="es-ES" dirty="0"/>
              <a:t>, las lentes pueden ser convergentes o divergentes</a:t>
            </a:r>
            <a:r>
              <a:rPr lang="es-ES" dirty="0" smtClean="0"/>
              <a:t>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252" t="31856" r="33077" b="41838"/>
          <a:stretch/>
        </p:blipFill>
        <p:spPr>
          <a:xfrm>
            <a:off x="291519" y="3098461"/>
            <a:ext cx="4380932" cy="192433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64642" y="5318787"/>
            <a:ext cx="219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Convergentes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4091" t="25514" r="34757" b="44635"/>
          <a:stretch/>
        </p:blipFill>
        <p:spPr>
          <a:xfrm>
            <a:off x="6810235" y="3018549"/>
            <a:ext cx="4053384" cy="218364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85580" y="5318787"/>
            <a:ext cx="219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Divergentes</a:t>
            </a:r>
            <a:endParaRPr lang="es-C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Entrada de lápiz 7"/>
              <p14:cNvContentPartPr/>
              <p14:nvPr/>
            </p14:nvContentPartPr>
            <p14:xfrm>
              <a:off x="592920" y="1028520"/>
              <a:ext cx="10090800" cy="4515120"/>
            </p14:xfrm>
          </p:contentPart>
        </mc:Choice>
        <mc:Fallback>
          <p:pic>
            <p:nvPicPr>
              <p:cNvPr id="8" name="Entrada de lápiz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320" y="1024560"/>
                <a:ext cx="10098720" cy="45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58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03261" y="1828799"/>
            <a:ext cx="469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 smtClean="0"/>
              <a:t>Teorías de la luz</a:t>
            </a:r>
            <a:endParaRPr lang="es-CL" sz="5400" dirty="0"/>
          </a:p>
        </p:txBody>
      </p:sp>
      <p:sp>
        <p:nvSpPr>
          <p:cNvPr id="5" name="Flecha abajo 4"/>
          <p:cNvSpPr/>
          <p:nvPr/>
        </p:nvSpPr>
        <p:spPr>
          <a:xfrm>
            <a:off x="5609230" y="3002507"/>
            <a:ext cx="1596788" cy="204716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47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637732" y="319670"/>
            <a:ext cx="9526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/>
              <a:t>Instrumentos tecnológicos que </a:t>
            </a:r>
            <a:r>
              <a:rPr lang="es-CL" sz="3200" dirty="0" smtClean="0"/>
              <a:t>utilizan espejos </a:t>
            </a:r>
            <a:r>
              <a:rPr lang="es-CL" sz="3200" dirty="0"/>
              <a:t>y lentes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04" y="1076081"/>
            <a:ext cx="6944791" cy="52018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6017760" y="4186800"/>
              <a:ext cx="2597040" cy="149976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2360" y="4183560"/>
                <a:ext cx="2607480" cy="150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17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64316" y="2107526"/>
            <a:ext cx="28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Gracias!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35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23" y="545910"/>
            <a:ext cx="3388998" cy="2061349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4763069" y="1050878"/>
            <a:ext cx="709684" cy="614149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5936776" y="545910"/>
            <a:ext cx="3998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Teoría corpuscular de la Luz, Newton</a:t>
            </a:r>
          </a:p>
          <a:p>
            <a:endParaRPr lang="es-CL" dirty="0"/>
          </a:p>
          <a:p>
            <a:r>
              <a:rPr lang="es-ES" i="1" dirty="0"/>
              <a:t>Planteó que la luz estaba compuesta por una granizada de corpúsculos luminosos, que se propagan en línea recta y atraviesan medios transparentes</a:t>
            </a:r>
            <a:r>
              <a:rPr lang="es-CL" i="1" dirty="0"/>
              <a:t>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70" y="545910"/>
            <a:ext cx="2118360" cy="144018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23" y="2886855"/>
            <a:ext cx="3102023" cy="2901461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4408227" y="4030510"/>
            <a:ext cx="709684" cy="614149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/>
          <p:cNvSpPr txBox="1"/>
          <p:nvPr/>
        </p:nvSpPr>
        <p:spPr>
          <a:xfrm>
            <a:off x="5540992" y="3426303"/>
            <a:ext cx="3998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Teoría ondulatoria de la Luz, Huygens/Young</a:t>
            </a:r>
          </a:p>
          <a:p>
            <a:endParaRPr lang="es-CL" dirty="0"/>
          </a:p>
          <a:p>
            <a:r>
              <a:rPr lang="es-ES" i="1" dirty="0"/>
              <a:t>Planteó que la luz estaba compuesta por </a:t>
            </a:r>
            <a:r>
              <a:rPr lang="es-CL" i="1" dirty="0" smtClean="0"/>
              <a:t>ondas semejantes a las del sonido.</a:t>
            </a:r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1993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6" r="59412"/>
          <a:stretch/>
        </p:blipFill>
        <p:spPr>
          <a:xfrm>
            <a:off x="450376" y="1119117"/>
            <a:ext cx="2947916" cy="3477285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3603009" y="2550684"/>
            <a:ext cx="709684" cy="614149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4449172" y="1673521"/>
            <a:ext cx="43536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Planck/Einstein</a:t>
            </a:r>
          </a:p>
          <a:p>
            <a:endParaRPr lang="es-ES" i="1" dirty="0"/>
          </a:p>
          <a:p>
            <a:r>
              <a:rPr lang="es-ES" i="1" dirty="0" smtClean="0"/>
              <a:t>Esta </a:t>
            </a:r>
            <a:r>
              <a:rPr lang="es-ES" i="1" dirty="0"/>
              <a:t>teoría considera que la energía transportada por una onda </a:t>
            </a:r>
            <a:r>
              <a:rPr lang="es-ES" i="1" dirty="0" err="1"/>
              <a:t>trans</a:t>
            </a:r>
            <a:r>
              <a:rPr lang="es-ES" i="1" dirty="0"/>
              <a:t>-</a:t>
            </a:r>
          </a:p>
          <a:p>
            <a:r>
              <a:rPr lang="es-ES" i="1" dirty="0"/>
              <a:t>versal electromagnética no está distribuida en forma continua, sino que en paquetes o </a:t>
            </a:r>
            <a:r>
              <a:rPr lang="es-ES" i="1" dirty="0" err="1"/>
              <a:t>cor</a:t>
            </a:r>
            <a:r>
              <a:rPr lang="es-ES" i="1" dirty="0"/>
              <a:t>-</a:t>
            </a:r>
          </a:p>
          <a:p>
            <a:r>
              <a:rPr lang="es-ES" i="1" dirty="0" err="1"/>
              <a:t>púsculos</a:t>
            </a:r>
            <a:r>
              <a:rPr lang="es-ES" i="1" dirty="0"/>
              <a:t> energéticos, llamados fotones.</a:t>
            </a:r>
            <a:endParaRPr lang="es-CL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843755" y="1296538"/>
            <a:ext cx="3002509" cy="34163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Conclusión: La luz presenta naturaleza dual: Cuando se propaga (fenómeno de </a:t>
            </a:r>
            <a:r>
              <a:rPr lang="es-ES" dirty="0" err="1"/>
              <a:t>propa</a:t>
            </a:r>
            <a:r>
              <a:rPr lang="es-ES" dirty="0"/>
              <a:t>-</a:t>
            </a:r>
          </a:p>
          <a:p>
            <a:r>
              <a:rPr lang="es-ES" dirty="0" err="1"/>
              <a:t>gación</a:t>
            </a:r>
            <a:r>
              <a:rPr lang="es-ES" dirty="0"/>
              <a:t>) se comporta como una onda transversal electromagnética; pero cuando </a:t>
            </a:r>
            <a:r>
              <a:rPr lang="es-ES" dirty="0" smtClean="0"/>
              <a:t>interacciona con </a:t>
            </a:r>
            <a:r>
              <a:rPr lang="es-ES" dirty="0"/>
              <a:t>la materia (procesos de absorción y emisión mutua, entre la luz y la materia) </a:t>
            </a:r>
            <a:r>
              <a:rPr lang="es-ES" dirty="0" smtClean="0"/>
              <a:t>presenta carácter </a:t>
            </a:r>
            <a:r>
              <a:rPr lang="es-ES" dirty="0"/>
              <a:t>corpuscular (corpúsculos energéticos).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61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Fenómenos de la luz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1. Reflexión </a:t>
            </a:r>
          </a:p>
          <a:p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Cuando un rayo luminoso llega a </a:t>
            </a:r>
            <a:r>
              <a:rPr lang="es-ES" dirty="0" smtClean="0"/>
              <a:t>la superficie </a:t>
            </a:r>
            <a:r>
              <a:rPr lang="es-ES" dirty="0"/>
              <a:t>de un medio de distinta densidad, puede ser transmitido a través de él o </a:t>
            </a:r>
            <a:r>
              <a:rPr lang="es-ES" dirty="0" smtClean="0"/>
              <a:t>reflejado (o </a:t>
            </a:r>
            <a:r>
              <a:rPr lang="es-ES" dirty="0"/>
              <a:t>ambas cosas).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5804" t="30551" r="30455" b="47248"/>
          <a:stretch/>
        </p:blipFill>
        <p:spPr>
          <a:xfrm>
            <a:off x="1856096" y="2606723"/>
            <a:ext cx="3019560" cy="2742958"/>
          </a:xfrm>
          <a:prstGeom prst="rect">
            <a:avLst/>
          </a:prstGeom>
        </p:spPr>
      </p:pic>
      <p:sp>
        <p:nvSpPr>
          <p:cNvPr id="7" name="Flecha izquierda y arriba 6"/>
          <p:cNvSpPr/>
          <p:nvPr/>
        </p:nvSpPr>
        <p:spPr>
          <a:xfrm rot="8377533">
            <a:off x="4939357" y="4236744"/>
            <a:ext cx="1067607" cy="870857"/>
          </a:xfrm>
          <a:prstGeom prst="lef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5957577" y="3604084"/>
            <a:ext cx="521993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Reflexión especular: Cuando la luz llega en forma de rayos paralelos incidiendo sobre</a:t>
            </a:r>
          </a:p>
          <a:p>
            <a:r>
              <a:rPr lang="es-ES" dirty="0"/>
              <a:t>una superficie plana y muy lisa, los rayos reflejados son también </a:t>
            </a:r>
            <a:r>
              <a:rPr lang="es-ES" dirty="0" smtClean="0"/>
              <a:t>paralelos.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5768288" y="4874114"/>
            <a:ext cx="540922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Reflexión difusa: si </a:t>
            </a:r>
            <a:r>
              <a:rPr lang="es-ES" dirty="0"/>
              <a:t>la superficie es rugosa, los rayos reflejados salen en todas las </a:t>
            </a:r>
            <a:r>
              <a:rPr lang="es-ES" dirty="0" smtClean="0"/>
              <a:t>direcciones</a:t>
            </a:r>
            <a:r>
              <a:rPr lang="es-ES" dirty="0"/>
              <a:t>, porque la normal en diferentes puntos puede ser </a:t>
            </a:r>
            <a:r>
              <a:rPr lang="es-ES" dirty="0" smtClean="0"/>
              <a:t>distinta</a:t>
            </a:r>
            <a:r>
              <a:rPr lang="es-ES" dirty="0"/>
              <a:t>.</a:t>
            </a:r>
            <a:endParaRPr lang="es-C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/>
              <p14:cNvContentPartPr/>
              <p14:nvPr/>
            </p14:nvContentPartPr>
            <p14:xfrm>
              <a:off x="2588400" y="333360"/>
              <a:ext cx="9609120" cy="504792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9400" y="329040"/>
                <a:ext cx="9624240" cy="50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49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091" t="43797" r="35700" b="35867"/>
          <a:stretch/>
        </p:blipFill>
        <p:spPr>
          <a:xfrm>
            <a:off x="2988860" y="313896"/>
            <a:ext cx="6701051" cy="25361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9649" y="4079711"/>
            <a:ext cx="54430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principio de Fermat y la ley de reflexión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397087" y="3571880"/>
            <a:ext cx="2688609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Este principio </a:t>
            </a:r>
            <a:r>
              <a:rPr lang="es-ES" dirty="0" smtClean="0"/>
              <a:t>dice que </a:t>
            </a:r>
            <a:r>
              <a:rPr lang="es-ES" dirty="0"/>
              <a:t>un rayo de luz al viajar de un punto a otro, siempre lo hará por el camino que le </a:t>
            </a:r>
            <a:r>
              <a:rPr lang="es-ES" dirty="0" smtClean="0"/>
              <a:t>tome menos </a:t>
            </a:r>
            <a:r>
              <a:rPr lang="es-ES" dirty="0"/>
              <a:t>tiempo.</a:t>
            </a:r>
            <a:endParaRPr lang="es-CL" dirty="0"/>
          </a:p>
        </p:txBody>
      </p:sp>
      <p:sp>
        <p:nvSpPr>
          <p:cNvPr id="7" name="Flecha derecha 6"/>
          <p:cNvSpPr/>
          <p:nvPr/>
        </p:nvSpPr>
        <p:spPr>
          <a:xfrm>
            <a:off x="6300921" y="4079711"/>
            <a:ext cx="777922" cy="479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4181760" y="2550960"/>
              <a:ext cx="4707720" cy="20988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7440" y="2544480"/>
                <a:ext cx="4719600" cy="2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31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Fenómenos de la luz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2. Refracción</a:t>
            </a:r>
            <a:endParaRPr lang="es-CL" dirty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18" y="2915319"/>
            <a:ext cx="3490240" cy="2322596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27" y="2709462"/>
            <a:ext cx="3745435" cy="27343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99745" y="2581450"/>
            <a:ext cx="3325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“Un haz luminoso experimenta refracción si cambia su velocidad, o la </a:t>
            </a:r>
            <a:r>
              <a:rPr lang="es-CL" sz="2000" dirty="0" smtClean="0"/>
              <a:t>velocidad </a:t>
            </a:r>
            <a:r>
              <a:rPr lang="es-CL" sz="2000" dirty="0"/>
              <a:t>y la dirección de propagación simultáneamente al pasar de un medio </a:t>
            </a:r>
            <a:r>
              <a:rPr lang="es-CL" sz="2000" dirty="0" smtClean="0"/>
              <a:t>a otro </a:t>
            </a:r>
            <a:r>
              <a:rPr lang="es-CL" sz="2000" dirty="0"/>
              <a:t>de </a:t>
            </a:r>
            <a:r>
              <a:rPr lang="es-CL" sz="2000" u="sng" dirty="0"/>
              <a:t>distinto índice de refracción absoluto o refringencia</a:t>
            </a:r>
            <a:r>
              <a:rPr lang="es-CL" sz="2000" dirty="0"/>
              <a:t>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Entrada de lápiz 4"/>
              <p14:cNvContentPartPr/>
              <p14:nvPr/>
            </p14:nvContentPartPr>
            <p14:xfrm>
              <a:off x="876240" y="2183400"/>
              <a:ext cx="6327720" cy="2115360"/>
            </p14:xfrm>
          </p:contentPart>
        </mc:Choice>
        <mc:Fallback>
          <p:pic>
            <p:nvPicPr>
              <p:cNvPr id="5" name="Entrada de lápiz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920" y="2180160"/>
                <a:ext cx="6335280" cy="21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3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0948" y="476797"/>
            <a:ext cx="41428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Se ha establecido que la velocidad de propagación de la luz depende de la </a:t>
            </a:r>
            <a:r>
              <a:rPr lang="es-CL" dirty="0" smtClean="0"/>
              <a:t>naturaleza del medio en que se propaga.</a:t>
            </a:r>
          </a:p>
          <a:p>
            <a:endParaRPr lang="es-CL" dirty="0"/>
          </a:p>
          <a:p>
            <a:r>
              <a:rPr lang="es-ES" dirty="0" smtClean="0"/>
              <a:t>La </a:t>
            </a:r>
            <a:r>
              <a:rPr lang="es-ES" dirty="0"/>
              <a:t>causa de estos cambios de velocidad y dirección, o de velocidad solamente, en el</a:t>
            </a:r>
          </a:p>
          <a:p>
            <a:r>
              <a:rPr lang="es-ES" dirty="0" smtClean="0"/>
              <a:t>desplazamiento </a:t>
            </a:r>
            <a:r>
              <a:rPr lang="es-ES" dirty="0"/>
              <a:t>de la luz, se atribuye a cierta propiedad que caracteriza a los medios </a:t>
            </a:r>
            <a:r>
              <a:rPr lang="es-ES" dirty="0" smtClean="0"/>
              <a:t>transparentes </a:t>
            </a:r>
            <a:r>
              <a:rPr lang="es-ES" dirty="0"/>
              <a:t>y que se denomina 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sz="3200" dirty="0"/>
              <a:t>R</a:t>
            </a:r>
            <a:r>
              <a:rPr lang="es-ES" sz="3200" dirty="0" smtClean="0"/>
              <a:t>efringencia </a:t>
            </a:r>
            <a:r>
              <a:rPr lang="es-ES" sz="3200" dirty="0"/>
              <a:t>o poder </a:t>
            </a:r>
            <a:r>
              <a:rPr lang="es-ES" sz="3200" dirty="0" smtClean="0"/>
              <a:t>refringente</a:t>
            </a:r>
            <a:endParaRPr lang="es-CL" sz="3200" dirty="0"/>
          </a:p>
        </p:txBody>
      </p:sp>
      <p:sp>
        <p:nvSpPr>
          <p:cNvPr id="2" name="Flecha abajo 1"/>
          <p:cNvSpPr/>
          <p:nvPr/>
        </p:nvSpPr>
        <p:spPr>
          <a:xfrm>
            <a:off x="2091161" y="3111690"/>
            <a:ext cx="341194" cy="68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5750256" y="319669"/>
            <a:ext cx="615059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Ley de Snell: </a:t>
            </a:r>
            <a:endParaRPr lang="es-CL" sz="2800" dirty="0" smtClean="0"/>
          </a:p>
          <a:p>
            <a:endParaRPr lang="es-CL" dirty="0"/>
          </a:p>
          <a:p>
            <a:r>
              <a:rPr lang="es-CL" sz="2400" dirty="0" smtClean="0"/>
              <a:t>“</a:t>
            </a:r>
            <a:r>
              <a:rPr lang="es-CL" sz="2400" dirty="0"/>
              <a:t>L</a:t>
            </a:r>
            <a:r>
              <a:rPr lang="es-CL" sz="2400" dirty="0" smtClean="0"/>
              <a:t>a </a:t>
            </a:r>
            <a:r>
              <a:rPr lang="es-CL" sz="2400" dirty="0"/>
              <a:t>razón entre los senos de los ángulos de incidencia y de refracción </a:t>
            </a:r>
            <a:r>
              <a:rPr lang="es-CL" sz="2400" dirty="0" smtClean="0"/>
              <a:t>es constante </a:t>
            </a:r>
            <a:r>
              <a:rPr lang="es-CL" sz="2400" dirty="0"/>
              <a:t>para un mismo par de medios</a:t>
            </a:r>
            <a:r>
              <a:rPr lang="es-CL" sz="2400" dirty="0" smtClean="0"/>
              <a:t>”</a:t>
            </a:r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7134" t="29431" r="33077" b="24487"/>
          <a:stretch/>
        </p:blipFill>
        <p:spPr>
          <a:xfrm>
            <a:off x="8809491" y="2677399"/>
            <a:ext cx="3091356" cy="26886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35" y="2434231"/>
            <a:ext cx="3448697" cy="34640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Entrada de lápiz 5"/>
              <p14:cNvContentPartPr/>
              <p14:nvPr/>
            </p14:nvContentPartPr>
            <p14:xfrm>
              <a:off x="306720" y="56160"/>
              <a:ext cx="11831040" cy="5320080"/>
            </p14:xfrm>
          </p:contentPart>
        </mc:Choice>
        <mc:Fallback>
          <p:pic>
            <p:nvPicPr>
              <p:cNvPr id="6" name="Entrada de lápiz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040" y="51840"/>
                <a:ext cx="11841840" cy="532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82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378" t="10400" r="7903" b="18704"/>
          <a:stretch/>
        </p:blipFill>
        <p:spPr>
          <a:xfrm>
            <a:off x="313899" y="1276065"/>
            <a:ext cx="7014949" cy="35074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629099" y="382137"/>
            <a:ext cx="42581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/>
              <a:t>Si un rayo luminoso, pasa oblicuamente de un medio de menor índice de refracción</a:t>
            </a:r>
          </a:p>
          <a:p>
            <a:r>
              <a:rPr lang="es-ES" sz="2400" dirty="0"/>
              <a:t>absoluto a otro de mayor índice de refracción absoluto, se refracta acercándose a la</a:t>
            </a:r>
          </a:p>
          <a:p>
            <a:r>
              <a:rPr lang="es-ES" sz="2400" dirty="0"/>
              <a:t>normal.</a:t>
            </a:r>
          </a:p>
          <a:p>
            <a:endParaRPr lang="es-E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Si </a:t>
            </a:r>
            <a:r>
              <a:rPr lang="es-ES" sz="2400" dirty="0"/>
              <a:t>un rayo luminoso pasa oblicuamente de un medio de mayor índice de refracción</a:t>
            </a:r>
          </a:p>
          <a:p>
            <a:r>
              <a:rPr lang="es-ES" sz="2400" dirty="0" smtClean="0"/>
              <a:t>    absoluto </a:t>
            </a:r>
            <a:r>
              <a:rPr lang="es-ES" sz="2400" dirty="0"/>
              <a:t>a otro de menor </a:t>
            </a:r>
            <a:r>
              <a:rPr lang="es-ES" sz="2400" dirty="0" smtClean="0"/>
              <a:t>    índice </a:t>
            </a:r>
            <a:r>
              <a:rPr lang="es-ES" sz="2400" dirty="0"/>
              <a:t>de refracción absoluto, se refracta alejándose de la</a:t>
            </a:r>
          </a:p>
          <a:p>
            <a:r>
              <a:rPr lang="es-ES" sz="2400" dirty="0"/>
              <a:t>normal.</a:t>
            </a:r>
            <a:endParaRPr lang="es-CL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1212480" y="87840"/>
              <a:ext cx="10787040" cy="453132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7440" y="82800"/>
                <a:ext cx="10796760" cy="45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4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Galería</Template>
  <TotalTime>1877</TotalTime>
  <Words>1060</Words>
  <Application>Microsoft Office PowerPoint</Application>
  <PresentationFormat>Panorámica</PresentationFormat>
  <Paragraphs>94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Arial</vt:lpstr>
      <vt:lpstr>Gill Sans MT</vt:lpstr>
      <vt:lpstr>Wingdings</vt:lpstr>
      <vt:lpstr>Gallery</vt:lpstr>
      <vt:lpstr>Comportamiento luz en espejos y lentes</vt:lpstr>
      <vt:lpstr>Presentación de PowerPoint</vt:lpstr>
      <vt:lpstr>Presentación de PowerPoint</vt:lpstr>
      <vt:lpstr>Presentación de PowerPoint</vt:lpstr>
      <vt:lpstr>Fenómenos de la luz</vt:lpstr>
      <vt:lpstr>Presentación de PowerPoint</vt:lpstr>
      <vt:lpstr>Fenómenos de la luz</vt:lpstr>
      <vt:lpstr>Presentación de PowerPoint</vt:lpstr>
      <vt:lpstr>Presentación de PowerPoint</vt:lpstr>
      <vt:lpstr>Presentación de PowerPoint</vt:lpstr>
      <vt:lpstr>Presentación de PowerPoint</vt:lpstr>
      <vt:lpstr>Espectro electromagnético</vt:lpstr>
      <vt:lpstr>Presentación de PowerPoint</vt:lpstr>
      <vt:lpstr>Espejos</vt:lpstr>
      <vt:lpstr>ELEMENTOS DE UN ESPEJO ESFERICO</vt:lpstr>
      <vt:lpstr>Presentación de PowerPoint</vt:lpstr>
      <vt:lpstr>Presentación de PowerPoint</vt:lpstr>
      <vt:lpstr>Presentación de PowerPoint</vt:lpstr>
      <vt:lpstr>Lentes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Comportamiento luz en espejos y lentes</dc:title>
  <dc:creator>Usuario</dc:creator>
  <cp:lastModifiedBy>Usuario</cp:lastModifiedBy>
  <cp:revision>28</cp:revision>
  <dcterms:created xsi:type="dcterms:W3CDTF">2021-11-17T14:15:58Z</dcterms:created>
  <dcterms:modified xsi:type="dcterms:W3CDTF">2021-11-20T22:30:31Z</dcterms:modified>
</cp:coreProperties>
</file>