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7" r:id="rId9"/>
    <p:sldId id="268" r:id="rId10"/>
    <p:sldId id="262" r:id="rId11"/>
    <p:sldId id="263" r:id="rId12"/>
    <p:sldId id="270" r:id="rId13"/>
    <p:sldId id="265" r:id="rId14"/>
    <p:sldId id="266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pace.espol.edu.ec/bitstream/123456789/5581/3/Leyes%20de%20Newt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dirty="0" smtClean="0"/>
              <a:t>Leyes de Newton</a:t>
            </a:r>
            <a:br>
              <a:rPr lang="es-CL" sz="4800" dirty="0" smtClean="0"/>
            </a:br>
            <a:r>
              <a:rPr lang="es-CL" sz="4800" dirty="0" smtClean="0"/>
              <a:t>ley de gravitación universal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CL" dirty="0" smtClean="0"/>
          </a:p>
          <a:p>
            <a:pPr algn="r"/>
            <a:r>
              <a:rPr lang="es-CL" dirty="0" smtClean="0"/>
              <a:t>Paula Ríos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1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3ra Ley: Principio de acción y reacción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355" y="1610436"/>
            <a:ext cx="9785445" cy="5022376"/>
          </a:xfrm>
        </p:spPr>
        <p:txBody>
          <a:bodyPr>
            <a:normAutofit/>
          </a:bodyPr>
          <a:lstStyle/>
          <a:p>
            <a:r>
              <a:rPr lang="es-ES" i="1" dirty="0"/>
              <a:t>S</a:t>
            </a:r>
            <a:r>
              <a:rPr lang="es-ES" i="1" dirty="0" smtClean="0"/>
              <a:t>i </a:t>
            </a:r>
            <a:r>
              <a:rPr lang="es-ES" i="1" dirty="0"/>
              <a:t>un cuerpo A ejerce una acción sobre otro cuerpo B, éste realiza sobre A otra acción igual y de sentido contrario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Hay que destacar que, aunque los pares de acción y reacción tenga el mismo valor y sentidos contrarios, </a:t>
            </a:r>
            <a:r>
              <a:rPr lang="es-ES" b="1" dirty="0"/>
              <a:t>no se anulan</a:t>
            </a:r>
            <a:r>
              <a:rPr lang="es-ES" dirty="0"/>
              <a:t> entre si, puesto que </a:t>
            </a:r>
            <a:r>
              <a:rPr lang="es-ES" b="1" dirty="0" err="1"/>
              <a:t>actuan</a:t>
            </a:r>
            <a:r>
              <a:rPr lang="es-ES" b="1" dirty="0"/>
              <a:t> sobre cuerpos distintos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203" t="10401" r="15979" b="45382"/>
          <a:stretch/>
        </p:blipFill>
        <p:spPr>
          <a:xfrm>
            <a:off x="2988859" y="2402290"/>
            <a:ext cx="6741994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76" t="11880" r="13453" b="20657"/>
          <a:stretch/>
        </p:blipFill>
        <p:spPr>
          <a:xfrm>
            <a:off x="2524835" y="750627"/>
            <a:ext cx="8038533" cy="48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070" t="36520" r="26993" b="40905"/>
          <a:stretch/>
        </p:blipFill>
        <p:spPr>
          <a:xfrm>
            <a:off x="1146410" y="600501"/>
            <a:ext cx="10663451" cy="28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Ley de gravitación universal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05970"/>
            <a:ext cx="9601200" cy="4161430"/>
          </a:xfrm>
        </p:spPr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una ley física clásica que describe la interacción gravitatoria entre distintos cuerpos con masa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80" y="2841009"/>
            <a:ext cx="6052782" cy="30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2" y="95534"/>
            <a:ext cx="4434709" cy="310429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924" t="21035" r="15036" b="17585"/>
          <a:stretch/>
        </p:blipFill>
        <p:spPr>
          <a:xfrm>
            <a:off x="4107976" y="3199830"/>
            <a:ext cx="7642747" cy="33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1" y="58685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Paginas de interés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www.dspace.espol.edu.ec/bitstream/123456789/5581/3/Leyes%20de%20Newton.pdf</a:t>
            </a:r>
            <a:endParaRPr lang="en-US" dirty="0"/>
          </a:p>
          <a:p>
            <a:r>
              <a:rPr lang="en-US" dirty="0"/>
              <a:t>https://www.ing.uc.cl/wp-content/uploads/2017/07/M%C3%B3dulo-4-Leyes-de-Newton.pdf</a:t>
            </a:r>
          </a:p>
        </p:txBody>
      </p:sp>
    </p:spTree>
    <p:extLst>
      <p:ext uri="{BB962C8B-B14F-4D97-AF65-F5344CB8AC3E}">
        <p14:creationId xmlns:p14="http://schemas.microsoft.com/office/powerpoint/2010/main" val="218223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9227"/>
          </a:xfrm>
        </p:spPr>
        <p:txBody>
          <a:bodyPr>
            <a:normAutofit/>
          </a:bodyPr>
          <a:lstStyle/>
          <a:p>
            <a:r>
              <a:rPr lang="es-CL" sz="6000" dirty="0" smtClean="0"/>
              <a:t>Introducción a la dinámica</a:t>
            </a:r>
            <a:endParaRPr lang="en-US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</a:t>
            </a:r>
            <a:r>
              <a:rPr lang="es-ES" dirty="0" smtClean="0"/>
              <a:t>arte </a:t>
            </a:r>
            <a:r>
              <a:rPr lang="es-ES" dirty="0"/>
              <a:t>de la Mecánica que estudia las relaciones entre las causas que originan los movimientos y las propiedades de los movimientos </a:t>
            </a:r>
            <a:r>
              <a:rPr lang="es-ES" dirty="0" smtClean="0"/>
              <a:t>originados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i="1" dirty="0" smtClean="0"/>
              <a:t>“Platón </a:t>
            </a:r>
            <a:r>
              <a:rPr lang="es-ES" i="1" dirty="0"/>
              <a:t>es mi amigo, Aristóteles es mi amigo, pero mi mejor amigo es la </a:t>
            </a:r>
            <a:r>
              <a:rPr lang="es-ES" i="1" dirty="0" smtClean="0"/>
              <a:t>verdad“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35" y="4235923"/>
            <a:ext cx="3467791" cy="19419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16" y="4001068"/>
            <a:ext cx="1942400" cy="26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Leyes de Newton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37731"/>
            <a:ext cx="9601200" cy="4229669"/>
          </a:xfrm>
        </p:spPr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onstituyen </a:t>
            </a:r>
            <a:r>
              <a:rPr lang="es-ES" dirty="0"/>
              <a:t>los tres principios básicos que explican el movimiento de los cuerpos, según la mecánica clásica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PTU</a:t>
            </a:r>
          </a:p>
          <a:p>
            <a:pPr marL="0" indent="0">
              <a:buNone/>
            </a:pPr>
            <a:r>
              <a:rPr lang="es-ES" dirty="0"/>
              <a:t>L</a:t>
            </a:r>
            <a:r>
              <a:rPr lang="es-ES" dirty="0" smtClean="0"/>
              <a:t>eyes </a:t>
            </a:r>
            <a:r>
              <a:rPr lang="es-ES" dirty="0"/>
              <a:t>de Newton para cuerpos que se desplazan con velocidad constante y/o aceleración constante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Qué es una ley científica?</a:t>
            </a:r>
          </a:p>
          <a:p>
            <a:pPr marL="0" indent="0">
              <a:buNone/>
            </a:pP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una proposición científica que afirma una relación constante entre dos o más variables o factores, cada uno de los cuales representa una propiedad o medición de sistemas </a:t>
            </a:r>
            <a:r>
              <a:rPr lang="es-ES" dirty="0" smtClean="0"/>
              <a:t>concretos.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1</a:t>
            </a:r>
            <a:r>
              <a:rPr lang="es-CL" sz="4000" dirty="0" smtClean="0"/>
              <a:t>era</a:t>
            </a:r>
            <a:r>
              <a:rPr lang="es-CL" dirty="0" smtClean="0"/>
              <a:t> Ley: o Ley de inercia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5594" y="1760561"/>
            <a:ext cx="9717206" cy="4106839"/>
          </a:xfrm>
        </p:spPr>
        <p:txBody>
          <a:bodyPr/>
          <a:lstStyle/>
          <a:p>
            <a:r>
              <a:rPr lang="es-ES" dirty="0" smtClean="0"/>
              <a:t>Si sobre </a:t>
            </a:r>
            <a:r>
              <a:rPr lang="es-ES" dirty="0"/>
              <a:t>un cuerpo no </a:t>
            </a:r>
            <a:r>
              <a:rPr lang="es-ES" dirty="0" smtClean="0"/>
              <a:t>actúa </a:t>
            </a:r>
            <a:r>
              <a:rPr lang="es-ES" dirty="0"/>
              <a:t>ningún otro, este permanecerá indefinidamente moviéndose en línea recta con velocidad constante (incluido el estado de reposo, que equivale a velocidad cero</a:t>
            </a:r>
            <a:r>
              <a:rPr lang="es-ES" dirty="0" smtClean="0"/>
              <a:t>).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Todo cuerpo continúa en su estado de reposo o de movimiento, uniforme y rectilíneo, a menos que sea impelido a cambiar dicho estado por fuerzas ejercidas sobre él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51" y="4030212"/>
            <a:ext cx="3346588" cy="2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4" y="1610437"/>
            <a:ext cx="6731318" cy="2796086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0" y="726743"/>
            <a:ext cx="8222776" cy="6243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 </a:t>
            </a:r>
            <a:r>
              <a:rPr lang="en-US" dirty="0" err="1"/>
              <a:t>inerciales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65" y="3480180"/>
            <a:ext cx="4244420" cy="31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2da Ley: o Principio fundamental de la dinámica.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</a:t>
            </a:r>
            <a:r>
              <a:rPr lang="es-ES" dirty="0"/>
              <a:t>encarga de cuantificar el concepto de </a:t>
            </a:r>
            <a:r>
              <a:rPr lang="es-ES" sz="2800" dirty="0"/>
              <a:t>fuerza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Sabemos que los objetos solo pueden acelerar si hay fuerzas actuando sobre ellos. </a:t>
            </a:r>
            <a:endParaRPr lang="es-ES" dirty="0" smtClean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98292"/>
            <a:ext cx="5230126" cy="29419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63" y="3671602"/>
            <a:ext cx="4620196" cy="23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8299" y="491319"/>
            <a:ext cx="9744501" cy="5376081"/>
          </a:xfrm>
        </p:spPr>
        <p:txBody>
          <a:bodyPr/>
          <a:lstStyle/>
          <a:p>
            <a:r>
              <a:rPr lang="es-ES" dirty="0"/>
              <a:t>La segunda ley de Newton nos dice exactamente cuánto puede acelerar un objeto para una </a:t>
            </a:r>
            <a:r>
              <a:rPr lang="es-ES" sz="2400" dirty="0"/>
              <a:t>fuerza neta</a:t>
            </a:r>
            <a:r>
              <a:rPr lang="es-ES" dirty="0"/>
              <a:t> dada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Ejercicio: Determinar peso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42" t="11147" r="56993" b="76353"/>
          <a:stretch/>
        </p:blipFill>
        <p:spPr>
          <a:xfrm>
            <a:off x="4926841" y="1555846"/>
            <a:ext cx="1856096" cy="1309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093" t="18018" r="46544" b="55271"/>
          <a:stretch/>
        </p:blipFill>
        <p:spPr>
          <a:xfrm>
            <a:off x="2889125" y="3929409"/>
            <a:ext cx="6422847" cy="19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18" t="13013" r="36539" b="31949"/>
          <a:stretch/>
        </p:blipFill>
        <p:spPr>
          <a:xfrm>
            <a:off x="989463" y="668738"/>
            <a:ext cx="10778540" cy="54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6" t="9999" r="35167" b="60744"/>
          <a:stretch/>
        </p:blipFill>
        <p:spPr>
          <a:xfrm>
            <a:off x="1787857" y="163774"/>
            <a:ext cx="9444250" cy="22106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33" t="9654" r="80174" b="60122"/>
          <a:stretch/>
        </p:blipFill>
        <p:spPr>
          <a:xfrm>
            <a:off x="1787857" y="2497540"/>
            <a:ext cx="2210937" cy="2210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358" t="10400" r="45874" b="19450"/>
          <a:stretch/>
        </p:blipFill>
        <p:spPr>
          <a:xfrm>
            <a:off x="4476466" y="2497540"/>
            <a:ext cx="6755641" cy="42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25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229</TotalTime>
  <Words>300</Words>
  <Application>Microsoft Office PowerPoint</Application>
  <PresentationFormat>Panorámica</PresentationFormat>
  <Paragraphs>47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Leyes de Newton ley de gravitación universal</vt:lpstr>
      <vt:lpstr>Introducción a la dinámica</vt:lpstr>
      <vt:lpstr>Leyes de Newton</vt:lpstr>
      <vt:lpstr>1era Ley: o Ley de inercia</vt:lpstr>
      <vt:lpstr>Sistemas de referencia inerciales</vt:lpstr>
      <vt:lpstr>2da Ley: o Principio fundamental de la dinámica.</vt:lpstr>
      <vt:lpstr>Presentación de PowerPoint</vt:lpstr>
      <vt:lpstr>Presentación de PowerPoint</vt:lpstr>
      <vt:lpstr>Presentación de PowerPoint</vt:lpstr>
      <vt:lpstr>3ra Ley: Principio de acción y reacción</vt:lpstr>
      <vt:lpstr>Presentación de PowerPoint</vt:lpstr>
      <vt:lpstr>Presentación de PowerPoint</vt:lpstr>
      <vt:lpstr>Ley de gravitación universal</vt:lpstr>
      <vt:lpstr>Presentación de PowerPoint</vt:lpstr>
      <vt:lpstr>Presentación de PowerPoint</vt:lpstr>
      <vt:lpstr>Paginas de interés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Leyes de Newton ley de gravitación universal</dc:title>
  <dc:creator>Usuario</dc:creator>
  <cp:lastModifiedBy>Usuario</cp:lastModifiedBy>
  <cp:revision>19</cp:revision>
  <dcterms:created xsi:type="dcterms:W3CDTF">2020-09-26T00:43:31Z</dcterms:created>
  <dcterms:modified xsi:type="dcterms:W3CDTF">2020-09-26T15:28:08Z</dcterms:modified>
</cp:coreProperties>
</file>