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48.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8.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Lst>
  <p:sldSz cy="5143500" cx="9144000"/>
  <p:notesSz cx="6858000" cy="9144000"/>
  <p:embeddedFontLst>
    <p:embeddedFont>
      <p:font typeface="PT Sans Narrow"/>
      <p:regular r:id="rId53"/>
      <p:bold r:id="rId54"/>
    </p:embeddedFont>
    <p:embeddedFont>
      <p:font typeface="Open Sans"/>
      <p:regular r:id="rId55"/>
      <p:bold r:id="rId56"/>
      <p:italic r:id="rId57"/>
      <p:boldItalic r:id="rId5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font" Target="fonts/PTSansNarrow-regular.fntdata"/><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font" Target="fonts/OpenSans-regular.fntdata"/><Relationship Id="rId10" Type="http://schemas.openxmlformats.org/officeDocument/2006/relationships/slide" Target="slides/slide6.xml"/><Relationship Id="rId54" Type="http://schemas.openxmlformats.org/officeDocument/2006/relationships/font" Target="fonts/PTSansNarrow-bold.fntdata"/><Relationship Id="rId13" Type="http://schemas.openxmlformats.org/officeDocument/2006/relationships/slide" Target="slides/slide9.xml"/><Relationship Id="rId57" Type="http://schemas.openxmlformats.org/officeDocument/2006/relationships/font" Target="fonts/OpenSans-italic.fntdata"/><Relationship Id="rId12" Type="http://schemas.openxmlformats.org/officeDocument/2006/relationships/slide" Target="slides/slide8.xml"/><Relationship Id="rId56" Type="http://schemas.openxmlformats.org/officeDocument/2006/relationships/font" Target="fonts/OpenSans-bold.fntdata"/><Relationship Id="rId15" Type="http://schemas.openxmlformats.org/officeDocument/2006/relationships/slide" Target="slides/slide11.xml"/><Relationship Id="rId14" Type="http://schemas.openxmlformats.org/officeDocument/2006/relationships/slide" Target="slides/slide10.xml"/><Relationship Id="rId58" Type="http://schemas.openxmlformats.org/officeDocument/2006/relationships/font" Target="fonts/OpenSans-boldItalic.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 name="Shape 62"/>
        <p:cNvGrpSpPr/>
        <p:nvPr/>
      </p:nvGrpSpPr>
      <p:grpSpPr>
        <a:xfrm>
          <a:off x="0" y="0"/>
          <a:ext cx="0" cy="0"/>
          <a:chOff x="0" y="0"/>
          <a:chExt cx="0" cy="0"/>
        </a:xfrm>
      </p:grpSpPr>
      <p:sp>
        <p:nvSpPr>
          <p:cNvPr id="63" name="Google Shape;6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 name="Shape 125"/>
        <p:cNvGrpSpPr/>
        <p:nvPr/>
      </p:nvGrpSpPr>
      <p:grpSpPr>
        <a:xfrm>
          <a:off x="0" y="0"/>
          <a:ext cx="0" cy="0"/>
          <a:chOff x="0" y="0"/>
          <a:chExt cx="0" cy="0"/>
        </a:xfrm>
      </p:grpSpPr>
      <p:sp>
        <p:nvSpPr>
          <p:cNvPr id="126" name="Google Shape;126;g5946f9953a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5946f9953a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 name="Shape 133"/>
        <p:cNvGrpSpPr/>
        <p:nvPr/>
      </p:nvGrpSpPr>
      <p:grpSpPr>
        <a:xfrm>
          <a:off x="0" y="0"/>
          <a:ext cx="0" cy="0"/>
          <a:chOff x="0" y="0"/>
          <a:chExt cx="0" cy="0"/>
        </a:xfrm>
      </p:grpSpPr>
      <p:sp>
        <p:nvSpPr>
          <p:cNvPr id="134" name="Google Shape;134;g21f3126bbe_1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21f3126bbe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 name="Shape 141"/>
        <p:cNvGrpSpPr/>
        <p:nvPr/>
      </p:nvGrpSpPr>
      <p:grpSpPr>
        <a:xfrm>
          <a:off x="0" y="0"/>
          <a:ext cx="0" cy="0"/>
          <a:chOff x="0" y="0"/>
          <a:chExt cx="0" cy="0"/>
        </a:xfrm>
      </p:grpSpPr>
      <p:sp>
        <p:nvSpPr>
          <p:cNvPr id="142" name="Google Shape;142;g21f3126bbe_1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21f3126bbe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 name="Shape 148"/>
        <p:cNvGrpSpPr/>
        <p:nvPr/>
      </p:nvGrpSpPr>
      <p:grpSpPr>
        <a:xfrm>
          <a:off x="0" y="0"/>
          <a:ext cx="0" cy="0"/>
          <a:chOff x="0" y="0"/>
          <a:chExt cx="0" cy="0"/>
        </a:xfrm>
      </p:grpSpPr>
      <p:sp>
        <p:nvSpPr>
          <p:cNvPr id="149" name="Google Shape;149;g21f3126bbe_1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21f3126bbe_1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 name="Shape 155"/>
        <p:cNvGrpSpPr/>
        <p:nvPr/>
      </p:nvGrpSpPr>
      <p:grpSpPr>
        <a:xfrm>
          <a:off x="0" y="0"/>
          <a:ext cx="0" cy="0"/>
          <a:chOff x="0" y="0"/>
          <a:chExt cx="0" cy="0"/>
        </a:xfrm>
      </p:grpSpPr>
      <p:sp>
        <p:nvSpPr>
          <p:cNvPr id="156" name="Google Shape;156;g21f3126bbe_1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21f3126bbe_1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 name="Shape 161"/>
        <p:cNvGrpSpPr/>
        <p:nvPr/>
      </p:nvGrpSpPr>
      <p:grpSpPr>
        <a:xfrm>
          <a:off x="0" y="0"/>
          <a:ext cx="0" cy="0"/>
          <a:chOff x="0" y="0"/>
          <a:chExt cx="0" cy="0"/>
        </a:xfrm>
      </p:grpSpPr>
      <p:sp>
        <p:nvSpPr>
          <p:cNvPr id="162" name="Google Shape;162;g5946f9953a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5946f9953a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 name="Shape 168"/>
        <p:cNvGrpSpPr/>
        <p:nvPr/>
      </p:nvGrpSpPr>
      <p:grpSpPr>
        <a:xfrm>
          <a:off x="0" y="0"/>
          <a:ext cx="0" cy="0"/>
          <a:chOff x="0" y="0"/>
          <a:chExt cx="0" cy="0"/>
        </a:xfrm>
      </p:grpSpPr>
      <p:sp>
        <p:nvSpPr>
          <p:cNvPr id="169" name="Google Shape;169;g21f3126bbe_1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21f3126bbe_1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 name="Shape 175"/>
        <p:cNvGrpSpPr/>
        <p:nvPr/>
      </p:nvGrpSpPr>
      <p:grpSpPr>
        <a:xfrm>
          <a:off x="0" y="0"/>
          <a:ext cx="0" cy="0"/>
          <a:chOff x="0" y="0"/>
          <a:chExt cx="0" cy="0"/>
        </a:xfrm>
      </p:grpSpPr>
      <p:sp>
        <p:nvSpPr>
          <p:cNvPr id="176" name="Google Shape;176;g5946f9953a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5946f9953a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 name="Shape 182"/>
        <p:cNvGrpSpPr/>
        <p:nvPr/>
      </p:nvGrpSpPr>
      <p:grpSpPr>
        <a:xfrm>
          <a:off x="0" y="0"/>
          <a:ext cx="0" cy="0"/>
          <a:chOff x="0" y="0"/>
          <a:chExt cx="0" cy="0"/>
        </a:xfrm>
      </p:grpSpPr>
      <p:sp>
        <p:nvSpPr>
          <p:cNvPr id="183" name="Google Shape;183;g21f3126bbe_1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21f3126bbe_1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 name="Shape 189"/>
        <p:cNvGrpSpPr/>
        <p:nvPr/>
      </p:nvGrpSpPr>
      <p:grpSpPr>
        <a:xfrm>
          <a:off x="0" y="0"/>
          <a:ext cx="0" cy="0"/>
          <a:chOff x="0" y="0"/>
          <a:chExt cx="0" cy="0"/>
        </a:xfrm>
      </p:grpSpPr>
      <p:sp>
        <p:nvSpPr>
          <p:cNvPr id="190" name="Google Shape;190;g21f3126bbe_1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21f3126bbe_1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 name="Shape 69"/>
        <p:cNvGrpSpPr/>
        <p:nvPr/>
      </p:nvGrpSpPr>
      <p:grpSpPr>
        <a:xfrm>
          <a:off x="0" y="0"/>
          <a:ext cx="0" cy="0"/>
          <a:chOff x="0" y="0"/>
          <a:chExt cx="0" cy="0"/>
        </a:xfrm>
      </p:grpSpPr>
      <p:sp>
        <p:nvSpPr>
          <p:cNvPr id="70" name="Google Shape;70;g21f3126bbe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21f3126bbe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 name="Shape 196"/>
        <p:cNvGrpSpPr/>
        <p:nvPr/>
      </p:nvGrpSpPr>
      <p:grpSpPr>
        <a:xfrm>
          <a:off x="0" y="0"/>
          <a:ext cx="0" cy="0"/>
          <a:chOff x="0" y="0"/>
          <a:chExt cx="0" cy="0"/>
        </a:xfrm>
      </p:grpSpPr>
      <p:sp>
        <p:nvSpPr>
          <p:cNvPr id="197" name="Google Shape;197;g21f3126bbe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21f3126bbe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 name="Shape 204"/>
        <p:cNvGrpSpPr/>
        <p:nvPr/>
      </p:nvGrpSpPr>
      <p:grpSpPr>
        <a:xfrm>
          <a:off x="0" y="0"/>
          <a:ext cx="0" cy="0"/>
          <a:chOff x="0" y="0"/>
          <a:chExt cx="0" cy="0"/>
        </a:xfrm>
      </p:grpSpPr>
      <p:sp>
        <p:nvSpPr>
          <p:cNvPr id="205" name="Google Shape;205;g21f3126bbe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21f3126bbe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 name="Shape 210"/>
        <p:cNvGrpSpPr/>
        <p:nvPr/>
      </p:nvGrpSpPr>
      <p:grpSpPr>
        <a:xfrm>
          <a:off x="0" y="0"/>
          <a:ext cx="0" cy="0"/>
          <a:chOff x="0" y="0"/>
          <a:chExt cx="0" cy="0"/>
        </a:xfrm>
      </p:grpSpPr>
      <p:sp>
        <p:nvSpPr>
          <p:cNvPr id="211" name="Google Shape;211;g21f3126bbe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21f3126bbe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 name="Shape 215"/>
        <p:cNvGrpSpPr/>
        <p:nvPr/>
      </p:nvGrpSpPr>
      <p:grpSpPr>
        <a:xfrm>
          <a:off x="0" y="0"/>
          <a:ext cx="0" cy="0"/>
          <a:chOff x="0" y="0"/>
          <a:chExt cx="0" cy="0"/>
        </a:xfrm>
      </p:grpSpPr>
      <p:sp>
        <p:nvSpPr>
          <p:cNvPr id="216" name="Google Shape;216;g21f3126bbe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21f3126bbe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1" name="Shape 221"/>
        <p:cNvGrpSpPr/>
        <p:nvPr/>
      </p:nvGrpSpPr>
      <p:grpSpPr>
        <a:xfrm>
          <a:off x="0" y="0"/>
          <a:ext cx="0" cy="0"/>
          <a:chOff x="0" y="0"/>
          <a:chExt cx="0" cy="0"/>
        </a:xfrm>
      </p:grpSpPr>
      <p:sp>
        <p:nvSpPr>
          <p:cNvPr id="222" name="Google Shape;222;g21f3126bbe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21f3126bbe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7" name="Shape 227"/>
        <p:cNvGrpSpPr/>
        <p:nvPr/>
      </p:nvGrpSpPr>
      <p:grpSpPr>
        <a:xfrm>
          <a:off x="0" y="0"/>
          <a:ext cx="0" cy="0"/>
          <a:chOff x="0" y="0"/>
          <a:chExt cx="0" cy="0"/>
        </a:xfrm>
      </p:grpSpPr>
      <p:sp>
        <p:nvSpPr>
          <p:cNvPr id="228" name="Google Shape;228;g21f3126bbe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21f3126bbe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3" name="Shape 233"/>
        <p:cNvGrpSpPr/>
        <p:nvPr/>
      </p:nvGrpSpPr>
      <p:grpSpPr>
        <a:xfrm>
          <a:off x="0" y="0"/>
          <a:ext cx="0" cy="0"/>
          <a:chOff x="0" y="0"/>
          <a:chExt cx="0" cy="0"/>
        </a:xfrm>
      </p:grpSpPr>
      <p:sp>
        <p:nvSpPr>
          <p:cNvPr id="234" name="Google Shape;234;g21f3126bbe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21f3126bbe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0" name="Shape 240"/>
        <p:cNvGrpSpPr/>
        <p:nvPr/>
      </p:nvGrpSpPr>
      <p:grpSpPr>
        <a:xfrm>
          <a:off x="0" y="0"/>
          <a:ext cx="0" cy="0"/>
          <a:chOff x="0" y="0"/>
          <a:chExt cx="0" cy="0"/>
        </a:xfrm>
      </p:grpSpPr>
      <p:sp>
        <p:nvSpPr>
          <p:cNvPr id="241" name="Google Shape;241;g21f3126bbe_0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21f3126bbe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 name="Shape 246"/>
        <p:cNvGrpSpPr/>
        <p:nvPr/>
      </p:nvGrpSpPr>
      <p:grpSpPr>
        <a:xfrm>
          <a:off x="0" y="0"/>
          <a:ext cx="0" cy="0"/>
          <a:chOff x="0" y="0"/>
          <a:chExt cx="0" cy="0"/>
        </a:xfrm>
      </p:grpSpPr>
      <p:sp>
        <p:nvSpPr>
          <p:cNvPr id="247" name="Google Shape;247;g21f3126bbe_0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21f3126bbe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8" name="Shape 258"/>
        <p:cNvGrpSpPr/>
        <p:nvPr/>
      </p:nvGrpSpPr>
      <p:grpSpPr>
        <a:xfrm>
          <a:off x="0" y="0"/>
          <a:ext cx="0" cy="0"/>
          <a:chOff x="0" y="0"/>
          <a:chExt cx="0" cy="0"/>
        </a:xfrm>
      </p:grpSpPr>
      <p:sp>
        <p:nvSpPr>
          <p:cNvPr id="259" name="Google Shape;259;g21f3126bbe_0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21f3126bbe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 name="Shape 77"/>
        <p:cNvGrpSpPr/>
        <p:nvPr/>
      </p:nvGrpSpPr>
      <p:grpSpPr>
        <a:xfrm>
          <a:off x="0" y="0"/>
          <a:ext cx="0" cy="0"/>
          <a:chOff x="0" y="0"/>
          <a:chExt cx="0" cy="0"/>
        </a:xfrm>
      </p:grpSpPr>
      <p:sp>
        <p:nvSpPr>
          <p:cNvPr id="78" name="Google Shape;78;g21f3126bbe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21f3126bbe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4" name="Shape 264"/>
        <p:cNvGrpSpPr/>
        <p:nvPr/>
      </p:nvGrpSpPr>
      <p:grpSpPr>
        <a:xfrm>
          <a:off x="0" y="0"/>
          <a:ext cx="0" cy="0"/>
          <a:chOff x="0" y="0"/>
          <a:chExt cx="0" cy="0"/>
        </a:xfrm>
      </p:grpSpPr>
      <p:sp>
        <p:nvSpPr>
          <p:cNvPr id="265" name="Google Shape;265;g21f3126bbe_0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21f3126bbe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9" name="Shape 269"/>
        <p:cNvGrpSpPr/>
        <p:nvPr/>
      </p:nvGrpSpPr>
      <p:grpSpPr>
        <a:xfrm>
          <a:off x="0" y="0"/>
          <a:ext cx="0" cy="0"/>
          <a:chOff x="0" y="0"/>
          <a:chExt cx="0" cy="0"/>
        </a:xfrm>
      </p:grpSpPr>
      <p:sp>
        <p:nvSpPr>
          <p:cNvPr id="270" name="Google Shape;270;g1d7fae3b3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1d7fae3b3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5" name="Shape 275"/>
        <p:cNvGrpSpPr/>
        <p:nvPr/>
      </p:nvGrpSpPr>
      <p:grpSpPr>
        <a:xfrm>
          <a:off x="0" y="0"/>
          <a:ext cx="0" cy="0"/>
          <a:chOff x="0" y="0"/>
          <a:chExt cx="0" cy="0"/>
        </a:xfrm>
      </p:grpSpPr>
      <p:sp>
        <p:nvSpPr>
          <p:cNvPr id="276" name="Google Shape;276;g1d7fae3b37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1d7fae3b37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3" name="Shape 283"/>
        <p:cNvGrpSpPr/>
        <p:nvPr/>
      </p:nvGrpSpPr>
      <p:grpSpPr>
        <a:xfrm>
          <a:off x="0" y="0"/>
          <a:ext cx="0" cy="0"/>
          <a:chOff x="0" y="0"/>
          <a:chExt cx="0" cy="0"/>
        </a:xfrm>
      </p:grpSpPr>
      <p:sp>
        <p:nvSpPr>
          <p:cNvPr id="284" name="Google Shape;284;g1d7fae3b37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1d7fae3b37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9" name="Shape 289"/>
        <p:cNvGrpSpPr/>
        <p:nvPr/>
      </p:nvGrpSpPr>
      <p:grpSpPr>
        <a:xfrm>
          <a:off x="0" y="0"/>
          <a:ext cx="0" cy="0"/>
          <a:chOff x="0" y="0"/>
          <a:chExt cx="0" cy="0"/>
        </a:xfrm>
      </p:grpSpPr>
      <p:sp>
        <p:nvSpPr>
          <p:cNvPr id="290" name="Google Shape;290;g1d7fae3b37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1d7fae3b37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6" name="Shape 296"/>
        <p:cNvGrpSpPr/>
        <p:nvPr/>
      </p:nvGrpSpPr>
      <p:grpSpPr>
        <a:xfrm>
          <a:off x="0" y="0"/>
          <a:ext cx="0" cy="0"/>
          <a:chOff x="0" y="0"/>
          <a:chExt cx="0" cy="0"/>
        </a:xfrm>
      </p:grpSpPr>
      <p:sp>
        <p:nvSpPr>
          <p:cNvPr id="297" name="Google Shape;297;g5946f9953a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5946f9953a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3" name="Shape 303"/>
        <p:cNvGrpSpPr/>
        <p:nvPr/>
      </p:nvGrpSpPr>
      <p:grpSpPr>
        <a:xfrm>
          <a:off x="0" y="0"/>
          <a:ext cx="0" cy="0"/>
          <a:chOff x="0" y="0"/>
          <a:chExt cx="0" cy="0"/>
        </a:xfrm>
      </p:grpSpPr>
      <p:sp>
        <p:nvSpPr>
          <p:cNvPr id="304" name="Google Shape;304;g21f3126bbe_1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21f3126bbe_1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0" name="Shape 310"/>
        <p:cNvGrpSpPr/>
        <p:nvPr/>
      </p:nvGrpSpPr>
      <p:grpSpPr>
        <a:xfrm>
          <a:off x="0" y="0"/>
          <a:ext cx="0" cy="0"/>
          <a:chOff x="0" y="0"/>
          <a:chExt cx="0" cy="0"/>
        </a:xfrm>
      </p:grpSpPr>
      <p:sp>
        <p:nvSpPr>
          <p:cNvPr id="311" name="Google Shape;311;g21f3126bbe_1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21f3126bbe_1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8" name="Shape 318"/>
        <p:cNvGrpSpPr/>
        <p:nvPr/>
      </p:nvGrpSpPr>
      <p:grpSpPr>
        <a:xfrm>
          <a:off x="0" y="0"/>
          <a:ext cx="0" cy="0"/>
          <a:chOff x="0" y="0"/>
          <a:chExt cx="0" cy="0"/>
        </a:xfrm>
      </p:grpSpPr>
      <p:sp>
        <p:nvSpPr>
          <p:cNvPr id="319" name="Google Shape;319;g5946f9953a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5946f9953a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5" name="Shape 325"/>
        <p:cNvGrpSpPr/>
        <p:nvPr/>
      </p:nvGrpSpPr>
      <p:grpSpPr>
        <a:xfrm>
          <a:off x="0" y="0"/>
          <a:ext cx="0" cy="0"/>
          <a:chOff x="0" y="0"/>
          <a:chExt cx="0" cy="0"/>
        </a:xfrm>
      </p:grpSpPr>
      <p:sp>
        <p:nvSpPr>
          <p:cNvPr id="326" name="Google Shape;326;g21f3126bbe_1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21f3126bbe_1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 name="Shape 84"/>
        <p:cNvGrpSpPr/>
        <p:nvPr/>
      </p:nvGrpSpPr>
      <p:grpSpPr>
        <a:xfrm>
          <a:off x="0" y="0"/>
          <a:ext cx="0" cy="0"/>
          <a:chOff x="0" y="0"/>
          <a:chExt cx="0" cy="0"/>
        </a:xfrm>
      </p:grpSpPr>
      <p:sp>
        <p:nvSpPr>
          <p:cNvPr id="85" name="Google Shape;85;g21f3126bbe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21f3126bbe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2" name="Shape 332"/>
        <p:cNvGrpSpPr/>
        <p:nvPr/>
      </p:nvGrpSpPr>
      <p:grpSpPr>
        <a:xfrm>
          <a:off x="0" y="0"/>
          <a:ext cx="0" cy="0"/>
          <a:chOff x="0" y="0"/>
          <a:chExt cx="0" cy="0"/>
        </a:xfrm>
      </p:grpSpPr>
      <p:sp>
        <p:nvSpPr>
          <p:cNvPr id="333" name="Google Shape;333;g21f3126bbe_1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21f3126bbe_1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9" name="Shape 339"/>
        <p:cNvGrpSpPr/>
        <p:nvPr/>
      </p:nvGrpSpPr>
      <p:grpSpPr>
        <a:xfrm>
          <a:off x="0" y="0"/>
          <a:ext cx="0" cy="0"/>
          <a:chOff x="0" y="0"/>
          <a:chExt cx="0" cy="0"/>
        </a:xfrm>
      </p:grpSpPr>
      <p:sp>
        <p:nvSpPr>
          <p:cNvPr id="340" name="Google Shape;340;g1f2fd1c65f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1f2fd1c65f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5" name="Shape 345"/>
        <p:cNvGrpSpPr/>
        <p:nvPr/>
      </p:nvGrpSpPr>
      <p:grpSpPr>
        <a:xfrm>
          <a:off x="0" y="0"/>
          <a:ext cx="0" cy="0"/>
          <a:chOff x="0" y="0"/>
          <a:chExt cx="0" cy="0"/>
        </a:xfrm>
      </p:grpSpPr>
      <p:sp>
        <p:nvSpPr>
          <p:cNvPr id="346" name="Google Shape;346;g1f2fd1c65f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1f2fd1c65f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1" name="Shape 351"/>
        <p:cNvGrpSpPr/>
        <p:nvPr/>
      </p:nvGrpSpPr>
      <p:grpSpPr>
        <a:xfrm>
          <a:off x="0" y="0"/>
          <a:ext cx="0" cy="0"/>
          <a:chOff x="0" y="0"/>
          <a:chExt cx="0" cy="0"/>
        </a:xfrm>
      </p:grpSpPr>
      <p:sp>
        <p:nvSpPr>
          <p:cNvPr id="352" name="Google Shape;352;g1f2fd1c65f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1f2fd1c65f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9" name="Shape 359"/>
        <p:cNvGrpSpPr/>
        <p:nvPr/>
      </p:nvGrpSpPr>
      <p:grpSpPr>
        <a:xfrm>
          <a:off x="0" y="0"/>
          <a:ext cx="0" cy="0"/>
          <a:chOff x="0" y="0"/>
          <a:chExt cx="0" cy="0"/>
        </a:xfrm>
      </p:grpSpPr>
      <p:sp>
        <p:nvSpPr>
          <p:cNvPr id="360" name="Google Shape;360;g1f2fd1c65f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1f2fd1c65f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6" name="Shape 366"/>
        <p:cNvGrpSpPr/>
        <p:nvPr/>
      </p:nvGrpSpPr>
      <p:grpSpPr>
        <a:xfrm>
          <a:off x="0" y="0"/>
          <a:ext cx="0" cy="0"/>
          <a:chOff x="0" y="0"/>
          <a:chExt cx="0" cy="0"/>
        </a:xfrm>
      </p:grpSpPr>
      <p:sp>
        <p:nvSpPr>
          <p:cNvPr id="367" name="Google Shape;367;g597b822c7a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597b822c7a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4" name="Shape 374"/>
        <p:cNvGrpSpPr/>
        <p:nvPr/>
      </p:nvGrpSpPr>
      <p:grpSpPr>
        <a:xfrm>
          <a:off x="0" y="0"/>
          <a:ext cx="0" cy="0"/>
          <a:chOff x="0" y="0"/>
          <a:chExt cx="0" cy="0"/>
        </a:xfrm>
      </p:grpSpPr>
      <p:sp>
        <p:nvSpPr>
          <p:cNvPr id="375" name="Google Shape;375;g1f2fd1c65f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1f2fd1c65f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1" name="Shape 381"/>
        <p:cNvGrpSpPr/>
        <p:nvPr/>
      </p:nvGrpSpPr>
      <p:grpSpPr>
        <a:xfrm>
          <a:off x="0" y="0"/>
          <a:ext cx="0" cy="0"/>
          <a:chOff x="0" y="0"/>
          <a:chExt cx="0" cy="0"/>
        </a:xfrm>
      </p:grpSpPr>
      <p:sp>
        <p:nvSpPr>
          <p:cNvPr id="382" name="Google Shape;382;g1f2fd1c65f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1f2fd1c65f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8" name="Shape 388"/>
        <p:cNvGrpSpPr/>
        <p:nvPr/>
      </p:nvGrpSpPr>
      <p:grpSpPr>
        <a:xfrm>
          <a:off x="0" y="0"/>
          <a:ext cx="0" cy="0"/>
          <a:chOff x="0" y="0"/>
          <a:chExt cx="0" cy="0"/>
        </a:xfrm>
      </p:grpSpPr>
      <p:sp>
        <p:nvSpPr>
          <p:cNvPr id="389" name="Google Shape;389;g1f2fd1c65f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1f2fd1c65f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 name="Shape 91"/>
        <p:cNvGrpSpPr/>
        <p:nvPr/>
      </p:nvGrpSpPr>
      <p:grpSpPr>
        <a:xfrm>
          <a:off x="0" y="0"/>
          <a:ext cx="0" cy="0"/>
          <a:chOff x="0" y="0"/>
          <a:chExt cx="0" cy="0"/>
        </a:xfrm>
      </p:grpSpPr>
      <p:sp>
        <p:nvSpPr>
          <p:cNvPr id="92" name="Google Shape;92;g21f3126bbe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21f3126bbe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 name="Shape 99"/>
        <p:cNvGrpSpPr/>
        <p:nvPr/>
      </p:nvGrpSpPr>
      <p:grpSpPr>
        <a:xfrm>
          <a:off x="0" y="0"/>
          <a:ext cx="0" cy="0"/>
          <a:chOff x="0" y="0"/>
          <a:chExt cx="0" cy="0"/>
        </a:xfrm>
      </p:grpSpPr>
      <p:sp>
        <p:nvSpPr>
          <p:cNvPr id="100" name="Google Shape;100;g21f3126bbe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21f3126bbe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 name="Shape 106"/>
        <p:cNvGrpSpPr/>
        <p:nvPr/>
      </p:nvGrpSpPr>
      <p:grpSpPr>
        <a:xfrm>
          <a:off x="0" y="0"/>
          <a:ext cx="0" cy="0"/>
          <a:chOff x="0" y="0"/>
          <a:chExt cx="0" cy="0"/>
        </a:xfrm>
      </p:grpSpPr>
      <p:sp>
        <p:nvSpPr>
          <p:cNvPr id="107" name="Google Shape;107;g21f3126bbe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21f3126bbe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 name="Shape 113"/>
        <p:cNvGrpSpPr/>
        <p:nvPr/>
      </p:nvGrpSpPr>
      <p:grpSpPr>
        <a:xfrm>
          <a:off x="0" y="0"/>
          <a:ext cx="0" cy="0"/>
          <a:chOff x="0" y="0"/>
          <a:chExt cx="0" cy="0"/>
        </a:xfrm>
      </p:grpSpPr>
      <p:sp>
        <p:nvSpPr>
          <p:cNvPr id="114" name="Google Shape;114;g5946f9953a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5946f9953a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 name="Shape 120"/>
        <p:cNvGrpSpPr/>
        <p:nvPr/>
      </p:nvGrpSpPr>
      <p:grpSpPr>
        <a:xfrm>
          <a:off x="0" y="0"/>
          <a:ext cx="0" cy="0"/>
          <a:chOff x="0" y="0"/>
          <a:chExt cx="0" cy="0"/>
        </a:xfrm>
      </p:grpSpPr>
      <p:sp>
        <p:nvSpPr>
          <p:cNvPr id="121" name="Google Shape;121;g21f3126bbe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21f3126bbe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cxnSp>
        <p:nvCxnSpPr>
          <p:cNvPr id="10" name="Google Shape;10;p2"/>
          <p:cNvCxnSpPr/>
          <p:nvPr/>
        </p:nvCxnSpPr>
        <p:spPr>
          <a:xfrm>
            <a:off x="7007735" y="3176888"/>
            <a:ext cx="562200" cy="0"/>
          </a:xfrm>
          <a:prstGeom prst="straightConnector1">
            <a:avLst/>
          </a:prstGeom>
          <a:noFill/>
          <a:ln cap="flat" cmpd="sng" w="76200">
            <a:solidFill>
              <a:schemeClr val="lt2"/>
            </a:solidFill>
            <a:prstDash val="solid"/>
            <a:round/>
            <a:headEnd len="sm" w="sm" type="none"/>
            <a:tailEnd len="sm" w="sm" type="none"/>
          </a:ln>
        </p:spPr>
      </p:cxnSp>
      <p:cxnSp>
        <p:nvCxnSpPr>
          <p:cNvPr id="11" name="Google Shape;11;p2"/>
          <p:cNvCxnSpPr/>
          <p:nvPr/>
        </p:nvCxnSpPr>
        <p:spPr>
          <a:xfrm>
            <a:off x="1575035" y="3158252"/>
            <a:ext cx="562200" cy="0"/>
          </a:xfrm>
          <a:prstGeom prst="straightConnector1">
            <a:avLst/>
          </a:prstGeom>
          <a:noFill/>
          <a:ln cap="flat" cmpd="sng" w="76200">
            <a:solidFill>
              <a:schemeClr val="lt2"/>
            </a:solidFill>
            <a:prstDash val="solid"/>
            <a:round/>
            <a:headEnd len="sm" w="sm" type="none"/>
            <a:tailEnd len="sm" w="sm" type="none"/>
          </a:ln>
        </p:spPr>
      </p:cxnSp>
      <p:grpSp>
        <p:nvGrpSpPr>
          <p:cNvPr id="12" name="Google Shape;12;p2"/>
          <p:cNvGrpSpPr/>
          <p:nvPr/>
        </p:nvGrpSpPr>
        <p:grpSpPr>
          <a:xfrm>
            <a:off x="1004144" y="1022025"/>
            <a:ext cx="7136668" cy="152400"/>
            <a:chOff x="1346429" y="1011300"/>
            <a:chExt cx="6452100" cy="152400"/>
          </a:xfrm>
        </p:grpSpPr>
        <p:cxnSp>
          <p:nvCxnSpPr>
            <p:cNvPr id="13" name="Google Shape;13;p2"/>
            <p:cNvCxnSpPr/>
            <p:nvPr/>
          </p:nvCxnSpPr>
          <p:spPr>
            <a:xfrm rot="10800000">
              <a:off x="1346429" y="1011300"/>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4" name="Google Shape;14;p2"/>
            <p:cNvCxnSpPr/>
            <p:nvPr/>
          </p:nvCxnSpPr>
          <p:spPr>
            <a:xfrm rot="10800000">
              <a:off x="1346429" y="1163700"/>
              <a:ext cx="6452100" cy="0"/>
            </a:xfrm>
            <a:prstGeom prst="straightConnector1">
              <a:avLst/>
            </a:prstGeom>
            <a:noFill/>
            <a:ln cap="flat" cmpd="sng" w="9525">
              <a:solidFill>
                <a:schemeClr val="accent3"/>
              </a:solidFill>
              <a:prstDash val="solid"/>
              <a:round/>
              <a:headEnd len="sm" w="sm" type="none"/>
              <a:tailEnd len="sm" w="sm" type="none"/>
            </a:ln>
          </p:spPr>
        </p:cxnSp>
      </p:grpSp>
      <p:grpSp>
        <p:nvGrpSpPr>
          <p:cNvPr id="15" name="Google Shape;15;p2"/>
          <p:cNvGrpSpPr/>
          <p:nvPr/>
        </p:nvGrpSpPr>
        <p:grpSpPr>
          <a:xfrm>
            <a:off x="1004151" y="3969100"/>
            <a:ext cx="7136668" cy="152400"/>
            <a:chOff x="1346435" y="3969088"/>
            <a:chExt cx="6452100" cy="152400"/>
          </a:xfrm>
        </p:grpSpPr>
        <p:cxnSp>
          <p:nvCxnSpPr>
            <p:cNvPr id="16" name="Google Shape;16;p2"/>
            <p:cNvCxnSpPr/>
            <p:nvPr/>
          </p:nvCxnSpPr>
          <p:spPr>
            <a:xfrm>
              <a:off x="1346435" y="4121488"/>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7" name="Google Shape;17;p2"/>
            <p:cNvCxnSpPr/>
            <p:nvPr/>
          </p:nvCxnSpPr>
          <p:spPr>
            <a:xfrm>
              <a:off x="1346435" y="3969088"/>
              <a:ext cx="6452100" cy="0"/>
            </a:xfrm>
            <a:prstGeom prst="straightConnector1">
              <a:avLst/>
            </a:prstGeom>
            <a:noFill/>
            <a:ln cap="flat" cmpd="sng" w="9525">
              <a:solidFill>
                <a:schemeClr val="accent3"/>
              </a:solidFill>
              <a:prstDash val="solid"/>
              <a:round/>
              <a:headEnd len="sm" w="sm" type="none"/>
              <a:tailEnd len="sm" w="sm" type="none"/>
            </a:ln>
          </p:spPr>
        </p:cxnSp>
      </p:grpSp>
      <p:sp>
        <p:nvSpPr>
          <p:cNvPr id="18" name="Google Shape;18;p2"/>
          <p:cNvSpPr txBox="1"/>
          <p:nvPr>
            <p:ph type="ctrTitle"/>
          </p:nvPr>
        </p:nvSpPr>
        <p:spPr>
          <a:xfrm>
            <a:off x="1004150" y="1751764"/>
            <a:ext cx="7136700" cy="1022400"/>
          </a:xfrm>
          <a:prstGeom prst="rect">
            <a:avLst/>
          </a:prstGeom>
        </p:spPr>
        <p:txBody>
          <a:bodyPr anchorCtr="0" anchor="b" bIns="91425" lIns="91425" spcFirstLastPara="1" rIns="91425" wrap="square" tIns="91425"/>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19" name="Google Shape;19;p2"/>
          <p:cNvSpPr txBox="1"/>
          <p:nvPr>
            <p:ph idx="1" type="subTitle"/>
          </p:nvPr>
        </p:nvSpPr>
        <p:spPr>
          <a:xfrm>
            <a:off x="2137225" y="2850039"/>
            <a:ext cx="48705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20" name="Google Shape;20;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55" name="Shape 55"/>
        <p:cNvGrpSpPr/>
        <p:nvPr/>
      </p:nvGrpSpPr>
      <p:grpSpPr>
        <a:xfrm>
          <a:off x="0" y="0"/>
          <a:ext cx="0" cy="0"/>
          <a:chOff x="0" y="0"/>
          <a:chExt cx="0" cy="0"/>
        </a:xfrm>
      </p:grpSpPr>
      <p:sp>
        <p:nvSpPr>
          <p:cNvPr id="56" name="Google Shape;56;p11"/>
          <p:cNvSpPr/>
          <p:nvPr/>
        </p:nvSpPr>
        <p:spPr>
          <a:xfrm>
            <a:off x="-75"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1"/>
          <p:cNvSpPr txBox="1"/>
          <p:nvPr>
            <p:ph hasCustomPrompt="1" type="title"/>
          </p:nvPr>
        </p:nvSpPr>
        <p:spPr>
          <a:xfrm>
            <a:off x="311700" y="1304850"/>
            <a:ext cx="8520600" cy="1538400"/>
          </a:xfrm>
          <a:prstGeom prst="rect">
            <a:avLst/>
          </a:prstGeom>
        </p:spPr>
        <p:txBody>
          <a:bodyPr anchorCtr="0" anchor="ctr" bIns="91425" lIns="91425" spcFirstLastPara="1" rIns="91425" wrap="square" tIns="91425"/>
          <a:lstStyle>
            <a:lvl1pPr lvl="0" algn="ctr">
              <a:spcBef>
                <a:spcPts val="0"/>
              </a:spcBef>
              <a:spcAft>
                <a:spcPts val="0"/>
              </a:spcAft>
              <a:buClr>
                <a:schemeClr val="accent3"/>
              </a:buClr>
              <a:buSzPts val="13000"/>
              <a:buNone/>
              <a:defRPr sz="13000">
                <a:solidFill>
                  <a:schemeClr val="accent3"/>
                </a:solidFill>
              </a:defRPr>
            </a:lvl1pPr>
            <a:lvl2pPr lvl="1" algn="ctr">
              <a:spcBef>
                <a:spcPts val="0"/>
              </a:spcBef>
              <a:spcAft>
                <a:spcPts val="0"/>
              </a:spcAft>
              <a:buClr>
                <a:schemeClr val="accent3"/>
              </a:buClr>
              <a:buSzPts val="13000"/>
              <a:buNone/>
              <a:defRPr sz="13000">
                <a:solidFill>
                  <a:schemeClr val="accent3"/>
                </a:solidFill>
              </a:defRPr>
            </a:lvl2pPr>
            <a:lvl3pPr lvl="2" algn="ctr">
              <a:spcBef>
                <a:spcPts val="0"/>
              </a:spcBef>
              <a:spcAft>
                <a:spcPts val="0"/>
              </a:spcAft>
              <a:buClr>
                <a:schemeClr val="accent3"/>
              </a:buClr>
              <a:buSzPts val="13000"/>
              <a:buNone/>
              <a:defRPr sz="13000">
                <a:solidFill>
                  <a:schemeClr val="accent3"/>
                </a:solidFill>
              </a:defRPr>
            </a:lvl3pPr>
            <a:lvl4pPr lvl="3" algn="ctr">
              <a:spcBef>
                <a:spcPts val="0"/>
              </a:spcBef>
              <a:spcAft>
                <a:spcPts val="0"/>
              </a:spcAft>
              <a:buClr>
                <a:schemeClr val="accent3"/>
              </a:buClr>
              <a:buSzPts val="13000"/>
              <a:buNone/>
              <a:defRPr sz="13000">
                <a:solidFill>
                  <a:schemeClr val="accent3"/>
                </a:solidFill>
              </a:defRPr>
            </a:lvl4pPr>
            <a:lvl5pPr lvl="4" algn="ctr">
              <a:spcBef>
                <a:spcPts val="0"/>
              </a:spcBef>
              <a:spcAft>
                <a:spcPts val="0"/>
              </a:spcAft>
              <a:buClr>
                <a:schemeClr val="accent3"/>
              </a:buClr>
              <a:buSzPts val="13000"/>
              <a:buNone/>
              <a:defRPr sz="13000">
                <a:solidFill>
                  <a:schemeClr val="accent3"/>
                </a:solidFill>
              </a:defRPr>
            </a:lvl5pPr>
            <a:lvl6pPr lvl="5" algn="ctr">
              <a:spcBef>
                <a:spcPts val="0"/>
              </a:spcBef>
              <a:spcAft>
                <a:spcPts val="0"/>
              </a:spcAft>
              <a:buClr>
                <a:schemeClr val="accent3"/>
              </a:buClr>
              <a:buSzPts val="13000"/>
              <a:buNone/>
              <a:defRPr sz="13000">
                <a:solidFill>
                  <a:schemeClr val="accent3"/>
                </a:solidFill>
              </a:defRPr>
            </a:lvl6pPr>
            <a:lvl7pPr lvl="6" algn="ctr">
              <a:spcBef>
                <a:spcPts val="0"/>
              </a:spcBef>
              <a:spcAft>
                <a:spcPts val="0"/>
              </a:spcAft>
              <a:buClr>
                <a:schemeClr val="accent3"/>
              </a:buClr>
              <a:buSzPts val="13000"/>
              <a:buNone/>
              <a:defRPr sz="13000">
                <a:solidFill>
                  <a:schemeClr val="accent3"/>
                </a:solidFill>
              </a:defRPr>
            </a:lvl7pPr>
            <a:lvl8pPr lvl="7" algn="ctr">
              <a:spcBef>
                <a:spcPts val="0"/>
              </a:spcBef>
              <a:spcAft>
                <a:spcPts val="0"/>
              </a:spcAft>
              <a:buClr>
                <a:schemeClr val="accent3"/>
              </a:buClr>
              <a:buSzPts val="13000"/>
              <a:buNone/>
              <a:defRPr sz="13000">
                <a:solidFill>
                  <a:schemeClr val="accent3"/>
                </a:solidFill>
              </a:defRPr>
            </a:lvl8pPr>
            <a:lvl9pPr lvl="8" algn="ctr">
              <a:spcBef>
                <a:spcPts val="0"/>
              </a:spcBef>
              <a:spcAft>
                <a:spcPts val="0"/>
              </a:spcAft>
              <a:buClr>
                <a:schemeClr val="accent3"/>
              </a:buClr>
              <a:buSzPts val="13000"/>
              <a:buNone/>
              <a:defRPr sz="13000">
                <a:solidFill>
                  <a:schemeClr val="accent3"/>
                </a:solidFill>
              </a:defRPr>
            </a:lvl9pPr>
          </a:lstStyle>
          <a:p>
            <a:r>
              <a:t>xx%</a:t>
            </a:r>
          </a:p>
        </p:txBody>
      </p:sp>
      <p:sp>
        <p:nvSpPr>
          <p:cNvPr id="58" name="Google Shape;58;p11"/>
          <p:cNvSpPr txBox="1"/>
          <p:nvPr>
            <p:ph idx="1" type="body"/>
          </p:nvPr>
        </p:nvSpPr>
        <p:spPr>
          <a:xfrm>
            <a:off x="311700" y="2995650"/>
            <a:ext cx="8520600" cy="10716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9" name="Google Shape;59;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60" name="Shape 60"/>
        <p:cNvGrpSpPr/>
        <p:nvPr/>
      </p:nvGrpSpPr>
      <p:grpSpPr>
        <a:xfrm>
          <a:off x="0" y="0"/>
          <a:ext cx="0" cy="0"/>
          <a:chOff x="0" y="0"/>
          <a:chExt cx="0" cy="0"/>
        </a:xfrm>
      </p:grpSpPr>
      <p:sp>
        <p:nvSpPr>
          <p:cNvPr id="61" name="Google Shape;61;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1" name="Shape 21"/>
        <p:cNvGrpSpPr/>
        <p:nvPr/>
      </p:nvGrpSpPr>
      <p:grpSpPr>
        <a:xfrm>
          <a:off x="0" y="0"/>
          <a:ext cx="0" cy="0"/>
          <a:chOff x="0" y="0"/>
          <a:chExt cx="0" cy="0"/>
        </a:xfrm>
      </p:grpSpPr>
      <p:sp>
        <p:nvSpPr>
          <p:cNvPr id="22" name="Google Shape;22;p3"/>
          <p:cNvSpPr/>
          <p:nvPr/>
        </p:nvSpPr>
        <p:spPr>
          <a:xfrm>
            <a:off x="-50" y="2571900"/>
            <a:ext cx="9144000" cy="2571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txBox="1"/>
          <p:nvPr>
            <p:ph type="title"/>
          </p:nvPr>
        </p:nvSpPr>
        <p:spPr>
          <a:xfrm>
            <a:off x="311700" y="814800"/>
            <a:ext cx="8571300" cy="9420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p:txBody>
      </p:sp>
      <p:sp>
        <p:nvSpPr>
          <p:cNvPr id="24" name="Google Shape;24;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5"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txBox="1"/>
          <p:nvPr>
            <p:ph type="title"/>
          </p:nvPr>
        </p:nvSpPr>
        <p:spPr>
          <a:xfrm>
            <a:off x="311700" y="445025"/>
            <a:ext cx="8520600" cy="707400"/>
          </a:xfrm>
          <a:prstGeom prst="rect">
            <a:avLst/>
          </a:prstGeom>
        </p:spPr>
        <p:txBody>
          <a:bodyPr anchorCtr="0" anchor="t" bIns="91425" lIns="91425" spcFirstLastPara="1" rIns="91425" wrap="square" tIns="91425"/>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28" name="Google Shape;28;p4"/>
          <p:cNvSpPr txBox="1"/>
          <p:nvPr>
            <p:ph idx="1" type="body"/>
          </p:nvPr>
        </p:nvSpPr>
        <p:spPr>
          <a:xfrm>
            <a:off x="311700" y="1266325"/>
            <a:ext cx="8520600" cy="33027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9" name="Google Shape;2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30" name="Shape 30"/>
        <p:cNvGrpSpPr/>
        <p:nvPr/>
      </p:nvGrpSpPr>
      <p:grpSpPr>
        <a:xfrm>
          <a:off x="0" y="0"/>
          <a:ext cx="0" cy="0"/>
          <a:chOff x="0" y="0"/>
          <a:chExt cx="0" cy="0"/>
        </a:xfrm>
      </p:grpSpPr>
      <p:sp>
        <p:nvSpPr>
          <p:cNvPr id="31" name="Google Shape;31;p5"/>
          <p:cNvSpPr txBox="1"/>
          <p:nvPr>
            <p:ph type="title"/>
          </p:nvPr>
        </p:nvSpPr>
        <p:spPr>
          <a:xfrm>
            <a:off x="311700" y="445025"/>
            <a:ext cx="8520600" cy="707400"/>
          </a:xfrm>
          <a:prstGeom prst="rect">
            <a:avLst/>
          </a:prstGeom>
        </p:spPr>
        <p:txBody>
          <a:bodyPr anchorCtr="0" anchor="t" bIns="91425" lIns="91425" spcFirstLastPara="1" rIns="91425" wrap="square" tIns="91425"/>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32" name="Google Shape;32;p5"/>
          <p:cNvSpPr txBox="1"/>
          <p:nvPr>
            <p:ph idx="1" type="body"/>
          </p:nvPr>
        </p:nvSpPr>
        <p:spPr>
          <a:xfrm>
            <a:off x="311700" y="1266175"/>
            <a:ext cx="3999900" cy="33027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3" name="Google Shape;33;p5"/>
          <p:cNvSpPr txBox="1"/>
          <p:nvPr>
            <p:ph idx="2" type="body"/>
          </p:nvPr>
        </p:nvSpPr>
        <p:spPr>
          <a:xfrm>
            <a:off x="4832400" y="1266175"/>
            <a:ext cx="3999900" cy="33027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4" name="Google Shape;3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5" name="Shape 35"/>
        <p:cNvGrpSpPr/>
        <p:nvPr/>
      </p:nvGrpSpPr>
      <p:grpSpPr>
        <a:xfrm>
          <a:off x="0" y="0"/>
          <a:ext cx="0" cy="0"/>
          <a:chOff x="0" y="0"/>
          <a:chExt cx="0" cy="0"/>
        </a:xfrm>
      </p:grpSpPr>
      <p:sp>
        <p:nvSpPr>
          <p:cNvPr id="36" name="Google Shape;36;p6"/>
          <p:cNvSpPr txBox="1"/>
          <p:nvPr>
            <p:ph type="title"/>
          </p:nvPr>
        </p:nvSpPr>
        <p:spPr>
          <a:xfrm>
            <a:off x="311700" y="445025"/>
            <a:ext cx="8520600" cy="707400"/>
          </a:xfrm>
          <a:prstGeom prst="rect">
            <a:avLst/>
          </a:prstGeom>
        </p:spPr>
        <p:txBody>
          <a:bodyPr anchorCtr="0" anchor="t" bIns="91425" lIns="91425" spcFirstLastPara="1" rIns="91425" wrap="square" tIns="91425"/>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37" name="Google Shape;3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8" name="Shape 38"/>
        <p:cNvGrpSpPr/>
        <p:nvPr/>
      </p:nvGrpSpPr>
      <p:grpSpPr>
        <a:xfrm>
          <a:off x="0" y="0"/>
          <a:ext cx="0" cy="0"/>
          <a:chOff x="0" y="0"/>
          <a:chExt cx="0" cy="0"/>
        </a:xfrm>
      </p:grpSpPr>
      <p:sp>
        <p:nvSpPr>
          <p:cNvPr id="39" name="Google Shape;39;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0" name="Google Shape;40;p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41" name="Google Shape;4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6"/>
        </a:solidFill>
      </p:bgPr>
    </p:bg>
    <p:spTree>
      <p:nvGrpSpPr>
        <p:cNvPr id="42" name="Shape 42"/>
        <p:cNvGrpSpPr/>
        <p:nvPr/>
      </p:nvGrpSpPr>
      <p:grpSpPr>
        <a:xfrm>
          <a:off x="0" y="0"/>
          <a:ext cx="0" cy="0"/>
          <a:chOff x="0" y="0"/>
          <a:chExt cx="0" cy="0"/>
        </a:xfrm>
      </p:grpSpPr>
      <p:sp>
        <p:nvSpPr>
          <p:cNvPr id="43" name="Google Shape;43;p8"/>
          <p:cNvSpPr txBox="1"/>
          <p:nvPr>
            <p:ph type="title"/>
          </p:nvPr>
        </p:nvSpPr>
        <p:spPr>
          <a:xfrm>
            <a:off x="490250" y="526350"/>
            <a:ext cx="5613600" cy="4090800"/>
          </a:xfrm>
          <a:prstGeom prst="rect">
            <a:avLst/>
          </a:prstGeom>
        </p:spPr>
        <p:txBody>
          <a:bodyPr anchorCtr="0" anchor="ctr" bIns="91425" lIns="91425" spcFirstLastPara="1" rIns="91425" wrap="square" tIns="91425"/>
          <a:lstStyle>
            <a:lvl1pPr lvl="0">
              <a:spcBef>
                <a:spcPts val="0"/>
              </a:spcBef>
              <a:spcAft>
                <a:spcPts val="0"/>
              </a:spcAft>
              <a:buClr>
                <a:schemeClr val="dk2"/>
              </a:buClr>
              <a:buSzPts val="5400"/>
              <a:buNone/>
              <a:defRPr b="0" sz="5400">
                <a:solidFill>
                  <a:schemeClr val="dk2"/>
                </a:solidFill>
              </a:defRPr>
            </a:lvl1pPr>
            <a:lvl2pPr lvl="1">
              <a:spcBef>
                <a:spcPts val="0"/>
              </a:spcBef>
              <a:spcAft>
                <a:spcPts val="0"/>
              </a:spcAft>
              <a:buClr>
                <a:schemeClr val="dk2"/>
              </a:buClr>
              <a:buSzPts val="5400"/>
              <a:buNone/>
              <a:defRPr b="0" sz="5400">
                <a:solidFill>
                  <a:schemeClr val="dk2"/>
                </a:solidFill>
              </a:defRPr>
            </a:lvl2pPr>
            <a:lvl3pPr lvl="2">
              <a:spcBef>
                <a:spcPts val="0"/>
              </a:spcBef>
              <a:spcAft>
                <a:spcPts val="0"/>
              </a:spcAft>
              <a:buClr>
                <a:schemeClr val="dk2"/>
              </a:buClr>
              <a:buSzPts val="5400"/>
              <a:buNone/>
              <a:defRPr b="0" sz="5400">
                <a:solidFill>
                  <a:schemeClr val="dk2"/>
                </a:solidFill>
              </a:defRPr>
            </a:lvl3pPr>
            <a:lvl4pPr lvl="3">
              <a:spcBef>
                <a:spcPts val="0"/>
              </a:spcBef>
              <a:spcAft>
                <a:spcPts val="0"/>
              </a:spcAft>
              <a:buClr>
                <a:schemeClr val="dk2"/>
              </a:buClr>
              <a:buSzPts val="5400"/>
              <a:buNone/>
              <a:defRPr b="0" sz="5400">
                <a:solidFill>
                  <a:schemeClr val="dk2"/>
                </a:solidFill>
              </a:defRPr>
            </a:lvl4pPr>
            <a:lvl5pPr lvl="4">
              <a:spcBef>
                <a:spcPts val="0"/>
              </a:spcBef>
              <a:spcAft>
                <a:spcPts val="0"/>
              </a:spcAft>
              <a:buClr>
                <a:schemeClr val="dk2"/>
              </a:buClr>
              <a:buSzPts val="5400"/>
              <a:buNone/>
              <a:defRPr b="0" sz="5400">
                <a:solidFill>
                  <a:schemeClr val="dk2"/>
                </a:solidFill>
              </a:defRPr>
            </a:lvl5pPr>
            <a:lvl6pPr lvl="5">
              <a:spcBef>
                <a:spcPts val="0"/>
              </a:spcBef>
              <a:spcAft>
                <a:spcPts val="0"/>
              </a:spcAft>
              <a:buClr>
                <a:schemeClr val="dk2"/>
              </a:buClr>
              <a:buSzPts val="5400"/>
              <a:buNone/>
              <a:defRPr b="0" sz="5400">
                <a:solidFill>
                  <a:schemeClr val="dk2"/>
                </a:solidFill>
              </a:defRPr>
            </a:lvl6pPr>
            <a:lvl7pPr lvl="6">
              <a:spcBef>
                <a:spcPts val="0"/>
              </a:spcBef>
              <a:spcAft>
                <a:spcPts val="0"/>
              </a:spcAft>
              <a:buClr>
                <a:schemeClr val="dk2"/>
              </a:buClr>
              <a:buSzPts val="5400"/>
              <a:buNone/>
              <a:defRPr b="0" sz="5400">
                <a:solidFill>
                  <a:schemeClr val="dk2"/>
                </a:solidFill>
              </a:defRPr>
            </a:lvl7pPr>
            <a:lvl8pPr lvl="7">
              <a:spcBef>
                <a:spcPts val="0"/>
              </a:spcBef>
              <a:spcAft>
                <a:spcPts val="0"/>
              </a:spcAft>
              <a:buClr>
                <a:schemeClr val="dk2"/>
              </a:buClr>
              <a:buSzPts val="5400"/>
              <a:buNone/>
              <a:defRPr b="0" sz="5400">
                <a:solidFill>
                  <a:schemeClr val="dk2"/>
                </a:solidFill>
              </a:defRPr>
            </a:lvl8pPr>
            <a:lvl9pPr lvl="8">
              <a:spcBef>
                <a:spcPts val="0"/>
              </a:spcBef>
              <a:spcAft>
                <a:spcPts val="0"/>
              </a:spcAft>
              <a:buClr>
                <a:schemeClr val="dk2"/>
              </a:buClr>
              <a:buSzPts val="5400"/>
              <a:buNone/>
              <a:defRPr b="0" sz="5400">
                <a:solidFill>
                  <a:schemeClr val="dk2"/>
                </a:solidFill>
              </a:defRPr>
            </a:lvl9pPr>
          </a:lstStyle>
          <a:p/>
        </p:txBody>
      </p:sp>
      <p:sp>
        <p:nvSpPr>
          <p:cNvPr id="44" name="Google Shape;4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p9"/>
          <p:cNvSpPr/>
          <p:nvPr/>
        </p:nvSpPr>
        <p:spPr>
          <a:xfrm>
            <a:off x="4572000" y="0"/>
            <a:ext cx="4572000" cy="5143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7" name="Google Shape;47;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8" name="Google Shape;48;p9"/>
          <p:cNvSpPr txBox="1"/>
          <p:nvPr>
            <p:ph type="title"/>
          </p:nvPr>
        </p:nvSpPr>
        <p:spPr>
          <a:xfrm>
            <a:off x="265500" y="1039675"/>
            <a:ext cx="4045200" cy="16758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9" name="Google Shape;49;p9"/>
          <p:cNvSpPr txBox="1"/>
          <p:nvPr>
            <p:ph idx="1" type="subTitle"/>
          </p:nvPr>
        </p:nvSpPr>
        <p:spPr>
          <a:xfrm>
            <a:off x="265500" y="2726875"/>
            <a:ext cx="4045200" cy="1235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0" name="Google Shape;50;p9"/>
          <p:cNvSpPr txBox="1"/>
          <p:nvPr>
            <p:ph idx="2" type="body"/>
          </p:nvPr>
        </p:nvSpPr>
        <p:spPr>
          <a:xfrm>
            <a:off x="4939500" y="724200"/>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51" name="Google Shape;51;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52" name="Shape 52"/>
        <p:cNvGrpSpPr/>
        <p:nvPr/>
      </p:nvGrpSpPr>
      <p:grpSpPr>
        <a:xfrm>
          <a:off x="0" y="0"/>
          <a:ext cx="0" cy="0"/>
          <a:chOff x="0" y="0"/>
          <a:chExt cx="0" cy="0"/>
        </a:xfrm>
      </p:grpSpPr>
      <p:sp>
        <p:nvSpPr>
          <p:cNvPr id="53" name="Google Shape;53;p10"/>
          <p:cNvSpPr txBox="1"/>
          <p:nvPr>
            <p:ph idx="1" type="body"/>
          </p:nvPr>
        </p:nvSpPr>
        <p:spPr>
          <a:xfrm>
            <a:off x="311700" y="4230725"/>
            <a:ext cx="5998800" cy="5988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p:txBody>
      </p:sp>
      <p:sp>
        <p:nvSpPr>
          <p:cNvPr id="54" name="Google Shape;54;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tropic">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1pPr>
            <a:lvl2pPr lvl="1">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9pPr>
          </a:lstStyle>
          <a:p/>
        </p:txBody>
      </p:sp>
      <p:sp>
        <p:nvSpPr>
          <p:cNvPr id="7" name="Google Shape;7;p1"/>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indent="-317500" lvl="1" marL="9144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indent="-317500" lvl="2" marL="13716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indent="-317500" lvl="3" marL="18288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indent="-317500" lvl="4" marL="22860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indent="-317500" lvl="5" marL="27432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indent="-317500" lvl="6" marL="32004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indent="-317500" lvl="7" marL="36576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indent="-317500" lvl="8" marL="41148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Open Sans"/>
                <a:ea typeface="Open Sans"/>
                <a:cs typeface="Open Sans"/>
                <a:sym typeface="Open Sans"/>
              </a:defRPr>
            </a:lvl1pPr>
            <a:lvl2pPr lvl="1" algn="r">
              <a:buNone/>
              <a:defRPr sz="1000">
                <a:solidFill>
                  <a:schemeClr val="dk2"/>
                </a:solidFill>
                <a:latin typeface="Open Sans"/>
                <a:ea typeface="Open Sans"/>
                <a:cs typeface="Open Sans"/>
                <a:sym typeface="Open Sans"/>
              </a:defRPr>
            </a:lvl2pPr>
            <a:lvl3pPr lvl="2" algn="r">
              <a:buNone/>
              <a:defRPr sz="1000">
                <a:solidFill>
                  <a:schemeClr val="dk2"/>
                </a:solidFill>
                <a:latin typeface="Open Sans"/>
                <a:ea typeface="Open Sans"/>
                <a:cs typeface="Open Sans"/>
                <a:sym typeface="Open Sans"/>
              </a:defRPr>
            </a:lvl3pPr>
            <a:lvl4pPr lvl="3" algn="r">
              <a:buNone/>
              <a:defRPr sz="1000">
                <a:solidFill>
                  <a:schemeClr val="dk2"/>
                </a:solidFill>
                <a:latin typeface="Open Sans"/>
                <a:ea typeface="Open Sans"/>
                <a:cs typeface="Open Sans"/>
                <a:sym typeface="Open Sans"/>
              </a:defRPr>
            </a:lvl4pPr>
            <a:lvl5pPr lvl="4" algn="r">
              <a:buNone/>
              <a:defRPr sz="1000">
                <a:solidFill>
                  <a:schemeClr val="dk2"/>
                </a:solidFill>
                <a:latin typeface="Open Sans"/>
                <a:ea typeface="Open Sans"/>
                <a:cs typeface="Open Sans"/>
                <a:sym typeface="Open Sans"/>
              </a:defRPr>
            </a:lvl5pPr>
            <a:lvl6pPr lvl="5" algn="r">
              <a:buNone/>
              <a:defRPr sz="1000">
                <a:solidFill>
                  <a:schemeClr val="dk2"/>
                </a:solidFill>
                <a:latin typeface="Open Sans"/>
                <a:ea typeface="Open Sans"/>
                <a:cs typeface="Open Sans"/>
                <a:sym typeface="Open Sans"/>
              </a:defRPr>
            </a:lvl6pPr>
            <a:lvl7pPr lvl="6" algn="r">
              <a:buNone/>
              <a:defRPr sz="1000">
                <a:solidFill>
                  <a:schemeClr val="dk2"/>
                </a:solidFill>
                <a:latin typeface="Open Sans"/>
                <a:ea typeface="Open Sans"/>
                <a:cs typeface="Open Sans"/>
                <a:sym typeface="Open Sans"/>
              </a:defRPr>
            </a:lvl7pPr>
            <a:lvl8pPr lvl="7" algn="r">
              <a:buNone/>
              <a:defRPr sz="1000">
                <a:solidFill>
                  <a:schemeClr val="dk2"/>
                </a:solidFill>
                <a:latin typeface="Open Sans"/>
                <a:ea typeface="Open Sans"/>
                <a:cs typeface="Open Sans"/>
                <a:sym typeface="Open Sans"/>
              </a:defRPr>
            </a:lvl8pPr>
            <a:lvl9pPr lvl="8" algn="r">
              <a:buNone/>
              <a:defRPr sz="1000">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jp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75.jpg"/><Relationship Id="rId4" Type="http://schemas.openxmlformats.org/officeDocument/2006/relationships/image" Target="../media/image22.jpg"/><Relationship Id="rId5" Type="http://schemas.openxmlformats.org/officeDocument/2006/relationships/image" Target="../media/image2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1.jpg"/><Relationship Id="rId4" Type="http://schemas.openxmlformats.org/officeDocument/2006/relationships/image" Target="../media/image3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7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7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8.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47.png"/><Relationship Id="rId4" Type="http://schemas.openxmlformats.org/officeDocument/2006/relationships/image" Target="../media/image7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2.jpg"/><Relationship Id="rId4" Type="http://schemas.openxmlformats.org/officeDocument/2006/relationships/image" Target="../media/image17.png"/><Relationship Id="rId5"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4.jpg"/><Relationship Id="rId4" Type="http://schemas.openxmlformats.org/officeDocument/2006/relationships/image" Target="../media/image31.png"/><Relationship Id="rId5"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3.jp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4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7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2.jp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7.jpg"/><Relationship Id="rId4" Type="http://schemas.openxmlformats.org/officeDocument/2006/relationships/hyperlink" Target="https://www.youtube.com/watch?v=pYQw1YyDsms" TargetMode="External"/><Relationship Id="rId5" Type="http://schemas.openxmlformats.org/officeDocument/2006/relationships/image" Target="../media/image4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45.png"/><Relationship Id="rId4" Type="http://schemas.openxmlformats.org/officeDocument/2006/relationships/image" Target="../media/image48.png"/><Relationship Id="rId5" Type="http://schemas.openxmlformats.org/officeDocument/2006/relationships/image" Target="../media/image64.png"/><Relationship Id="rId6" Type="http://schemas.openxmlformats.org/officeDocument/2006/relationships/image" Target="../media/image4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41.jpg"/><Relationship Id="rId4" Type="http://schemas.openxmlformats.org/officeDocument/2006/relationships/hyperlink" Target="https://www.youtube.com/watch?v=KuTQZSca1iY"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jpg"/><Relationship Id="rId4" Type="http://schemas.openxmlformats.org/officeDocument/2006/relationships/image" Target="../media/image2.png"/><Relationship Id="rId5" Type="http://schemas.openxmlformats.org/officeDocument/2006/relationships/image" Target="../media/image1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4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44.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51.jpg"/><Relationship Id="rId4" Type="http://schemas.openxmlformats.org/officeDocument/2006/relationships/image" Target="../media/image56.png"/><Relationship Id="rId5" Type="http://schemas.openxmlformats.org/officeDocument/2006/relationships/image" Target="../media/image5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 Id="rId3" Type="http://schemas.openxmlformats.org/officeDocument/2006/relationships/image" Target="../media/image55.png"/><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57.jpg"/><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5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54.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59.jpg"/><Relationship Id="rId4" Type="http://schemas.openxmlformats.org/officeDocument/2006/relationships/image" Target="../media/image58.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7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5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jpg"/><Relationship Id="rId4" Type="http://schemas.openxmlformats.org/officeDocument/2006/relationships/image" Target="../media/image5.png"/><Relationship Id="rId5" Type="http://schemas.openxmlformats.org/officeDocument/2006/relationships/image" Target="../media/image1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60.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6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hyperlink" Target="https://www.youtube.com/watch?v=B_zD3NxSsD8" TargetMode="External"/><Relationship Id="rId4" Type="http://schemas.openxmlformats.org/officeDocument/2006/relationships/hyperlink" Target="https://www.youtube.com/watch?v=URUJD5NEXC8&amp;list=PLoXuAX2Vibhjrc53DnaP9v7_3xiiXkkIj"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69.jpg"/><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6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68.gif"/><Relationship Id="rId4" Type="http://schemas.openxmlformats.org/officeDocument/2006/relationships/image" Target="../media/image65.gi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74.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7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7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1.jpg"/><Relationship Id="rId4" Type="http://schemas.openxmlformats.org/officeDocument/2006/relationships/image" Target="../media/image6.png"/><Relationship Id="rId5" Type="http://schemas.openxmlformats.org/officeDocument/2006/relationships/image" Target="../media/image20.png"/><Relationship Id="rId6"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3.jpg"/><Relationship Id="rId4" Type="http://schemas.openxmlformats.org/officeDocument/2006/relationships/image" Target="../media/image14.png"/><Relationship Id="rId5"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8.jp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6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65" name="Shape 65"/>
        <p:cNvGrpSpPr/>
        <p:nvPr/>
      </p:nvGrpSpPr>
      <p:grpSpPr>
        <a:xfrm>
          <a:off x="0" y="0"/>
          <a:ext cx="0" cy="0"/>
          <a:chOff x="0" y="0"/>
          <a:chExt cx="0" cy="0"/>
        </a:xfrm>
      </p:grpSpPr>
      <p:sp>
        <p:nvSpPr>
          <p:cNvPr id="66" name="Google Shape;66;p13"/>
          <p:cNvSpPr txBox="1"/>
          <p:nvPr>
            <p:ph type="ctrTitle"/>
          </p:nvPr>
        </p:nvSpPr>
        <p:spPr>
          <a:xfrm>
            <a:off x="1004150" y="467964"/>
            <a:ext cx="7136700" cy="2306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Clase 2 y 3: Biomoléculas e intro a biocel</a:t>
            </a:r>
            <a:endParaRPr/>
          </a:p>
        </p:txBody>
      </p:sp>
      <p:sp>
        <p:nvSpPr>
          <p:cNvPr id="67" name="Google Shape;67;p13"/>
          <p:cNvSpPr txBox="1"/>
          <p:nvPr>
            <p:ph idx="1" type="subTitle"/>
          </p:nvPr>
        </p:nvSpPr>
        <p:spPr>
          <a:xfrm>
            <a:off x="2137225" y="2850039"/>
            <a:ext cx="48705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Preuniversitario Popular Eduardo Galeano</a:t>
            </a:r>
            <a:endParaRPr/>
          </a:p>
          <a:p>
            <a:pPr indent="0" lvl="0" marL="0" rtl="0" algn="ctr">
              <a:spcBef>
                <a:spcPts val="0"/>
              </a:spcBef>
              <a:spcAft>
                <a:spcPts val="0"/>
              </a:spcAft>
              <a:buNone/>
            </a:pPr>
            <a:r>
              <a:t/>
            </a:r>
            <a:endParaRPr/>
          </a:p>
        </p:txBody>
      </p:sp>
      <p:pic>
        <p:nvPicPr>
          <p:cNvPr id="68" name="Google Shape;68;p13"/>
          <p:cNvPicPr preferRelativeResize="0"/>
          <p:nvPr/>
        </p:nvPicPr>
        <p:blipFill>
          <a:blip r:embed="rId4">
            <a:alphaModFix/>
          </a:blip>
          <a:stretch>
            <a:fillRect/>
          </a:stretch>
        </p:blipFill>
        <p:spPr>
          <a:xfrm>
            <a:off x="3170042" y="4224599"/>
            <a:ext cx="2804907" cy="792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 name="Shape 128"/>
        <p:cNvGrpSpPr/>
        <p:nvPr/>
      </p:nvGrpSpPr>
      <p:grpSpPr>
        <a:xfrm>
          <a:off x="0" y="0"/>
          <a:ext cx="0" cy="0"/>
          <a:chOff x="0" y="0"/>
          <a:chExt cx="0" cy="0"/>
        </a:xfrm>
      </p:grpSpPr>
      <p:sp>
        <p:nvSpPr>
          <p:cNvPr id="129" name="Google Shape;129;p22"/>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Carbohidratos</a:t>
            </a:r>
            <a:endParaRPr/>
          </a:p>
        </p:txBody>
      </p:sp>
      <p:pic>
        <p:nvPicPr>
          <p:cNvPr descr="img_3425.jpg" id="130" name="Google Shape;130;p22"/>
          <p:cNvPicPr preferRelativeResize="0"/>
          <p:nvPr/>
        </p:nvPicPr>
        <p:blipFill>
          <a:blip r:embed="rId3">
            <a:alphaModFix/>
          </a:blip>
          <a:stretch>
            <a:fillRect/>
          </a:stretch>
        </p:blipFill>
        <p:spPr>
          <a:xfrm>
            <a:off x="139475" y="348700"/>
            <a:ext cx="2714628" cy="1809752"/>
          </a:xfrm>
          <a:prstGeom prst="rect">
            <a:avLst/>
          </a:prstGeom>
          <a:noFill/>
          <a:ln>
            <a:noFill/>
          </a:ln>
        </p:spPr>
      </p:pic>
      <p:pic>
        <p:nvPicPr>
          <p:cNvPr id="131" name="Google Shape;131;p22"/>
          <p:cNvPicPr preferRelativeResize="0"/>
          <p:nvPr/>
        </p:nvPicPr>
        <p:blipFill>
          <a:blip r:embed="rId4">
            <a:alphaModFix/>
          </a:blip>
          <a:stretch>
            <a:fillRect/>
          </a:stretch>
        </p:blipFill>
        <p:spPr>
          <a:xfrm>
            <a:off x="6787975" y="445025"/>
            <a:ext cx="2143125" cy="2143125"/>
          </a:xfrm>
          <a:prstGeom prst="rect">
            <a:avLst/>
          </a:prstGeom>
          <a:noFill/>
          <a:ln>
            <a:noFill/>
          </a:ln>
        </p:spPr>
      </p:pic>
      <p:pic>
        <p:nvPicPr>
          <p:cNvPr id="132" name="Google Shape;132;p22"/>
          <p:cNvPicPr preferRelativeResize="0"/>
          <p:nvPr/>
        </p:nvPicPr>
        <p:blipFill>
          <a:blip r:embed="rId5">
            <a:alphaModFix/>
          </a:blip>
          <a:stretch>
            <a:fillRect/>
          </a:stretch>
        </p:blipFill>
        <p:spPr>
          <a:xfrm>
            <a:off x="2631724" y="2015625"/>
            <a:ext cx="4156250" cy="27658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6" name="Shape 136"/>
        <p:cNvGrpSpPr/>
        <p:nvPr/>
      </p:nvGrpSpPr>
      <p:grpSpPr>
        <a:xfrm>
          <a:off x="0" y="0"/>
          <a:ext cx="0" cy="0"/>
          <a:chOff x="0" y="0"/>
          <a:chExt cx="0" cy="0"/>
        </a:xfrm>
      </p:grpSpPr>
      <p:sp>
        <p:nvSpPr>
          <p:cNvPr id="137" name="Google Shape;137;p23"/>
          <p:cNvSpPr txBox="1"/>
          <p:nvPr>
            <p:ph type="title"/>
          </p:nvPr>
        </p:nvSpPr>
        <p:spPr>
          <a:xfrm>
            <a:off x="2019450" y="268150"/>
            <a:ext cx="62715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Carbohidratos o hidratos de carbono</a:t>
            </a:r>
            <a:endParaRPr/>
          </a:p>
        </p:txBody>
      </p:sp>
      <p:sp>
        <p:nvSpPr>
          <p:cNvPr id="138" name="Google Shape;138;p23"/>
          <p:cNvSpPr txBox="1"/>
          <p:nvPr>
            <p:ph idx="1" type="body"/>
          </p:nvPr>
        </p:nvSpPr>
        <p:spPr>
          <a:xfrm>
            <a:off x="220675" y="1015950"/>
            <a:ext cx="5514900" cy="14433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600"/>
              </a:spcAft>
              <a:buNone/>
            </a:pPr>
            <a:r>
              <a:rPr b="1" lang="es" sz="1400"/>
              <a:t>Son compuestos orgánicos formados por C, H, O. También son llamados glúcidos, azúcares o hidratos de carbono. Estos dos últimos nombres no son del todo apropiados, pues no todos son dulces, ni se trata de moléculas cuyos carbonos estén hidratados. Se clasifican según su complejidad en: monosacáridos, disacáridos y polisacáridos.</a:t>
            </a:r>
            <a:endParaRPr b="1" sz="1400"/>
          </a:p>
        </p:txBody>
      </p:sp>
      <p:pic>
        <p:nvPicPr>
          <p:cNvPr descr="glucosas.jpg" id="139" name="Google Shape;139;p23"/>
          <p:cNvPicPr preferRelativeResize="0"/>
          <p:nvPr/>
        </p:nvPicPr>
        <p:blipFill>
          <a:blip r:embed="rId3">
            <a:alphaModFix/>
          </a:blip>
          <a:stretch>
            <a:fillRect/>
          </a:stretch>
        </p:blipFill>
        <p:spPr>
          <a:xfrm>
            <a:off x="503025" y="2459250"/>
            <a:ext cx="4276499" cy="2467211"/>
          </a:xfrm>
          <a:prstGeom prst="rect">
            <a:avLst/>
          </a:prstGeom>
          <a:noFill/>
          <a:ln>
            <a:noFill/>
          </a:ln>
        </p:spPr>
      </p:pic>
      <p:pic>
        <p:nvPicPr>
          <p:cNvPr id="140" name="Google Shape;140;p23"/>
          <p:cNvPicPr preferRelativeResize="0"/>
          <p:nvPr/>
        </p:nvPicPr>
        <p:blipFill rotWithShape="1">
          <a:blip r:embed="rId4">
            <a:alphaModFix/>
          </a:blip>
          <a:srcRect b="15002" l="12722" r="17678" t="0"/>
          <a:stretch/>
        </p:blipFill>
        <p:spPr>
          <a:xfrm rot="-5400000">
            <a:off x="5272025" y="1352376"/>
            <a:ext cx="3784700" cy="333584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 name="Shape 144"/>
        <p:cNvGrpSpPr/>
        <p:nvPr/>
      </p:nvGrpSpPr>
      <p:grpSpPr>
        <a:xfrm>
          <a:off x="0" y="0"/>
          <a:ext cx="0" cy="0"/>
          <a:chOff x="0" y="0"/>
          <a:chExt cx="0" cy="0"/>
        </a:xfrm>
      </p:grpSpPr>
      <p:sp>
        <p:nvSpPr>
          <p:cNvPr id="145" name="Google Shape;145;p24"/>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24"/>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descr="carbohidratos-1.png" id="147" name="Google Shape;147;p24"/>
          <p:cNvPicPr preferRelativeResize="0"/>
          <p:nvPr/>
        </p:nvPicPr>
        <p:blipFill>
          <a:blip r:embed="rId3">
            <a:alphaModFix/>
          </a:blip>
          <a:stretch>
            <a:fillRect/>
          </a:stretch>
        </p:blipFill>
        <p:spPr>
          <a:xfrm>
            <a:off x="311700" y="127475"/>
            <a:ext cx="8716100" cy="48264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 name="Shape 151"/>
        <p:cNvGrpSpPr/>
        <p:nvPr/>
      </p:nvGrpSpPr>
      <p:grpSpPr>
        <a:xfrm>
          <a:off x="0" y="0"/>
          <a:ext cx="0" cy="0"/>
          <a:chOff x="0" y="0"/>
          <a:chExt cx="0" cy="0"/>
        </a:xfrm>
      </p:grpSpPr>
      <p:sp>
        <p:nvSpPr>
          <p:cNvPr id="152" name="Google Shape;152;p25"/>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25"/>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descr="8893b708-0011-4536-82f5-dde08650a4cc.jpg" id="154" name="Google Shape;154;p25"/>
          <p:cNvPicPr preferRelativeResize="0"/>
          <p:nvPr/>
        </p:nvPicPr>
        <p:blipFill>
          <a:blip r:embed="rId3">
            <a:alphaModFix/>
          </a:blip>
          <a:stretch>
            <a:fillRect/>
          </a:stretch>
        </p:blipFill>
        <p:spPr>
          <a:xfrm>
            <a:off x="201475" y="445025"/>
            <a:ext cx="8746324" cy="39537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 name="Shape 158"/>
        <p:cNvGrpSpPr/>
        <p:nvPr/>
      </p:nvGrpSpPr>
      <p:grpSpPr>
        <a:xfrm>
          <a:off x="0" y="0"/>
          <a:ext cx="0" cy="0"/>
          <a:chOff x="0" y="0"/>
          <a:chExt cx="0" cy="0"/>
        </a:xfrm>
      </p:grpSpPr>
      <p:sp>
        <p:nvSpPr>
          <p:cNvPr id="159" name="Google Shape;159;p26"/>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160" name="Google Shape;160;p26"/>
          <p:cNvSpPr txBox="1"/>
          <p:nvPr>
            <p:ph type="title"/>
          </p:nvPr>
        </p:nvSpPr>
        <p:spPr>
          <a:xfrm>
            <a:off x="390775" y="284300"/>
            <a:ext cx="8520600" cy="2679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sz="7200"/>
              <a:t>Lípidos</a:t>
            </a:r>
            <a:r>
              <a:rPr lang="es" sz="7200"/>
              <a:t> (o grasas)</a:t>
            </a:r>
            <a:endParaRPr sz="72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 name="Shape 164"/>
        <p:cNvGrpSpPr/>
        <p:nvPr/>
      </p:nvGrpSpPr>
      <p:grpSpPr>
        <a:xfrm>
          <a:off x="0" y="0"/>
          <a:ext cx="0" cy="0"/>
          <a:chOff x="0" y="0"/>
          <a:chExt cx="0" cy="0"/>
        </a:xfrm>
      </p:grpSpPr>
      <p:sp>
        <p:nvSpPr>
          <p:cNvPr id="165" name="Google Shape;165;p27"/>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166" name="Google Shape;166;p27"/>
          <p:cNvSpPr txBox="1"/>
          <p:nvPr>
            <p:ph type="title"/>
          </p:nvPr>
        </p:nvSpPr>
        <p:spPr>
          <a:xfrm>
            <a:off x="390775" y="284300"/>
            <a:ext cx="8520600" cy="2679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sz="7200"/>
              <a:t>Lípidos (o grasas)</a:t>
            </a:r>
            <a:endParaRPr sz="7200"/>
          </a:p>
        </p:txBody>
      </p:sp>
      <p:pic>
        <p:nvPicPr>
          <p:cNvPr descr="ENTRENA-SALUD-TODO-SOBRE-LAS-GRASAS-CUALES-SON-MEJORES.jpg" id="167" name="Google Shape;167;p27"/>
          <p:cNvPicPr preferRelativeResize="0"/>
          <p:nvPr/>
        </p:nvPicPr>
        <p:blipFill>
          <a:blip r:embed="rId3">
            <a:alphaModFix/>
          </a:blip>
          <a:stretch>
            <a:fillRect/>
          </a:stretch>
        </p:blipFill>
        <p:spPr>
          <a:xfrm>
            <a:off x="1706600" y="1539450"/>
            <a:ext cx="5336151" cy="314002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 name="Shape 171"/>
        <p:cNvGrpSpPr/>
        <p:nvPr/>
      </p:nvGrpSpPr>
      <p:grpSpPr>
        <a:xfrm>
          <a:off x="0" y="0"/>
          <a:ext cx="0" cy="0"/>
          <a:chOff x="0" y="0"/>
          <a:chExt cx="0" cy="0"/>
        </a:xfrm>
      </p:grpSpPr>
      <p:sp>
        <p:nvSpPr>
          <p:cNvPr id="172" name="Google Shape;172;p28"/>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Lípidos</a:t>
            </a:r>
            <a:endParaRPr/>
          </a:p>
        </p:txBody>
      </p:sp>
      <p:sp>
        <p:nvSpPr>
          <p:cNvPr id="173" name="Google Shape;173;p28"/>
          <p:cNvSpPr txBox="1"/>
          <p:nvPr>
            <p:ph idx="1" type="body"/>
          </p:nvPr>
        </p:nvSpPr>
        <p:spPr>
          <a:xfrm>
            <a:off x="311700" y="1266325"/>
            <a:ext cx="33978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s"/>
              <a:t>Constituyen una familia bastante heterogénea de biomoléculas, formada principalmente por C, H y O, en baja proporción. Lo único que tienen en común es su gran insolubilidad en agua (hidrofóbicas), además, no forman polímeros.</a:t>
            </a:r>
            <a:endParaRPr b="1"/>
          </a:p>
        </p:txBody>
      </p:sp>
      <p:pic>
        <p:nvPicPr>
          <p:cNvPr descr="ssvv_lipidos.png" id="174" name="Google Shape;174;p28"/>
          <p:cNvPicPr preferRelativeResize="0"/>
          <p:nvPr/>
        </p:nvPicPr>
        <p:blipFill>
          <a:blip r:embed="rId3">
            <a:alphaModFix/>
          </a:blip>
          <a:stretch>
            <a:fillRect/>
          </a:stretch>
        </p:blipFill>
        <p:spPr>
          <a:xfrm>
            <a:off x="3602825" y="1304825"/>
            <a:ext cx="5388776" cy="34037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8" name="Shape 178"/>
        <p:cNvGrpSpPr/>
        <p:nvPr/>
      </p:nvGrpSpPr>
      <p:grpSpPr>
        <a:xfrm>
          <a:off x="0" y="0"/>
          <a:ext cx="0" cy="0"/>
          <a:chOff x="0" y="0"/>
          <a:chExt cx="0" cy="0"/>
        </a:xfrm>
      </p:grpSpPr>
      <p:sp>
        <p:nvSpPr>
          <p:cNvPr id="179" name="Google Shape;179;p29"/>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29"/>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81" name="Google Shape;181;p29"/>
          <p:cNvPicPr preferRelativeResize="0"/>
          <p:nvPr/>
        </p:nvPicPr>
        <p:blipFill>
          <a:blip r:embed="rId3">
            <a:alphaModFix/>
          </a:blip>
          <a:stretch>
            <a:fillRect/>
          </a:stretch>
        </p:blipFill>
        <p:spPr>
          <a:xfrm>
            <a:off x="0" y="330750"/>
            <a:ext cx="7353701" cy="45817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5" name="Shape 185"/>
        <p:cNvGrpSpPr/>
        <p:nvPr/>
      </p:nvGrpSpPr>
      <p:grpSpPr>
        <a:xfrm>
          <a:off x="0" y="0"/>
          <a:ext cx="0" cy="0"/>
          <a:chOff x="0" y="0"/>
          <a:chExt cx="0" cy="0"/>
        </a:xfrm>
      </p:grpSpPr>
      <p:sp>
        <p:nvSpPr>
          <p:cNvPr id="186" name="Google Shape;186;p30"/>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30"/>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descr="lipids28.gif" id="188" name="Google Shape;188;p30"/>
          <p:cNvPicPr preferRelativeResize="0"/>
          <p:nvPr/>
        </p:nvPicPr>
        <p:blipFill>
          <a:blip r:embed="rId3">
            <a:alphaModFix/>
          </a:blip>
          <a:stretch>
            <a:fillRect/>
          </a:stretch>
        </p:blipFill>
        <p:spPr>
          <a:xfrm>
            <a:off x="189643" y="206395"/>
            <a:ext cx="4312850" cy="47307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2" name="Shape 192"/>
        <p:cNvGrpSpPr/>
        <p:nvPr/>
      </p:nvGrpSpPr>
      <p:grpSpPr>
        <a:xfrm>
          <a:off x="0" y="0"/>
          <a:ext cx="0" cy="0"/>
          <a:chOff x="0" y="0"/>
          <a:chExt cx="0" cy="0"/>
        </a:xfrm>
      </p:grpSpPr>
      <p:sp>
        <p:nvSpPr>
          <p:cNvPr id="193" name="Google Shape;193;p31"/>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Ácido</a:t>
            </a:r>
            <a:r>
              <a:rPr lang="es"/>
              <a:t> Graso</a:t>
            </a:r>
            <a:endParaRPr/>
          </a:p>
        </p:txBody>
      </p:sp>
      <p:pic>
        <p:nvPicPr>
          <p:cNvPr descr="lipidos-02-estructura-acido-graso1.png" id="194" name="Google Shape;194;p31"/>
          <p:cNvPicPr preferRelativeResize="0"/>
          <p:nvPr/>
        </p:nvPicPr>
        <p:blipFill>
          <a:blip r:embed="rId3">
            <a:alphaModFix/>
          </a:blip>
          <a:stretch>
            <a:fillRect/>
          </a:stretch>
        </p:blipFill>
        <p:spPr>
          <a:xfrm>
            <a:off x="3186900" y="114225"/>
            <a:ext cx="5796450" cy="1369000"/>
          </a:xfrm>
          <a:prstGeom prst="rect">
            <a:avLst/>
          </a:prstGeom>
          <a:noFill/>
          <a:ln>
            <a:noFill/>
          </a:ln>
        </p:spPr>
      </p:pic>
      <p:pic>
        <p:nvPicPr>
          <p:cNvPr descr="linovita-figura-1-acidos-grasos-omegas-3-6-9-esenciales-y-no-esenicales.png" id="195" name="Google Shape;195;p31"/>
          <p:cNvPicPr preferRelativeResize="0"/>
          <p:nvPr/>
        </p:nvPicPr>
        <p:blipFill>
          <a:blip r:embed="rId4">
            <a:alphaModFix/>
          </a:blip>
          <a:stretch>
            <a:fillRect/>
          </a:stretch>
        </p:blipFill>
        <p:spPr>
          <a:xfrm>
            <a:off x="472375" y="1483225"/>
            <a:ext cx="8309475" cy="34693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72" name="Shape 72"/>
        <p:cNvGrpSpPr/>
        <p:nvPr/>
      </p:nvGrpSpPr>
      <p:grpSpPr>
        <a:xfrm>
          <a:off x="0" y="0"/>
          <a:ext cx="0" cy="0"/>
          <a:chOff x="0" y="0"/>
          <a:chExt cx="0" cy="0"/>
        </a:xfrm>
      </p:grpSpPr>
      <p:sp>
        <p:nvSpPr>
          <p:cNvPr id="73" name="Google Shape;73;p14"/>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El H</a:t>
            </a:r>
            <a:r>
              <a:rPr baseline="-25000" lang="es"/>
              <a:t>2</a:t>
            </a:r>
            <a:r>
              <a:rPr lang="es"/>
              <a:t>O</a:t>
            </a:r>
            <a:endParaRPr/>
          </a:p>
        </p:txBody>
      </p:sp>
      <p:sp>
        <p:nvSpPr>
          <p:cNvPr id="74" name="Google Shape;74;p14"/>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Char char="●"/>
            </a:pPr>
            <a:r>
              <a:rPr lang="es">
                <a:solidFill>
                  <a:srgbClr val="000000"/>
                </a:solidFill>
              </a:rPr>
              <a:t>Polaridad</a:t>
            </a:r>
            <a:endParaRPr>
              <a:solidFill>
                <a:srgbClr val="000000"/>
              </a:solidFill>
            </a:endParaRPr>
          </a:p>
        </p:txBody>
      </p:sp>
      <p:pic>
        <p:nvPicPr>
          <p:cNvPr id="75" name="Google Shape;75;p14"/>
          <p:cNvPicPr preferRelativeResize="0"/>
          <p:nvPr/>
        </p:nvPicPr>
        <p:blipFill>
          <a:blip r:embed="rId4">
            <a:alphaModFix/>
          </a:blip>
          <a:stretch>
            <a:fillRect/>
          </a:stretch>
        </p:blipFill>
        <p:spPr>
          <a:xfrm>
            <a:off x="4802113" y="1266325"/>
            <a:ext cx="3686175" cy="3600450"/>
          </a:xfrm>
          <a:prstGeom prst="rect">
            <a:avLst/>
          </a:prstGeom>
          <a:noFill/>
          <a:ln>
            <a:noFill/>
          </a:ln>
        </p:spPr>
      </p:pic>
      <p:pic>
        <p:nvPicPr>
          <p:cNvPr id="76" name="Google Shape;76;p14"/>
          <p:cNvPicPr preferRelativeResize="0"/>
          <p:nvPr/>
        </p:nvPicPr>
        <p:blipFill rotWithShape="1">
          <a:blip r:embed="rId5">
            <a:alphaModFix/>
          </a:blip>
          <a:srcRect b="0" l="0" r="66892" t="0"/>
          <a:stretch/>
        </p:blipFill>
        <p:spPr>
          <a:xfrm>
            <a:off x="311700" y="1812350"/>
            <a:ext cx="2658650" cy="25359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99" name="Shape 199"/>
        <p:cNvGrpSpPr/>
        <p:nvPr/>
      </p:nvGrpSpPr>
      <p:grpSpPr>
        <a:xfrm>
          <a:off x="0" y="0"/>
          <a:ext cx="0" cy="0"/>
          <a:chOff x="0" y="0"/>
          <a:chExt cx="0" cy="0"/>
        </a:xfrm>
      </p:grpSpPr>
      <p:sp>
        <p:nvSpPr>
          <p:cNvPr id="200" name="Google Shape;200;p32"/>
          <p:cNvSpPr txBox="1"/>
          <p:nvPr>
            <p:ph type="title"/>
          </p:nvPr>
        </p:nvSpPr>
        <p:spPr>
          <a:xfrm>
            <a:off x="311700" y="134025"/>
            <a:ext cx="8520600" cy="70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Proteínas</a:t>
            </a:r>
            <a:endParaRPr/>
          </a:p>
        </p:txBody>
      </p:sp>
      <p:sp>
        <p:nvSpPr>
          <p:cNvPr id="201" name="Google Shape;201;p32"/>
          <p:cNvSpPr txBox="1"/>
          <p:nvPr>
            <p:ph idx="1" type="body"/>
          </p:nvPr>
        </p:nvSpPr>
        <p:spPr>
          <a:xfrm>
            <a:off x="86400" y="781625"/>
            <a:ext cx="8971200" cy="330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Char char="●"/>
            </a:pPr>
            <a:r>
              <a:rPr lang="es">
                <a:solidFill>
                  <a:srgbClr val="000000"/>
                </a:solidFill>
              </a:rPr>
              <a:t>Son macromoléculas formadas por </a:t>
            </a:r>
            <a:r>
              <a:rPr b="1" lang="es">
                <a:solidFill>
                  <a:srgbClr val="000000"/>
                </a:solidFill>
              </a:rPr>
              <a:t>CHON</a:t>
            </a:r>
            <a:r>
              <a:rPr lang="es">
                <a:solidFill>
                  <a:srgbClr val="000000"/>
                </a:solidFill>
              </a:rPr>
              <a:t> y en algunos </a:t>
            </a:r>
            <a:r>
              <a:rPr b="1" lang="es">
                <a:solidFill>
                  <a:srgbClr val="000000"/>
                </a:solidFill>
              </a:rPr>
              <a:t>aminoácidos</a:t>
            </a:r>
            <a:r>
              <a:rPr lang="es">
                <a:solidFill>
                  <a:srgbClr val="000000"/>
                </a:solidFill>
              </a:rPr>
              <a:t> (aa) por </a:t>
            </a:r>
            <a:r>
              <a:rPr b="1" lang="es">
                <a:solidFill>
                  <a:srgbClr val="000000"/>
                </a:solidFill>
              </a:rPr>
              <a:t>S</a:t>
            </a:r>
            <a:r>
              <a:rPr lang="es">
                <a:solidFill>
                  <a:srgbClr val="000000"/>
                </a:solidFill>
              </a:rPr>
              <a:t>. Los aa son el </a:t>
            </a:r>
            <a:r>
              <a:rPr b="1" lang="es">
                <a:solidFill>
                  <a:srgbClr val="000000"/>
                </a:solidFill>
              </a:rPr>
              <a:t>monómero</a:t>
            </a:r>
            <a:r>
              <a:rPr lang="es">
                <a:solidFill>
                  <a:srgbClr val="000000"/>
                </a:solidFill>
              </a:rPr>
              <a:t> de dicha biomolécula, por ende su unidad básica. Están formados por un grupo </a:t>
            </a:r>
            <a:r>
              <a:rPr b="1" lang="es">
                <a:solidFill>
                  <a:srgbClr val="000000"/>
                </a:solidFill>
              </a:rPr>
              <a:t>amino (NH</a:t>
            </a:r>
            <a:r>
              <a:rPr b="1" baseline="-25000" lang="es">
                <a:solidFill>
                  <a:srgbClr val="000000"/>
                </a:solidFill>
              </a:rPr>
              <a:t>2</a:t>
            </a:r>
            <a:r>
              <a:rPr b="1" lang="es">
                <a:solidFill>
                  <a:srgbClr val="000000"/>
                </a:solidFill>
              </a:rPr>
              <a:t>)</a:t>
            </a:r>
            <a:r>
              <a:rPr b="1" baseline="30000" lang="es">
                <a:solidFill>
                  <a:srgbClr val="000000"/>
                </a:solidFill>
              </a:rPr>
              <a:t>  </a:t>
            </a:r>
            <a:r>
              <a:rPr b="1" lang="es">
                <a:solidFill>
                  <a:srgbClr val="000000"/>
                </a:solidFill>
              </a:rPr>
              <a:t>y un carboxilo (COOH)</a:t>
            </a:r>
            <a:r>
              <a:rPr lang="es">
                <a:solidFill>
                  <a:srgbClr val="000000"/>
                </a:solidFill>
              </a:rPr>
              <a:t>, ambos unidos al mismo Carbono.</a:t>
            </a:r>
            <a:endParaRPr>
              <a:solidFill>
                <a:srgbClr val="000000"/>
              </a:solidFill>
            </a:endParaRPr>
          </a:p>
        </p:txBody>
      </p:sp>
      <p:pic>
        <p:nvPicPr>
          <p:cNvPr id="202" name="Google Shape;202;p32"/>
          <p:cNvPicPr preferRelativeResize="0"/>
          <p:nvPr/>
        </p:nvPicPr>
        <p:blipFill>
          <a:blip r:embed="rId4">
            <a:alphaModFix/>
          </a:blip>
          <a:stretch>
            <a:fillRect/>
          </a:stretch>
        </p:blipFill>
        <p:spPr>
          <a:xfrm>
            <a:off x="311700" y="2750300"/>
            <a:ext cx="4762500" cy="1676400"/>
          </a:xfrm>
          <a:prstGeom prst="rect">
            <a:avLst/>
          </a:prstGeom>
          <a:noFill/>
          <a:ln>
            <a:noFill/>
          </a:ln>
        </p:spPr>
      </p:pic>
      <p:pic>
        <p:nvPicPr>
          <p:cNvPr id="203" name="Google Shape;203;p32"/>
          <p:cNvPicPr preferRelativeResize="0"/>
          <p:nvPr/>
        </p:nvPicPr>
        <p:blipFill>
          <a:blip r:embed="rId5">
            <a:alphaModFix/>
          </a:blip>
          <a:stretch>
            <a:fillRect/>
          </a:stretch>
        </p:blipFill>
        <p:spPr>
          <a:xfrm>
            <a:off x="5318650" y="2220450"/>
            <a:ext cx="3648125" cy="27361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07" name="Shape 207"/>
        <p:cNvGrpSpPr/>
        <p:nvPr/>
      </p:nvGrpSpPr>
      <p:grpSpPr>
        <a:xfrm>
          <a:off x="0" y="0"/>
          <a:ext cx="0" cy="0"/>
          <a:chOff x="0" y="0"/>
          <a:chExt cx="0" cy="0"/>
        </a:xfrm>
      </p:grpSpPr>
      <p:sp>
        <p:nvSpPr>
          <p:cNvPr id="208" name="Google Shape;208;p33"/>
          <p:cNvSpPr txBox="1"/>
          <p:nvPr>
            <p:ph idx="1" type="body"/>
          </p:nvPr>
        </p:nvSpPr>
        <p:spPr>
          <a:xfrm>
            <a:off x="311700" y="346875"/>
            <a:ext cx="8520600" cy="4222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Char char="●"/>
            </a:pPr>
            <a:r>
              <a:rPr lang="es">
                <a:solidFill>
                  <a:srgbClr val="000000"/>
                </a:solidFill>
              </a:rPr>
              <a:t>Enlace peptídico: Formación de un dipéptido por deshidratación</a:t>
            </a:r>
            <a:endParaRPr>
              <a:solidFill>
                <a:srgbClr val="000000"/>
              </a:solidFill>
            </a:endParaRPr>
          </a:p>
          <a:p>
            <a:pPr indent="-342900" lvl="0" marL="457200" rtl="0" algn="l">
              <a:spcBef>
                <a:spcPts val="0"/>
              </a:spcBef>
              <a:spcAft>
                <a:spcPts val="0"/>
              </a:spcAft>
              <a:buClr>
                <a:srgbClr val="000000"/>
              </a:buClr>
              <a:buSzPts val="1800"/>
              <a:buChar char="●"/>
            </a:pPr>
            <a:r>
              <a:rPr lang="es">
                <a:solidFill>
                  <a:srgbClr val="000000"/>
                </a:solidFill>
              </a:rPr>
              <a:t>Hidrólisis: Ruptura del enlace </a:t>
            </a:r>
            <a:r>
              <a:rPr b="1" lang="es">
                <a:solidFill>
                  <a:srgbClr val="000000"/>
                </a:solidFill>
              </a:rPr>
              <a:t>agregando</a:t>
            </a:r>
            <a:r>
              <a:rPr lang="es">
                <a:solidFill>
                  <a:srgbClr val="000000"/>
                </a:solidFill>
              </a:rPr>
              <a:t> agua.</a:t>
            </a:r>
            <a:endParaRPr>
              <a:solidFill>
                <a:srgbClr val="000000"/>
              </a:solidFill>
            </a:endParaRPr>
          </a:p>
        </p:txBody>
      </p:sp>
      <p:pic>
        <p:nvPicPr>
          <p:cNvPr id="209" name="Google Shape;209;p33"/>
          <p:cNvPicPr preferRelativeResize="0"/>
          <p:nvPr/>
        </p:nvPicPr>
        <p:blipFill>
          <a:blip r:embed="rId4">
            <a:alphaModFix/>
          </a:blip>
          <a:stretch>
            <a:fillRect/>
          </a:stretch>
        </p:blipFill>
        <p:spPr>
          <a:xfrm>
            <a:off x="2118525" y="1140325"/>
            <a:ext cx="4906951" cy="36802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3" name="Shape 213"/>
        <p:cNvGrpSpPr/>
        <p:nvPr/>
      </p:nvGrpSpPr>
      <p:grpSpPr>
        <a:xfrm>
          <a:off x="0" y="0"/>
          <a:ext cx="0" cy="0"/>
          <a:chOff x="0" y="0"/>
          <a:chExt cx="0" cy="0"/>
        </a:xfrm>
      </p:grpSpPr>
      <p:pic>
        <p:nvPicPr>
          <p:cNvPr id="214" name="Google Shape;214;p34"/>
          <p:cNvPicPr preferRelativeResize="0"/>
          <p:nvPr/>
        </p:nvPicPr>
        <p:blipFill>
          <a:blip r:embed="rId3">
            <a:alphaModFix/>
          </a:blip>
          <a:stretch>
            <a:fillRect/>
          </a:stretch>
        </p:blipFill>
        <p:spPr>
          <a:xfrm>
            <a:off x="1399500" y="117850"/>
            <a:ext cx="6106200" cy="49563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8" name="Shape 218"/>
        <p:cNvGrpSpPr/>
        <p:nvPr/>
      </p:nvGrpSpPr>
      <p:grpSpPr>
        <a:xfrm>
          <a:off x="0" y="0"/>
          <a:ext cx="0" cy="0"/>
          <a:chOff x="0" y="0"/>
          <a:chExt cx="0" cy="0"/>
        </a:xfrm>
      </p:grpSpPr>
      <p:pic>
        <p:nvPicPr>
          <p:cNvPr id="219" name="Google Shape;219;p35"/>
          <p:cNvPicPr preferRelativeResize="0"/>
          <p:nvPr/>
        </p:nvPicPr>
        <p:blipFill>
          <a:blip r:embed="rId3">
            <a:alphaModFix/>
          </a:blip>
          <a:stretch>
            <a:fillRect/>
          </a:stretch>
        </p:blipFill>
        <p:spPr>
          <a:xfrm>
            <a:off x="164350" y="152400"/>
            <a:ext cx="3371690" cy="4838700"/>
          </a:xfrm>
          <a:prstGeom prst="rect">
            <a:avLst/>
          </a:prstGeom>
          <a:noFill/>
          <a:ln>
            <a:noFill/>
          </a:ln>
        </p:spPr>
      </p:pic>
      <p:pic>
        <p:nvPicPr>
          <p:cNvPr id="220" name="Google Shape;220;p35"/>
          <p:cNvPicPr preferRelativeResize="0"/>
          <p:nvPr/>
        </p:nvPicPr>
        <p:blipFill>
          <a:blip r:embed="rId4">
            <a:alphaModFix/>
          </a:blip>
          <a:stretch>
            <a:fillRect/>
          </a:stretch>
        </p:blipFill>
        <p:spPr>
          <a:xfrm>
            <a:off x="3536050" y="152400"/>
            <a:ext cx="5455551" cy="409594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4" name="Shape 224"/>
        <p:cNvGrpSpPr/>
        <p:nvPr/>
      </p:nvGrpSpPr>
      <p:grpSpPr>
        <a:xfrm>
          <a:off x="0" y="0"/>
          <a:ext cx="0" cy="0"/>
          <a:chOff x="0" y="0"/>
          <a:chExt cx="0" cy="0"/>
        </a:xfrm>
      </p:grpSpPr>
      <p:pic>
        <p:nvPicPr>
          <p:cNvPr id="225" name="Google Shape;225;p36"/>
          <p:cNvPicPr preferRelativeResize="0"/>
          <p:nvPr/>
        </p:nvPicPr>
        <p:blipFill>
          <a:blip r:embed="rId3">
            <a:alphaModFix/>
          </a:blip>
          <a:stretch>
            <a:fillRect/>
          </a:stretch>
        </p:blipFill>
        <p:spPr>
          <a:xfrm>
            <a:off x="956038" y="953825"/>
            <a:ext cx="7064474" cy="3567675"/>
          </a:xfrm>
          <a:prstGeom prst="rect">
            <a:avLst/>
          </a:prstGeom>
          <a:noFill/>
          <a:ln>
            <a:noFill/>
          </a:ln>
        </p:spPr>
      </p:pic>
      <p:sp>
        <p:nvSpPr>
          <p:cNvPr id="226" name="Google Shape;226;p36"/>
          <p:cNvSpPr txBox="1"/>
          <p:nvPr>
            <p:ph idx="4294967295" type="title"/>
          </p:nvPr>
        </p:nvSpPr>
        <p:spPr>
          <a:xfrm>
            <a:off x="1393925" y="181850"/>
            <a:ext cx="6188700" cy="70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Estructura terciaria</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0" name="Shape 230"/>
        <p:cNvGrpSpPr/>
        <p:nvPr/>
      </p:nvGrpSpPr>
      <p:grpSpPr>
        <a:xfrm>
          <a:off x="0" y="0"/>
          <a:ext cx="0" cy="0"/>
          <a:chOff x="0" y="0"/>
          <a:chExt cx="0" cy="0"/>
        </a:xfrm>
      </p:grpSpPr>
      <p:pic>
        <p:nvPicPr>
          <p:cNvPr id="231" name="Google Shape;231;p37"/>
          <p:cNvPicPr preferRelativeResize="0"/>
          <p:nvPr/>
        </p:nvPicPr>
        <p:blipFill>
          <a:blip r:embed="rId3">
            <a:alphaModFix/>
          </a:blip>
          <a:stretch>
            <a:fillRect/>
          </a:stretch>
        </p:blipFill>
        <p:spPr>
          <a:xfrm>
            <a:off x="2090175" y="1085425"/>
            <a:ext cx="4762500" cy="3619500"/>
          </a:xfrm>
          <a:prstGeom prst="rect">
            <a:avLst/>
          </a:prstGeom>
          <a:noFill/>
          <a:ln>
            <a:noFill/>
          </a:ln>
        </p:spPr>
      </p:pic>
      <p:sp>
        <p:nvSpPr>
          <p:cNvPr id="232" name="Google Shape;232;p37"/>
          <p:cNvSpPr txBox="1"/>
          <p:nvPr>
            <p:ph idx="4294967295" type="title"/>
          </p:nvPr>
        </p:nvSpPr>
        <p:spPr>
          <a:xfrm>
            <a:off x="1393925" y="181850"/>
            <a:ext cx="6188700" cy="70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Estructura cuaternaria</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36" name="Shape 236"/>
        <p:cNvGrpSpPr/>
        <p:nvPr/>
      </p:nvGrpSpPr>
      <p:grpSpPr>
        <a:xfrm>
          <a:off x="0" y="0"/>
          <a:ext cx="0" cy="0"/>
          <a:chOff x="0" y="0"/>
          <a:chExt cx="0" cy="0"/>
        </a:xfrm>
      </p:grpSpPr>
      <p:sp>
        <p:nvSpPr>
          <p:cNvPr id="237" name="Google Shape;237;p38"/>
          <p:cNvSpPr txBox="1"/>
          <p:nvPr>
            <p:ph type="title"/>
          </p:nvPr>
        </p:nvSpPr>
        <p:spPr>
          <a:xfrm>
            <a:off x="311700" y="110100"/>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Propiedades de las proteínas</a:t>
            </a:r>
            <a:endParaRPr/>
          </a:p>
        </p:txBody>
      </p:sp>
      <p:sp>
        <p:nvSpPr>
          <p:cNvPr id="238" name="Google Shape;238;p38"/>
          <p:cNvSpPr txBox="1"/>
          <p:nvPr>
            <p:ph idx="1" type="body"/>
          </p:nvPr>
        </p:nvSpPr>
        <p:spPr>
          <a:xfrm>
            <a:off x="311700" y="817500"/>
            <a:ext cx="8520600" cy="37515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Char char="●"/>
            </a:pPr>
            <a:r>
              <a:rPr lang="es">
                <a:solidFill>
                  <a:srgbClr val="000000"/>
                </a:solidFill>
              </a:rPr>
              <a:t>Especificidad</a:t>
            </a:r>
            <a:endParaRPr>
              <a:solidFill>
                <a:srgbClr val="000000"/>
              </a:solidFill>
            </a:endParaRPr>
          </a:p>
        </p:txBody>
      </p:sp>
      <p:pic>
        <p:nvPicPr>
          <p:cNvPr id="239" name="Google Shape;239;p38"/>
          <p:cNvPicPr preferRelativeResize="0"/>
          <p:nvPr/>
        </p:nvPicPr>
        <p:blipFill>
          <a:blip r:embed="rId4">
            <a:alphaModFix/>
          </a:blip>
          <a:stretch>
            <a:fillRect/>
          </a:stretch>
        </p:blipFill>
        <p:spPr>
          <a:xfrm>
            <a:off x="3121975" y="934025"/>
            <a:ext cx="5437226" cy="40779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43" name="Shape 243"/>
        <p:cNvGrpSpPr/>
        <p:nvPr/>
      </p:nvGrpSpPr>
      <p:grpSpPr>
        <a:xfrm>
          <a:off x="0" y="0"/>
          <a:ext cx="0" cy="0"/>
          <a:chOff x="0" y="0"/>
          <a:chExt cx="0" cy="0"/>
        </a:xfrm>
      </p:grpSpPr>
      <p:sp>
        <p:nvSpPr>
          <p:cNvPr id="244" name="Google Shape;244;p39"/>
          <p:cNvSpPr txBox="1"/>
          <p:nvPr>
            <p:ph idx="1" type="body"/>
          </p:nvPr>
        </p:nvSpPr>
        <p:spPr>
          <a:xfrm>
            <a:off x="311700" y="334925"/>
            <a:ext cx="8520600" cy="4234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Char char="●"/>
            </a:pPr>
            <a:r>
              <a:rPr lang="es">
                <a:solidFill>
                  <a:srgbClr val="000000"/>
                </a:solidFill>
              </a:rPr>
              <a:t>Desnaturalización o </a:t>
            </a:r>
            <a:r>
              <a:rPr lang="es" u="sng">
                <a:solidFill>
                  <a:schemeClr val="hlink"/>
                </a:solidFill>
                <a:hlinkClick r:id="rId4"/>
              </a:rPr>
              <a:t>denaturación</a:t>
            </a:r>
            <a:endParaRPr>
              <a:solidFill>
                <a:srgbClr val="000000"/>
              </a:solidFill>
            </a:endParaRPr>
          </a:p>
        </p:txBody>
      </p:sp>
      <p:pic>
        <p:nvPicPr>
          <p:cNvPr id="245" name="Google Shape;245;p39"/>
          <p:cNvPicPr preferRelativeResize="0"/>
          <p:nvPr/>
        </p:nvPicPr>
        <p:blipFill>
          <a:blip r:embed="rId5">
            <a:alphaModFix/>
          </a:blip>
          <a:stretch>
            <a:fillRect/>
          </a:stretch>
        </p:blipFill>
        <p:spPr>
          <a:xfrm>
            <a:off x="2190750" y="880300"/>
            <a:ext cx="4762500" cy="40767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9" name="Shape 249"/>
        <p:cNvGrpSpPr/>
        <p:nvPr/>
      </p:nvGrpSpPr>
      <p:grpSpPr>
        <a:xfrm>
          <a:off x="0" y="0"/>
          <a:ext cx="0" cy="0"/>
          <a:chOff x="0" y="0"/>
          <a:chExt cx="0" cy="0"/>
        </a:xfrm>
      </p:grpSpPr>
      <p:sp>
        <p:nvSpPr>
          <p:cNvPr id="250" name="Google Shape;250;p40"/>
          <p:cNvSpPr txBox="1"/>
          <p:nvPr>
            <p:ph type="title"/>
          </p:nvPr>
        </p:nvSpPr>
        <p:spPr>
          <a:xfrm>
            <a:off x="311700" y="122050"/>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Funciones de </a:t>
            </a:r>
            <a:endParaRPr/>
          </a:p>
          <a:p>
            <a:pPr indent="0" lvl="0" marL="0" rtl="0" algn="l">
              <a:spcBef>
                <a:spcPts val="0"/>
              </a:spcBef>
              <a:spcAft>
                <a:spcPts val="0"/>
              </a:spcAft>
              <a:buNone/>
            </a:pPr>
            <a:r>
              <a:rPr lang="es"/>
              <a:t>las proteínas</a:t>
            </a:r>
            <a:endParaRPr/>
          </a:p>
        </p:txBody>
      </p:sp>
      <p:pic>
        <p:nvPicPr>
          <p:cNvPr id="251" name="Google Shape;251;p40"/>
          <p:cNvPicPr preferRelativeResize="0"/>
          <p:nvPr/>
        </p:nvPicPr>
        <p:blipFill>
          <a:blip r:embed="rId3">
            <a:alphaModFix/>
          </a:blip>
          <a:stretch>
            <a:fillRect/>
          </a:stretch>
        </p:blipFill>
        <p:spPr>
          <a:xfrm>
            <a:off x="3947670" y="122050"/>
            <a:ext cx="4829504" cy="4889874"/>
          </a:xfrm>
          <a:prstGeom prst="rect">
            <a:avLst/>
          </a:prstGeom>
          <a:noFill/>
          <a:ln>
            <a:noFill/>
          </a:ln>
        </p:spPr>
      </p:pic>
      <p:pic>
        <p:nvPicPr>
          <p:cNvPr id="252" name="Google Shape;252;p40"/>
          <p:cNvPicPr preferRelativeResize="0"/>
          <p:nvPr/>
        </p:nvPicPr>
        <p:blipFill>
          <a:blip r:embed="rId4">
            <a:alphaModFix/>
          </a:blip>
          <a:stretch>
            <a:fillRect/>
          </a:stretch>
        </p:blipFill>
        <p:spPr>
          <a:xfrm>
            <a:off x="164350" y="1400525"/>
            <a:ext cx="1524750" cy="1817175"/>
          </a:xfrm>
          <a:prstGeom prst="rect">
            <a:avLst/>
          </a:prstGeom>
          <a:noFill/>
          <a:ln>
            <a:noFill/>
          </a:ln>
        </p:spPr>
      </p:pic>
      <p:sp>
        <p:nvSpPr>
          <p:cNvPr id="253" name="Google Shape;253;p40"/>
          <p:cNvSpPr txBox="1"/>
          <p:nvPr/>
        </p:nvSpPr>
        <p:spPr>
          <a:xfrm>
            <a:off x="514350" y="3110050"/>
            <a:ext cx="957000" cy="41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200"/>
              <a:t>Colágeno</a:t>
            </a:r>
            <a:endParaRPr sz="1200"/>
          </a:p>
        </p:txBody>
      </p:sp>
      <p:pic>
        <p:nvPicPr>
          <p:cNvPr id="254" name="Google Shape;254;p40"/>
          <p:cNvPicPr preferRelativeResize="0"/>
          <p:nvPr/>
        </p:nvPicPr>
        <p:blipFill>
          <a:blip r:embed="rId5">
            <a:alphaModFix/>
          </a:blip>
          <a:stretch>
            <a:fillRect/>
          </a:stretch>
        </p:blipFill>
        <p:spPr>
          <a:xfrm>
            <a:off x="2080725" y="1508188"/>
            <a:ext cx="1601850" cy="1601850"/>
          </a:xfrm>
          <a:prstGeom prst="rect">
            <a:avLst/>
          </a:prstGeom>
          <a:noFill/>
          <a:ln>
            <a:noFill/>
          </a:ln>
        </p:spPr>
      </p:pic>
      <p:sp>
        <p:nvSpPr>
          <p:cNvPr id="255" name="Google Shape;255;p40"/>
          <p:cNvSpPr txBox="1"/>
          <p:nvPr/>
        </p:nvSpPr>
        <p:spPr>
          <a:xfrm>
            <a:off x="2498813" y="3110050"/>
            <a:ext cx="957000" cy="41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200"/>
              <a:t>Pepsina</a:t>
            </a:r>
            <a:endParaRPr sz="1200"/>
          </a:p>
        </p:txBody>
      </p:sp>
      <p:pic>
        <p:nvPicPr>
          <p:cNvPr id="256" name="Google Shape;256;p40"/>
          <p:cNvPicPr preferRelativeResize="0"/>
          <p:nvPr/>
        </p:nvPicPr>
        <p:blipFill>
          <a:blip r:embed="rId6">
            <a:alphaModFix/>
          </a:blip>
          <a:stretch>
            <a:fillRect/>
          </a:stretch>
        </p:blipFill>
        <p:spPr>
          <a:xfrm>
            <a:off x="1066023" y="3110050"/>
            <a:ext cx="1858475" cy="1817175"/>
          </a:xfrm>
          <a:prstGeom prst="rect">
            <a:avLst/>
          </a:prstGeom>
          <a:noFill/>
          <a:ln>
            <a:noFill/>
          </a:ln>
        </p:spPr>
      </p:pic>
      <p:sp>
        <p:nvSpPr>
          <p:cNvPr id="257" name="Google Shape;257;p40"/>
          <p:cNvSpPr txBox="1"/>
          <p:nvPr/>
        </p:nvSpPr>
        <p:spPr>
          <a:xfrm>
            <a:off x="2845275" y="4593425"/>
            <a:ext cx="837300" cy="41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t>insulina</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61" name="Shape 261"/>
        <p:cNvGrpSpPr/>
        <p:nvPr/>
      </p:nvGrpSpPr>
      <p:grpSpPr>
        <a:xfrm>
          <a:off x="0" y="0"/>
          <a:ext cx="0" cy="0"/>
          <a:chOff x="0" y="0"/>
          <a:chExt cx="0" cy="0"/>
        </a:xfrm>
      </p:grpSpPr>
      <p:sp>
        <p:nvSpPr>
          <p:cNvPr id="262" name="Google Shape;262;p41"/>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Enzimas</a:t>
            </a:r>
            <a:endParaRPr/>
          </a:p>
        </p:txBody>
      </p:sp>
      <p:sp>
        <p:nvSpPr>
          <p:cNvPr id="263" name="Google Shape;263;p41"/>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just">
              <a:spcBef>
                <a:spcPts val="0"/>
              </a:spcBef>
              <a:spcAft>
                <a:spcPts val="1600"/>
              </a:spcAft>
              <a:buNone/>
            </a:pPr>
            <a:r>
              <a:rPr lang="es">
                <a:solidFill>
                  <a:srgbClr val="000000"/>
                </a:solidFill>
              </a:rPr>
              <a:t>Son un tipo de proteínas que participan en las reacciones (R(x)) del metabolismo celular. Son </a:t>
            </a:r>
            <a:r>
              <a:rPr b="1" lang="es">
                <a:solidFill>
                  <a:srgbClr val="000000"/>
                </a:solidFill>
              </a:rPr>
              <a:t>biocatalizadores </a:t>
            </a:r>
            <a:r>
              <a:rPr lang="es">
                <a:solidFill>
                  <a:srgbClr val="000000"/>
                </a:solidFill>
              </a:rPr>
              <a:t>que tienen como objetivo </a:t>
            </a:r>
            <a:r>
              <a:rPr b="1" lang="es">
                <a:solidFill>
                  <a:srgbClr val="000000"/>
                </a:solidFill>
              </a:rPr>
              <a:t>acelerar una R(x) química </a:t>
            </a:r>
            <a:r>
              <a:rPr lang="es">
                <a:solidFill>
                  <a:srgbClr val="000000"/>
                </a:solidFill>
              </a:rPr>
              <a:t>mediante la </a:t>
            </a:r>
            <a:r>
              <a:rPr b="1" lang="es">
                <a:solidFill>
                  <a:srgbClr val="000000"/>
                </a:solidFill>
              </a:rPr>
              <a:t>disminución de su energía de </a:t>
            </a:r>
            <a:r>
              <a:rPr b="1" lang="es" u="sng">
                <a:solidFill>
                  <a:schemeClr val="hlink"/>
                </a:solidFill>
                <a:hlinkClick r:id="rId4"/>
              </a:rPr>
              <a:t>activación</a:t>
            </a:r>
            <a:r>
              <a:rPr b="1" lang="es">
                <a:solidFill>
                  <a:srgbClr val="000000"/>
                </a:solidFill>
              </a:rPr>
              <a:t>.</a:t>
            </a:r>
            <a:endParaRPr b="1">
              <a:solidFill>
                <a:srgbClr val="00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80" name="Shape 80"/>
        <p:cNvGrpSpPr/>
        <p:nvPr/>
      </p:nvGrpSpPr>
      <p:grpSpPr>
        <a:xfrm>
          <a:off x="0" y="0"/>
          <a:ext cx="0" cy="0"/>
          <a:chOff x="0" y="0"/>
          <a:chExt cx="0" cy="0"/>
        </a:xfrm>
      </p:grpSpPr>
      <p:sp>
        <p:nvSpPr>
          <p:cNvPr id="81" name="Google Shape;81;p15"/>
          <p:cNvSpPr txBox="1"/>
          <p:nvPr>
            <p:ph idx="1" type="body"/>
          </p:nvPr>
        </p:nvSpPr>
        <p:spPr>
          <a:xfrm>
            <a:off x="311700" y="248050"/>
            <a:ext cx="8520600" cy="4320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Char char="●"/>
            </a:pPr>
            <a:r>
              <a:rPr lang="es">
                <a:solidFill>
                  <a:srgbClr val="000000"/>
                </a:solidFill>
              </a:rPr>
              <a:t>Elevado calor específico: </a:t>
            </a:r>
            <a:r>
              <a:rPr lang="es">
                <a:solidFill>
                  <a:srgbClr val="000000"/>
                </a:solidFill>
              </a:rPr>
              <a:t>El agua puede absorber una gran cantidad de calor mientras que su temperatura solo asciende ligeramente</a:t>
            </a:r>
            <a:endParaRPr>
              <a:solidFill>
                <a:srgbClr val="000000"/>
              </a:solidFill>
            </a:endParaRPr>
          </a:p>
        </p:txBody>
      </p:sp>
      <p:pic>
        <p:nvPicPr>
          <p:cNvPr id="82" name="Google Shape;82;p15"/>
          <p:cNvPicPr preferRelativeResize="0"/>
          <p:nvPr/>
        </p:nvPicPr>
        <p:blipFill rotWithShape="1">
          <a:blip r:embed="rId4">
            <a:alphaModFix/>
          </a:blip>
          <a:srcRect b="0" l="15388" r="14406" t="0"/>
          <a:stretch/>
        </p:blipFill>
        <p:spPr>
          <a:xfrm>
            <a:off x="5445800" y="1198100"/>
            <a:ext cx="3517800" cy="3758250"/>
          </a:xfrm>
          <a:prstGeom prst="rect">
            <a:avLst/>
          </a:prstGeom>
          <a:noFill/>
          <a:ln>
            <a:noFill/>
          </a:ln>
        </p:spPr>
      </p:pic>
      <p:pic>
        <p:nvPicPr>
          <p:cNvPr id="83" name="Google Shape;83;p15"/>
          <p:cNvPicPr preferRelativeResize="0"/>
          <p:nvPr/>
        </p:nvPicPr>
        <p:blipFill>
          <a:blip r:embed="rId5">
            <a:alphaModFix/>
          </a:blip>
          <a:stretch>
            <a:fillRect/>
          </a:stretch>
        </p:blipFill>
        <p:spPr>
          <a:xfrm>
            <a:off x="653950" y="1809125"/>
            <a:ext cx="2698750" cy="30361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7" name="Shape 267"/>
        <p:cNvGrpSpPr/>
        <p:nvPr/>
      </p:nvGrpSpPr>
      <p:grpSpPr>
        <a:xfrm>
          <a:off x="0" y="0"/>
          <a:ext cx="0" cy="0"/>
          <a:chOff x="0" y="0"/>
          <a:chExt cx="0" cy="0"/>
        </a:xfrm>
      </p:grpSpPr>
      <p:pic>
        <p:nvPicPr>
          <p:cNvPr id="268" name="Google Shape;268;p42"/>
          <p:cNvPicPr preferRelativeResize="0"/>
          <p:nvPr/>
        </p:nvPicPr>
        <p:blipFill>
          <a:blip r:embed="rId3">
            <a:alphaModFix/>
          </a:blip>
          <a:stretch>
            <a:fillRect/>
          </a:stretch>
        </p:blipFill>
        <p:spPr>
          <a:xfrm>
            <a:off x="1543050" y="419674"/>
            <a:ext cx="5727275" cy="43336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72" name="Shape 272"/>
        <p:cNvGrpSpPr/>
        <p:nvPr/>
      </p:nvGrpSpPr>
      <p:grpSpPr>
        <a:xfrm>
          <a:off x="0" y="0"/>
          <a:ext cx="0" cy="0"/>
          <a:chOff x="0" y="0"/>
          <a:chExt cx="0" cy="0"/>
        </a:xfrm>
      </p:grpSpPr>
      <p:sp>
        <p:nvSpPr>
          <p:cNvPr id="273" name="Google Shape;273;p43"/>
          <p:cNvSpPr txBox="1"/>
          <p:nvPr>
            <p:ph type="title"/>
          </p:nvPr>
        </p:nvSpPr>
        <p:spPr>
          <a:xfrm>
            <a:off x="311700" y="14437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Propiedades de las enzimas</a:t>
            </a:r>
            <a:endParaRPr/>
          </a:p>
        </p:txBody>
      </p:sp>
      <p:sp>
        <p:nvSpPr>
          <p:cNvPr id="274" name="Google Shape;274;p43"/>
          <p:cNvSpPr txBox="1"/>
          <p:nvPr>
            <p:ph idx="1" type="body"/>
          </p:nvPr>
        </p:nvSpPr>
        <p:spPr>
          <a:xfrm>
            <a:off x="311700" y="851775"/>
            <a:ext cx="8520600" cy="37173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Char char="●"/>
            </a:pPr>
            <a:r>
              <a:rPr lang="es">
                <a:solidFill>
                  <a:srgbClr val="000000"/>
                </a:solidFill>
              </a:rPr>
              <a:t>Altamente específicas, actúan sobre un determinado sustrato → diversidad de enzimas en los S.V.</a:t>
            </a:r>
            <a:endParaRPr>
              <a:solidFill>
                <a:srgbClr val="000000"/>
              </a:solidFill>
            </a:endParaRPr>
          </a:p>
          <a:p>
            <a:pPr indent="-342900" lvl="0" marL="457200" rtl="0" algn="l">
              <a:spcBef>
                <a:spcPts val="0"/>
              </a:spcBef>
              <a:spcAft>
                <a:spcPts val="0"/>
              </a:spcAft>
              <a:buClr>
                <a:srgbClr val="000000"/>
              </a:buClr>
              <a:buSzPts val="1800"/>
              <a:buChar char="●"/>
            </a:pPr>
            <a:r>
              <a:rPr lang="es">
                <a:solidFill>
                  <a:srgbClr val="000000"/>
                </a:solidFill>
              </a:rPr>
              <a:t>Aceleran las R(x)</a:t>
            </a:r>
            <a:endParaRPr>
              <a:solidFill>
                <a:srgbClr val="000000"/>
              </a:solidFill>
            </a:endParaRPr>
          </a:p>
          <a:p>
            <a:pPr indent="-342900" lvl="0" marL="457200" rtl="0" algn="l">
              <a:spcBef>
                <a:spcPts val="0"/>
              </a:spcBef>
              <a:spcAft>
                <a:spcPts val="0"/>
              </a:spcAft>
              <a:buClr>
                <a:srgbClr val="000000"/>
              </a:buClr>
              <a:buSzPts val="1800"/>
              <a:buChar char="●"/>
            </a:pPr>
            <a:r>
              <a:rPr lang="es">
                <a:solidFill>
                  <a:srgbClr val="000000"/>
                </a:solidFill>
              </a:rPr>
              <a:t>Se requiere una pequeña cantidad para catabolizar una R(x)</a:t>
            </a:r>
            <a:endParaRPr>
              <a:solidFill>
                <a:srgbClr val="000000"/>
              </a:solidFill>
            </a:endParaRPr>
          </a:p>
          <a:p>
            <a:pPr indent="-342900" lvl="0" marL="457200" rtl="0" algn="l">
              <a:spcBef>
                <a:spcPts val="0"/>
              </a:spcBef>
              <a:spcAft>
                <a:spcPts val="0"/>
              </a:spcAft>
              <a:buClr>
                <a:srgbClr val="000000"/>
              </a:buClr>
              <a:buSzPts val="1800"/>
              <a:buChar char="●"/>
            </a:pPr>
            <a:r>
              <a:rPr lang="es">
                <a:solidFill>
                  <a:srgbClr val="000000"/>
                </a:solidFill>
              </a:rPr>
              <a:t>No modifican el equilibrio de R(x)</a:t>
            </a:r>
            <a:endParaRPr>
              <a:solidFill>
                <a:srgbClr val="000000"/>
              </a:solidFill>
            </a:endParaRPr>
          </a:p>
          <a:p>
            <a:pPr indent="-342900" lvl="0" marL="457200" rtl="0" algn="l">
              <a:spcBef>
                <a:spcPts val="0"/>
              </a:spcBef>
              <a:spcAft>
                <a:spcPts val="0"/>
              </a:spcAft>
              <a:buClr>
                <a:srgbClr val="000000"/>
              </a:buClr>
              <a:buSzPts val="1800"/>
              <a:buChar char="●"/>
            </a:pPr>
            <a:r>
              <a:rPr lang="es">
                <a:solidFill>
                  <a:srgbClr val="000000"/>
                </a:solidFill>
              </a:rPr>
              <a:t>Reutilizables</a:t>
            </a:r>
            <a:endParaRPr>
              <a:solidFill>
                <a:srgbClr val="00000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78" name="Shape 278"/>
        <p:cNvGrpSpPr/>
        <p:nvPr/>
      </p:nvGrpSpPr>
      <p:grpSpPr>
        <a:xfrm>
          <a:off x="0" y="0"/>
          <a:ext cx="0" cy="0"/>
          <a:chOff x="0" y="0"/>
          <a:chExt cx="0" cy="0"/>
        </a:xfrm>
      </p:grpSpPr>
      <p:sp>
        <p:nvSpPr>
          <p:cNvPr id="279" name="Google Shape;279;p44"/>
          <p:cNvSpPr txBox="1"/>
          <p:nvPr>
            <p:ph type="title"/>
          </p:nvPr>
        </p:nvSpPr>
        <p:spPr>
          <a:xfrm>
            <a:off x="311700" y="1873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Mecanismos de acción</a:t>
            </a:r>
            <a:endParaRPr/>
          </a:p>
        </p:txBody>
      </p:sp>
      <p:sp>
        <p:nvSpPr>
          <p:cNvPr id="280" name="Google Shape;280;p44"/>
          <p:cNvSpPr txBox="1"/>
          <p:nvPr>
            <p:ph idx="1" type="body"/>
          </p:nvPr>
        </p:nvSpPr>
        <p:spPr>
          <a:xfrm>
            <a:off x="311700" y="894725"/>
            <a:ext cx="8520600" cy="3674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Char char="●"/>
            </a:pPr>
            <a:r>
              <a:rPr lang="es">
                <a:solidFill>
                  <a:srgbClr val="000000"/>
                </a:solidFill>
              </a:rPr>
              <a:t>Llave-Cerradura (A)</a:t>
            </a:r>
            <a:endParaRPr>
              <a:solidFill>
                <a:srgbClr val="000000"/>
              </a:solidFill>
            </a:endParaRPr>
          </a:p>
          <a:p>
            <a:pPr indent="-342900" lvl="0" marL="457200" rtl="0" algn="l">
              <a:spcBef>
                <a:spcPts val="0"/>
              </a:spcBef>
              <a:spcAft>
                <a:spcPts val="0"/>
              </a:spcAft>
              <a:buClr>
                <a:srgbClr val="000000"/>
              </a:buClr>
              <a:buSzPts val="1800"/>
              <a:buChar char="●"/>
            </a:pPr>
            <a:r>
              <a:rPr lang="es">
                <a:solidFill>
                  <a:srgbClr val="000000"/>
                </a:solidFill>
              </a:rPr>
              <a:t>Encaje inducido (B)</a:t>
            </a:r>
            <a:endParaRPr>
              <a:solidFill>
                <a:srgbClr val="000000"/>
              </a:solidFill>
            </a:endParaRPr>
          </a:p>
        </p:txBody>
      </p:sp>
      <p:pic>
        <p:nvPicPr>
          <p:cNvPr id="281" name="Google Shape;281;p44"/>
          <p:cNvPicPr preferRelativeResize="0"/>
          <p:nvPr/>
        </p:nvPicPr>
        <p:blipFill>
          <a:blip r:embed="rId4">
            <a:alphaModFix/>
          </a:blip>
          <a:stretch>
            <a:fillRect/>
          </a:stretch>
        </p:blipFill>
        <p:spPr>
          <a:xfrm>
            <a:off x="4832075" y="917400"/>
            <a:ext cx="3409950" cy="3629025"/>
          </a:xfrm>
          <a:prstGeom prst="rect">
            <a:avLst/>
          </a:prstGeom>
          <a:noFill/>
          <a:ln>
            <a:noFill/>
          </a:ln>
        </p:spPr>
      </p:pic>
      <p:pic>
        <p:nvPicPr>
          <p:cNvPr id="282" name="Google Shape;282;p44"/>
          <p:cNvPicPr preferRelativeResize="0"/>
          <p:nvPr/>
        </p:nvPicPr>
        <p:blipFill>
          <a:blip r:embed="rId5">
            <a:alphaModFix/>
          </a:blip>
          <a:stretch>
            <a:fillRect/>
          </a:stretch>
        </p:blipFill>
        <p:spPr>
          <a:xfrm>
            <a:off x="719450" y="2011773"/>
            <a:ext cx="2695150" cy="28636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6" name="Shape 286"/>
        <p:cNvGrpSpPr/>
        <p:nvPr/>
      </p:nvGrpSpPr>
      <p:grpSpPr>
        <a:xfrm>
          <a:off x="0" y="0"/>
          <a:ext cx="0" cy="0"/>
          <a:chOff x="0" y="0"/>
          <a:chExt cx="0" cy="0"/>
        </a:xfrm>
      </p:grpSpPr>
      <p:pic>
        <p:nvPicPr>
          <p:cNvPr id="287" name="Google Shape;287;p45"/>
          <p:cNvPicPr preferRelativeResize="0"/>
          <p:nvPr/>
        </p:nvPicPr>
        <p:blipFill>
          <a:blip r:embed="rId3">
            <a:alphaModFix/>
          </a:blip>
          <a:stretch>
            <a:fillRect/>
          </a:stretch>
        </p:blipFill>
        <p:spPr>
          <a:xfrm>
            <a:off x="152400" y="152400"/>
            <a:ext cx="5272480" cy="4838701"/>
          </a:xfrm>
          <a:prstGeom prst="rect">
            <a:avLst/>
          </a:prstGeom>
          <a:noFill/>
          <a:ln>
            <a:noFill/>
          </a:ln>
        </p:spPr>
      </p:pic>
      <p:pic>
        <p:nvPicPr>
          <p:cNvPr id="288" name="Google Shape;288;p45"/>
          <p:cNvPicPr preferRelativeResize="0"/>
          <p:nvPr/>
        </p:nvPicPr>
        <p:blipFill>
          <a:blip r:embed="rId4">
            <a:alphaModFix/>
          </a:blip>
          <a:stretch>
            <a:fillRect/>
          </a:stretch>
        </p:blipFill>
        <p:spPr>
          <a:xfrm>
            <a:off x="5562275" y="2317900"/>
            <a:ext cx="3581725" cy="14652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92" name="Shape 292"/>
        <p:cNvGrpSpPr/>
        <p:nvPr/>
      </p:nvGrpSpPr>
      <p:grpSpPr>
        <a:xfrm>
          <a:off x="0" y="0"/>
          <a:ext cx="0" cy="0"/>
          <a:chOff x="0" y="0"/>
          <a:chExt cx="0" cy="0"/>
        </a:xfrm>
      </p:grpSpPr>
      <p:sp>
        <p:nvSpPr>
          <p:cNvPr id="293" name="Google Shape;293;p46"/>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Siempre hay excepciones...</a:t>
            </a:r>
            <a:endParaRPr/>
          </a:p>
        </p:txBody>
      </p:sp>
      <p:sp>
        <p:nvSpPr>
          <p:cNvPr id="294" name="Google Shape;294;p46"/>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s">
                <a:solidFill>
                  <a:srgbClr val="000000"/>
                </a:solidFill>
              </a:rPr>
              <a:t>Ribozimas: ARN con actividad catalítica</a:t>
            </a:r>
            <a:endParaRPr>
              <a:solidFill>
                <a:srgbClr val="000000"/>
              </a:solidFill>
            </a:endParaRPr>
          </a:p>
        </p:txBody>
      </p:sp>
      <p:pic>
        <p:nvPicPr>
          <p:cNvPr id="295" name="Google Shape;295;p46"/>
          <p:cNvPicPr preferRelativeResize="0"/>
          <p:nvPr/>
        </p:nvPicPr>
        <p:blipFill>
          <a:blip r:embed="rId4">
            <a:alphaModFix/>
          </a:blip>
          <a:stretch>
            <a:fillRect/>
          </a:stretch>
        </p:blipFill>
        <p:spPr>
          <a:xfrm>
            <a:off x="4292625" y="1864925"/>
            <a:ext cx="4381500" cy="30289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9" name="Shape 299"/>
        <p:cNvGrpSpPr/>
        <p:nvPr/>
      </p:nvGrpSpPr>
      <p:grpSpPr>
        <a:xfrm>
          <a:off x="0" y="0"/>
          <a:ext cx="0" cy="0"/>
          <a:chOff x="0" y="0"/>
          <a:chExt cx="0" cy="0"/>
        </a:xfrm>
      </p:grpSpPr>
      <p:sp>
        <p:nvSpPr>
          <p:cNvPr id="300" name="Google Shape;300;p47"/>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3200400" rtl="0" algn="l">
              <a:spcBef>
                <a:spcPts val="0"/>
              </a:spcBef>
              <a:spcAft>
                <a:spcPts val="0"/>
              </a:spcAft>
              <a:buNone/>
            </a:pPr>
            <a:r>
              <a:rPr lang="es"/>
              <a:t>¡¡Actividad!!</a:t>
            </a:r>
            <a:endParaRPr/>
          </a:p>
        </p:txBody>
      </p:sp>
      <p:sp>
        <p:nvSpPr>
          <p:cNvPr id="301" name="Google Shape;301;p47"/>
          <p:cNvSpPr txBox="1"/>
          <p:nvPr>
            <p:ph idx="1" type="body"/>
          </p:nvPr>
        </p:nvSpPr>
        <p:spPr>
          <a:xfrm>
            <a:off x="311700" y="1266325"/>
            <a:ext cx="5142300" cy="3723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302" name="Google Shape;302;p47"/>
          <p:cNvPicPr preferRelativeResize="0"/>
          <p:nvPr/>
        </p:nvPicPr>
        <p:blipFill>
          <a:blip r:embed="rId3">
            <a:alphaModFix/>
          </a:blip>
          <a:stretch>
            <a:fillRect/>
          </a:stretch>
        </p:blipFill>
        <p:spPr>
          <a:xfrm>
            <a:off x="5623127" y="1047750"/>
            <a:ext cx="3437773" cy="40195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6" name="Shape 306"/>
        <p:cNvGrpSpPr/>
        <p:nvPr/>
      </p:nvGrpSpPr>
      <p:grpSpPr>
        <a:xfrm>
          <a:off x="0" y="0"/>
          <a:ext cx="0" cy="0"/>
          <a:chOff x="0" y="0"/>
          <a:chExt cx="0" cy="0"/>
        </a:xfrm>
      </p:grpSpPr>
      <p:sp>
        <p:nvSpPr>
          <p:cNvPr id="307" name="Google Shape;307;p48"/>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Acidos Nucleicos</a:t>
            </a:r>
            <a:endParaRPr/>
          </a:p>
        </p:txBody>
      </p:sp>
      <p:sp>
        <p:nvSpPr>
          <p:cNvPr id="308" name="Google Shape;308;p48"/>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descr="Acidos-nucleicos-adn-biologia.jpg" id="309" name="Google Shape;309;p48"/>
          <p:cNvPicPr preferRelativeResize="0"/>
          <p:nvPr/>
        </p:nvPicPr>
        <p:blipFill>
          <a:blip r:embed="rId3">
            <a:alphaModFix/>
          </a:blip>
          <a:stretch>
            <a:fillRect/>
          </a:stretch>
        </p:blipFill>
        <p:spPr>
          <a:xfrm>
            <a:off x="959851" y="1266326"/>
            <a:ext cx="7224299" cy="35557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3" name="Shape 313"/>
        <p:cNvGrpSpPr/>
        <p:nvPr/>
      </p:nvGrpSpPr>
      <p:grpSpPr>
        <a:xfrm>
          <a:off x="0" y="0"/>
          <a:ext cx="0" cy="0"/>
          <a:chOff x="0" y="0"/>
          <a:chExt cx="0" cy="0"/>
        </a:xfrm>
      </p:grpSpPr>
      <p:sp>
        <p:nvSpPr>
          <p:cNvPr id="314" name="Google Shape;314;p49"/>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Nucleotido</a:t>
            </a:r>
            <a:endParaRPr/>
          </a:p>
        </p:txBody>
      </p:sp>
      <p:sp>
        <p:nvSpPr>
          <p:cNvPr id="315" name="Google Shape;315;p49"/>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descr="36b180cd2bf7f320b577a40c4d16bc55.jpg" id="316" name="Google Shape;316;p49"/>
          <p:cNvPicPr preferRelativeResize="0"/>
          <p:nvPr/>
        </p:nvPicPr>
        <p:blipFill>
          <a:blip r:embed="rId3">
            <a:alphaModFix/>
          </a:blip>
          <a:stretch>
            <a:fillRect/>
          </a:stretch>
        </p:blipFill>
        <p:spPr>
          <a:xfrm>
            <a:off x="-255475" y="1919925"/>
            <a:ext cx="4029499" cy="3022124"/>
          </a:xfrm>
          <a:prstGeom prst="rect">
            <a:avLst/>
          </a:prstGeom>
          <a:noFill/>
          <a:ln>
            <a:noFill/>
          </a:ln>
        </p:spPr>
      </p:pic>
      <p:pic>
        <p:nvPicPr>
          <p:cNvPr descr="Estructura quimica de los acidos nucleicos.jpg" id="317" name="Google Shape;317;p49"/>
          <p:cNvPicPr preferRelativeResize="0"/>
          <p:nvPr/>
        </p:nvPicPr>
        <p:blipFill>
          <a:blip r:embed="rId4">
            <a:alphaModFix/>
          </a:blip>
          <a:stretch>
            <a:fillRect/>
          </a:stretch>
        </p:blipFill>
        <p:spPr>
          <a:xfrm>
            <a:off x="3899100" y="1919924"/>
            <a:ext cx="5104476" cy="29489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1" name="Shape 321"/>
        <p:cNvGrpSpPr/>
        <p:nvPr/>
      </p:nvGrpSpPr>
      <p:grpSpPr>
        <a:xfrm>
          <a:off x="0" y="0"/>
          <a:ext cx="0" cy="0"/>
          <a:chOff x="0" y="0"/>
          <a:chExt cx="0" cy="0"/>
        </a:xfrm>
      </p:grpSpPr>
      <p:sp>
        <p:nvSpPr>
          <p:cNvPr id="322" name="Google Shape;322;p50"/>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50"/>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324" name="Google Shape;324;p50"/>
          <p:cNvPicPr preferRelativeResize="0"/>
          <p:nvPr/>
        </p:nvPicPr>
        <p:blipFill rotWithShape="1">
          <a:blip r:embed="rId3">
            <a:alphaModFix/>
          </a:blip>
          <a:srcRect b="53207" l="0" r="0" t="0"/>
          <a:stretch/>
        </p:blipFill>
        <p:spPr>
          <a:xfrm>
            <a:off x="996650" y="197025"/>
            <a:ext cx="6512150" cy="418699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8" name="Shape 328"/>
        <p:cNvGrpSpPr/>
        <p:nvPr/>
      </p:nvGrpSpPr>
      <p:grpSpPr>
        <a:xfrm>
          <a:off x="0" y="0"/>
          <a:ext cx="0" cy="0"/>
          <a:chOff x="0" y="0"/>
          <a:chExt cx="0" cy="0"/>
        </a:xfrm>
      </p:grpSpPr>
      <p:sp>
        <p:nvSpPr>
          <p:cNvPr id="329" name="Google Shape;329;p51"/>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ARN y ADN</a:t>
            </a:r>
            <a:endParaRPr/>
          </a:p>
        </p:txBody>
      </p:sp>
      <p:sp>
        <p:nvSpPr>
          <p:cNvPr id="330" name="Google Shape;330;p51"/>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descr="sintesis-arn-1-3-638.jpg" id="331" name="Google Shape;331;p51"/>
          <p:cNvPicPr preferRelativeResize="0"/>
          <p:nvPr/>
        </p:nvPicPr>
        <p:blipFill>
          <a:blip r:embed="rId3">
            <a:alphaModFix/>
          </a:blip>
          <a:stretch>
            <a:fillRect/>
          </a:stretch>
        </p:blipFill>
        <p:spPr>
          <a:xfrm>
            <a:off x="2755350" y="219413"/>
            <a:ext cx="6076950" cy="45624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87" name="Shape 87"/>
        <p:cNvGrpSpPr/>
        <p:nvPr/>
      </p:nvGrpSpPr>
      <p:grpSpPr>
        <a:xfrm>
          <a:off x="0" y="0"/>
          <a:ext cx="0" cy="0"/>
          <a:chOff x="0" y="0"/>
          <a:chExt cx="0" cy="0"/>
        </a:xfrm>
      </p:grpSpPr>
      <p:sp>
        <p:nvSpPr>
          <p:cNvPr id="88" name="Google Shape;88;p16"/>
          <p:cNvSpPr txBox="1"/>
          <p:nvPr>
            <p:ph idx="1" type="body"/>
          </p:nvPr>
        </p:nvSpPr>
        <p:spPr>
          <a:xfrm>
            <a:off x="311700" y="338250"/>
            <a:ext cx="8520600" cy="4230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Char char="●"/>
            </a:pPr>
            <a:r>
              <a:rPr lang="es">
                <a:solidFill>
                  <a:srgbClr val="000000"/>
                </a:solidFill>
              </a:rPr>
              <a:t>Calor de vaporización: La ruptura de los puentes de hidrógeno para pasar de estado líquido a gaseoso requiere una gran cantidad de energía.</a:t>
            </a:r>
            <a:endParaRPr>
              <a:solidFill>
                <a:srgbClr val="000000"/>
              </a:solidFill>
            </a:endParaRPr>
          </a:p>
        </p:txBody>
      </p:sp>
      <p:pic>
        <p:nvPicPr>
          <p:cNvPr id="89" name="Google Shape;89;p16"/>
          <p:cNvPicPr preferRelativeResize="0"/>
          <p:nvPr/>
        </p:nvPicPr>
        <p:blipFill>
          <a:blip r:embed="rId4">
            <a:alphaModFix/>
          </a:blip>
          <a:stretch>
            <a:fillRect/>
          </a:stretch>
        </p:blipFill>
        <p:spPr>
          <a:xfrm>
            <a:off x="5221500" y="1508325"/>
            <a:ext cx="3708250" cy="3345200"/>
          </a:xfrm>
          <a:prstGeom prst="rect">
            <a:avLst/>
          </a:prstGeom>
          <a:noFill/>
          <a:ln>
            <a:noFill/>
          </a:ln>
        </p:spPr>
      </p:pic>
      <p:pic>
        <p:nvPicPr>
          <p:cNvPr id="90" name="Google Shape;90;p16"/>
          <p:cNvPicPr preferRelativeResize="0"/>
          <p:nvPr/>
        </p:nvPicPr>
        <p:blipFill>
          <a:blip r:embed="rId5">
            <a:alphaModFix/>
          </a:blip>
          <a:stretch>
            <a:fillRect/>
          </a:stretch>
        </p:blipFill>
        <p:spPr>
          <a:xfrm>
            <a:off x="372080" y="1664130"/>
            <a:ext cx="3033600" cy="30336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5" name="Shape 335"/>
        <p:cNvGrpSpPr/>
        <p:nvPr/>
      </p:nvGrpSpPr>
      <p:grpSpPr>
        <a:xfrm>
          <a:off x="0" y="0"/>
          <a:ext cx="0" cy="0"/>
          <a:chOff x="0" y="0"/>
          <a:chExt cx="0" cy="0"/>
        </a:xfrm>
      </p:grpSpPr>
      <p:sp>
        <p:nvSpPr>
          <p:cNvPr id="336" name="Google Shape;336;p52"/>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ARN</a:t>
            </a:r>
            <a:endParaRPr/>
          </a:p>
        </p:txBody>
      </p:sp>
      <p:sp>
        <p:nvSpPr>
          <p:cNvPr id="337" name="Google Shape;337;p52"/>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descr="img-142.jpg" id="338" name="Google Shape;338;p52"/>
          <p:cNvPicPr preferRelativeResize="0"/>
          <p:nvPr/>
        </p:nvPicPr>
        <p:blipFill>
          <a:blip r:embed="rId3">
            <a:alphaModFix/>
          </a:blip>
          <a:stretch>
            <a:fillRect/>
          </a:stretch>
        </p:blipFill>
        <p:spPr>
          <a:xfrm>
            <a:off x="860125" y="1152413"/>
            <a:ext cx="7423726" cy="39608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2" name="Shape 342"/>
        <p:cNvGrpSpPr/>
        <p:nvPr/>
      </p:nvGrpSpPr>
      <p:grpSpPr>
        <a:xfrm>
          <a:off x="0" y="0"/>
          <a:ext cx="0" cy="0"/>
          <a:chOff x="0" y="0"/>
          <a:chExt cx="0" cy="0"/>
        </a:xfrm>
      </p:grpSpPr>
      <p:sp>
        <p:nvSpPr>
          <p:cNvPr id="343" name="Google Shape;343;p53"/>
          <p:cNvSpPr txBox="1"/>
          <p:nvPr>
            <p:ph type="title"/>
          </p:nvPr>
        </p:nvSpPr>
        <p:spPr>
          <a:xfrm>
            <a:off x="853300" y="445025"/>
            <a:ext cx="79791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ADN</a:t>
            </a:r>
            <a:endParaRPr/>
          </a:p>
        </p:txBody>
      </p:sp>
      <p:pic>
        <p:nvPicPr>
          <p:cNvPr descr="ADN-structure.png" id="344" name="Google Shape;344;p53"/>
          <p:cNvPicPr preferRelativeResize="0"/>
          <p:nvPr/>
        </p:nvPicPr>
        <p:blipFill>
          <a:blip r:embed="rId3">
            <a:alphaModFix/>
          </a:blip>
          <a:stretch>
            <a:fillRect/>
          </a:stretch>
        </p:blipFill>
        <p:spPr>
          <a:xfrm>
            <a:off x="2714613" y="0"/>
            <a:ext cx="6429375" cy="51435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8" name="Shape 348"/>
        <p:cNvGrpSpPr/>
        <p:nvPr/>
      </p:nvGrpSpPr>
      <p:grpSpPr>
        <a:xfrm>
          <a:off x="0" y="0"/>
          <a:ext cx="0" cy="0"/>
          <a:chOff x="0" y="0"/>
          <a:chExt cx="0" cy="0"/>
        </a:xfrm>
      </p:grpSpPr>
      <p:sp>
        <p:nvSpPr>
          <p:cNvPr id="349" name="Google Shape;349;p54"/>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2400" u="sng">
                <a:solidFill>
                  <a:schemeClr val="hlink"/>
                </a:solidFill>
                <a:latin typeface="Arial"/>
                <a:ea typeface="Arial"/>
                <a:cs typeface="Arial"/>
                <a:sym typeface="Arial"/>
                <a:hlinkClick r:id="rId3"/>
              </a:rPr>
              <a:t>https://www.youtube.com/watch?v=B_zD3NxSsD8</a:t>
            </a:r>
            <a:endParaRPr sz="2400"/>
          </a:p>
          <a:p>
            <a:pPr indent="0" lvl="0" marL="0" rtl="0" algn="l">
              <a:spcBef>
                <a:spcPts val="1600"/>
              </a:spcBef>
              <a:spcAft>
                <a:spcPts val="0"/>
              </a:spcAft>
              <a:buNone/>
            </a:pPr>
            <a:r>
              <a:t/>
            </a:r>
            <a:endParaRPr sz="2400"/>
          </a:p>
          <a:p>
            <a:pPr indent="0" lvl="0" marL="0" rtl="0" algn="l">
              <a:spcBef>
                <a:spcPts val="1600"/>
              </a:spcBef>
              <a:spcAft>
                <a:spcPts val="1600"/>
              </a:spcAft>
              <a:buNone/>
            </a:pPr>
            <a:r>
              <a:rPr lang="es" sz="2400" u="sng">
                <a:solidFill>
                  <a:schemeClr val="hlink"/>
                </a:solidFill>
                <a:latin typeface="Arial"/>
                <a:ea typeface="Arial"/>
                <a:cs typeface="Arial"/>
                <a:sym typeface="Arial"/>
                <a:hlinkClick r:id="rId4"/>
              </a:rPr>
              <a:t>https://www.youtube.com/watch?v=URUJD5NEXC8&amp;list=PLoXuAX2Vibhjrc53DnaP9v7_3xiiXkkIj</a:t>
            </a:r>
            <a:endParaRPr sz="2400"/>
          </a:p>
        </p:txBody>
      </p:sp>
      <p:sp>
        <p:nvSpPr>
          <p:cNvPr id="350" name="Google Shape;350;p54"/>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¡Modelo celular simulado!</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4" name="Shape 354"/>
        <p:cNvGrpSpPr/>
        <p:nvPr/>
      </p:nvGrpSpPr>
      <p:grpSpPr>
        <a:xfrm>
          <a:off x="0" y="0"/>
          <a:ext cx="0" cy="0"/>
          <a:chOff x="0" y="0"/>
          <a:chExt cx="0" cy="0"/>
        </a:xfrm>
      </p:grpSpPr>
      <p:sp>
        <p:nvSpPr>
          <p:cNvPr id="355" name="Google Shape;355;p55"/>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LA CÉLULA</a:t>
            </a:r>
            <a:endParaRPr/>
          </a:p>
        </p:txBody>
      </p:sp>
      <p:sp>
        <p:nvSpPr>
          <p:cNvPr id="356" name="Google Shape;356;p55"/>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descr="8fce40488204852167228093b79f40c9.jpg" id="357" name="Google Shape;357;p55"/>
          <p:cNvPicPr preferRelativeResize="0"/>
          <p:nvPr/>
        </p:nvPicPr>
        <p:blipFill>
          <a:blip r:embed="rId3">
            <a:alphaModFix/>
          </a:blip>
          <a:stretch>
            <a:fillRect/>
          </a:stretch>
        </p:blipFill>
        <p:spPr>
          <a:xfrm>
            <a:off x="4622637" y="1129298"/>
            <a:ext cx="4382111" cy="3576750"/>
          </a:xfrm>
          <a:prstGeom prst="rect">
            <a:avLst/>
          </a:prstGeom>
          <a:noFill/>
          <a:ln>
            <a:noFill/>
          </a:ln>
        </p:spPr>
      </p:pic>
      <p:pic>
        <p:nvPicPr>
          <p:cNvPr id="358" name="Google Shape;358;p55"/>
          <p:cNvPicPr preferRelativeResize="0"/>
          <p:nvPr/>
        </p:nvPicPr>
        <p:blipFill>
          <a:blip r:embed="rId4">
            <a:alphaModFix/>
          </a:blip>
          <a:stretch>
            <a:fillRect/>
          </a:stretch>
        </p:blipFill>
        <p:spPr>
          <a:xfrm>
            <a:off x="51625" y="1266325"/>
            <a:ext cx="4465125" cy="33488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2" name="Shape 362"/>
        <p:cNvGrpSpPr/>
        <p:nvPr/>
      </p:nvGrpSpPr>
      <p:grpSpPr>
        <a:xfrm>
          <a:off x="0" y="0"/>
          <a:ext cx="0" cy="0"/>
          <a:chOff x="0" y="0"/>
          <a:chExt cx="0" cy="0"/>
        </a:xfrm>
      </p:grpSpPr>
      <p:sp>
        <p:nvSpPr>
          <p:cNvPr id="363" name="Google Shape;363;p56"/>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ATP</a:t>
            </a:r>
            <a:endParaRPr/>
          </a:p>
        </p:txBody>
      </p:sp>
      <p:sp>
        <p:nvSpPr>
          <p:cNvPr id="364" name="Google Shape;364;p56"/>
          <p:cNvSpPr txBox="1"/>
          <p:nvPr>
            <p:ph idx="1" type="body"/>
          </p:nvPr>
        </p:nvSpPr>
        <p:spPr>
          <a:xfrm>
            <a:off x="311700" y="1266325"/>
            <a:ext cx="3006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s">
                <a:solidFill>
                  <a:srgbClr val="000000"/>
                </a:solidFill>
              </a:rPr>
              <a:t>Es la principal fuente de energía para la mayoría de las funciones celulares.</a:t>
            </a:r>
            <a:endParaRPr b="1">
              <a:solidFill>
                <a:srgbClr val="000000"/>
              </a:solidFill>
            </a:endParaRPr>
          </a:p>
        </p:txBody>
      </p:sp>
      <p:pic>
        <p:nvPicPr>
          <p:cNvPr descr="atp-molecule.png" id="365" name="Google Shape;365;p56"/>
          <p:cNvPicPr preferRelativeResize="0"/>
          <p:nvPr/>
        </p:nvPicPr>
        <p:blipFill>
          <a:blip r:embed="rId3">
            <a:alphaModFix/>
          </a:blip>
          <a:stretch>
            <a:fillRect/>
          </a:stretch>
        </p:blipFill>
        <p:spPr>
          <a:xfrm>
            <a:off x="3692425" y="1376075"/>
            <a:ext cx="5238375" cy="358672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9" name="Shape 369"/>
        <p:cNvGrpSpPr/>
        <p:nvPr/>
      </p:nvGrpSpPr>
      <p:grpSpPr>
        <a:xfrm>
          <a:off x="0" y="0"/>
          <a:ext cx="0" cy="0"/>
          <a:chOff x="0" y="0"/>
          <a:chExt cx="0" cy="0"/>
        </a:xfrm>
      </p:grpSpPr>
      <p:sp>
        <p:nvSpPr>
          <p:cNvPr id="370" name="Google Shape;370;p57"/>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57"/>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372" name="Google Shape;372;p57"/>
          <p:cNvPicPr preferRelativeResize="0"/>
          <p:nvPr/>
        </p:nvPicPr>
        <p:blipFill>
          <a:blip r:embed="rId3">
            <a:alphaModFix/>
          </a:blip>
          <a:stretch>
            <a:fillRect/>
          </a:stretch>
        </p:blipFill>
        <p:spPr>
          <a:xfrm rot="-5400000">
            <a:off x="-292071" y="956488"/>
            <a:ext cx="5092869" cy="3230524"/>
          </a:xfrm>
          <a:prstGeom prst="rect">
            <a:avLst/>
          </a:prstGeom>
          <a:noFill/>
          <a:ln>
            <a:noFill/>
          </a:ln>
        </p:spPr>
      </p:pic>
      <p:pic>
        <p:nvPicPr>
          <p:cNvPr id="373" name="Google Shape;373;p57"/>
          <p:cNvPicPr preferRelativeResize="0"/>
          <p:nvPr/>
        </p:nvPicPr>
        <p:blipFill rotWithShape="1">
          <a:blip r:embed="rId4">
            <a:alphaModFix/>
          </a:blip>
          <a:srcRect b="0" l="0" r="8825" t="0"/>
          <a:stretch/>
        </p:blipFill>
        <p:spPr>
          <a:xfrm rot="-5400000">
            <a:off x="3995674" y="956489"/>
            <a:ext cx="5106826" cy="323052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7" name="Shape 377"/>
        <p:cNvGrpSpPr/>
        <p:nvPr/>
      </p:nvGrpSpPr>
      <p:grpSpPr>
        <a:xfrm>
          <a:off x="0" y="0"/>
          <a:ext cx="0" cy="0"/>
          <a:chOff x="0" y="0"/>
          <a:chExt cx="0" cy="0"/>
        </a:xfrm>
      </p:grpSpPr>
      <p:sp>
        <p:nvSpPr>
          <p:cNvPr id="378" name="Google Shape;378;p58"/>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La </a:t>
            </a:r>
            <a:r>
              <a:rPr lang="es"/>
              <a:t>célula</a:t>
            </a:r>
            <a:endParaRPr/>
          </a:p>
        </p:txBody>
      </p:sp>
      <p:sp>
        <p:nvSpPr>
          <p:cNvPr id="379" name="Google Shape;379;p58"/>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descr="CELULA- TEORIA CELULAR.jpg" id="380" name="Google Shape;380;p58"/>
          <p:cNvPicPr preferRelativeResize="0"/>
          <p:nvPr/>
        </p:nvPicPr>
        <p:blipFill>
          <a:blip r:embed="rId3">
            <a:alphaModFix/>
          </a:blip>
          <a:stretch>
            <a:fillRect/>
          </a:stretch>
        </p:blipFill>
        <p:spPr>
          <a:xfrm>
            <a:off x="0" y="427097"/>
            <a:ext cx="9143995" cy="4289304"/>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4" name="Shape 384"/>
        <p:cNvGrpSpPr/>
        <p:nvPr/>
      </p:nvGrpSpPr>
      <p:grpSpPr>
        <a:xfrm>
          <a:off x="0" y="0"/>
          <a:ext cx="0" cy="0"/>
          <a:chOff x="0" y="0"/>
          <a:chExt cx="0" cy="0"/>
        </a:xfrm>
      </p:grpSpPr>
      <p:sp>
        <p:nvSpPr>
          <p:cNvPr id="385" name="Google Shape;385;p59"/>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Clasificación de células</a:t>
            </a:r>
            <a:endParaRPr/>
          </a:p>
        </p:txBody>
      </p:sp>
      <p:sp>
        <p:nvSpPr>
          <p:cNvPr id="386" name="Google Shape;386;p59"/>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descr="celula-eucariota-500x228.png" id="387" name="Google Shape;387;p59"/>
          <p:cNvPicPr preferRelativeResize="0"/>
          <p:nvPr/>
        </p:nvPicPr>
        <p:blipFill>
          <a:blip r:embed="rId3">
            <a:alphaModFix/>
          </a:blip>
          <a:stretch>
            <a:fillRect/>
          </a:stretch>
        </p:blipFill>
        <p:spPr>
          <a:xfrm>
            <a:off x="421400" y="1152425"/>
            <a:ext cx="8410904" cy="383537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1" name="Shape 391"/>
        <p:cNvGrpSpPr/>
        <p:nvPr/>
      </p:nvGrpSpPr>
      <p:grpSpPr>
        <a:xfrm>
          <a:off x="0" y="0"/>
          <a:ext cx="0" cy="0"/>
          <a:chOff x="0" y="0"/>
          <a:chExt cx="0" cy="0"/>
        </a:xfrm>
      </p:grpSpPr>
      <p:sp>
        <p:nvSpPr>
          <p:cNvPr id="392" name="Google Shape;392;p60"/>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60"/>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descr="diferencia-entre-célula-procariota-y-eucariota.jpg" id="394" name="Google Shape;394;p60"/>
          <p:cNvPicPr preferRelativeResize="0"/>
          <p:nvPr/>
        </p:nvPicPr>
        <p:blipFill>
          <a:blip r:embed="rId3">
            <a:alphaModFix/>
          </a:blip>
          <a:stretch>
            <a:fillRect/>
          </a:stretch>
        </p:blipFill>
        <p:spPr>
          <a:xfrm>
            <a:off x="0" y="204226"/>
            <a:ext cx="9144000" cy="473507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94" name="Shape 94"/>
        <p:cNvGrpSpPr/>
        <p:nvPr/>
      </p:nvGrpSpPr>
      <p:grpSpPr>
        <a:xfrm>
          <a:off x="0" y="0"/>
          <a:ext cx="0" cy="0"/>
          <a:chOff x="0" y="0"/>
          <a:chExt cx="0" cy="0"/>
        </a:xfrm>
      </p:grpSpPr>
      <p:sp>
        <p:nvSpPr>
          <p:cNvPr id="95" name="Google Shape;95;p17"/>
          <p:cNvSpPr txBox="1"/>
          <p:nvPr>
            <p:ph idx="1" type="body"/>
          </p:nvPr>
        </p:nvSpPr>
        <p:spPr>
          <a:xfrm>
            <a:off x="311700" y="315700"/>
            <a:ext cx="8520600" cy="4253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Char char="●"/>
            </a:pPr>
            <a:r>
              <a:rPr lang="es">
                <a:solidFill>
                  <a:srgbClr val="000000"/>
                </a:solidFill>
              </a:rPr>
              <a:t>Fuerza de cohesión: tendencia de las moléculas de agua a estar unidas entre sí</a:t>
            </a:r>
            <a:endParaRPr>
              <a:solidFill>
                <a:srgbClr val="000000"/>
              </a:solidFill>
            </a:endParaRPr>
          </a:p>
        </p:txBody>
      </p:sp>
      <p:pic>
        <p:nvPicPr>
          <p:cNvPr id="96" name="Google Shape;96;p17"/>
          <p:cNvPicPr preferRelativeResize="0"/>
          <p:nvPr/>
        </p:nvPicPr>
        <p:blipFill>
          <a:blip r:embed="rId4">
            <a:alphaModFix/>
          </a:blip>
          <a:stretch>
            <a:fillRect/>
          </a:stretch>
        </p:blipFill>
        <p:spPr>
          <a:xfrm>
            <a:off x="311700" y="1151550"/>
            <a:ext cx="5181600" cy="2333625"/>
          </a:xfrm>
          <a:prstGeom prst="rect">
            <a:avLst/>
          </a:prstGeom>
          <a:noFill/>
          <a:ln>
            <a:noFill/>
          </a:ln>
        </p:spPr>
      </p:pic>
      <p:pic>
        <p:nvPicPr>
          <p:cNvPr id="97" name="Google Shape;97;p17"/>
          <p:cNvPicPr preferRelativeResize="0"/>
          <p:nvPr/>
        </p:nvPicPr>
        <p:blipFill>
          <a:blip r:embed="rId5">
            <a:alphaModFix/>
          </a:blip>
          <a:stretch>
            <a:fillRect/>
          </a:stretch>
        </p:blipFill>
        <p:spPr>
          <a:xfrm>
            <a:off x="5810463" y="1538275"/>
            <a:ext cx="2924175" cy="2066925"/>
          </a:xfrm>
          <a:prstGeom prst="rect">
            <a:avLst/>
          </a:prstGeom>
          <a:noFill/>
          <a:ln>
            <a:noFill/>
          </a:ln>
        </p:spPr>
      </p:pic>
      <p:pic>
        <p:nvPicPr>
          <p:cNvPr id="98" name="Google Shape;98;p17"/>
          <p:cNvPicPr preferRelativeResize="0"/>
          <p:nvPr/>
        </p:nvPicPr>
        <p:blipFill rotWithShape="1">
          <a:blip r:embed="rId6">
            <a:alphaModFix/>
          </a:blip>
          <a:srcRect b="0" l="0" r="0" t="12899"/>
          <a:stretch/>
        </p:blipFill>
        <p:spPr>
          <a:xfrm>
            <a:off x="1746700" y="3369698"/>
            <a:ext cx="2857500" cy="15348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02" name="Shape 102"/>
        <p:cNvGrpSpPr/>
        <p:nvPr/>
      </p:nvGrpSpPr>
      <p:grpSpPr>
        <a:xfrm>
          <a:off x="0" y="0"/>
          <a:ext cx="0" cy="0"/>
          <a:chOff x="0" y="0"/>
          <a:chExt cx="0" cy="0"/>
        </a:xfrm>
      </p:grpSpPr>
      <p:sp>
        <p:nvSpPr>
          <p:cNvPr id="103" name="Google Shape;103;p18"/>
          <p:cNvSpPr txBox="1"/>
          <p:nvPr>
            <p:ph idx="1" type="body"/>
          </p:nvPr>
        </p:nvSpPr>
        <p:spPr>
          <a:xfrm>
            <a:off x="311700" y="338250"/>
            <a:ext cx="8520600" cy="4230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Char char="●"/>
            </a:pPr>
            <a:r>
              <a:rPr lang="es">
                <a:solidFill>
                  <a:srgbClr val="000000"/>
                </a:solidFill>
              </a:rPr>
              <a:t>Anomalía del agua: Permite la formación de vida en hábitats extremos</a:t>
            </a:r>
            <a:endParaRPr>
              <a:solidFill>
                <a:srgbClr val="000000"/>
              </a:solidFill>
            </a:endParaRPr>
          </a:p>
        </p:txBody>
      </p:sp>
      <p:pic>
        <p:nvPicPr>
          <p:cNvPr id="104" name="Google Shape;104;p18"/>
          <p:cNvPicPr preferRelativeResize="0"/>
          <p:nvPr/>
        </p:nvPicPr>
        <p:blipFill>
          <a:blip r:embed="rId4">
            <a:alphaModFix/>
          </a:blip>
          <a:stretch>
            <a:fillRect/>
          </a:stretch>
        </p:blipFill>
        <p:spPr>
          <a:xfrm>
            <a:off x="311700" y="1863025"/>
            <a:ext cx="4483225" cy="2331275"/>
          </a:xfrm>
          <a:prstGeom prst="rect">
            <a:avLst/>
          </a:prstGeom>
          <a:noFill/>
          <a:ln>
            <a:noFill/>
          </a:ln>
        </p:spPr>
      </p:pic>
      <p:pic>
        <p:nvPicPr>
          <p:cNvPr id="105" name="Google Shape;105;p18"/>
          <p:cNvPicPr preferRelativeResize="0"/>
          <p:nvPr/>
        </p:nvPicPr>
        <p:blipFill rotWithShape="1">
          <a:blip r:embed="rId5">
            <a:alphaModFix/>
          </a:blip>
          <a:srcRect b="0" l="8812" r="10704" t="0"/>
          <a:stretch/>
        </p:blipFill>
        <p:spPr>
          <a:xfrm>
            <a:off x="5039925" y="1095088"/>
            <a:ext cx="3856024" cy="38671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09" name="Shape 109"/>
        <p:cNvGrpSpPr/>
        <p:nvPr/>
      </p:nvGrpSpPr>
      <p:grpSpPr>
        <a:xfrm>
          <a:off x="0" y="0"/>
          <a:ext cx="0" cy="0"/>
          <a:chOff x="0" y="0"/>
          <a:chExt cx="0" cy="0"/>
        </a:xfrm>
      </p:grpSpPr>
      <p:sp>
        <p:nvSpPr>
          <p:cNvPr id="110" name="Google Shape;110;p19"/>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Macro y microminerales</a:t>
            </a:r>
            <a:endParaRPr/>
          </a:p>
        </p:txBody>
      </p:sp>
      <p:sp>
        <p:nvSpPr>
          <p:cNvPr id="111" name="Google Shape;111;p19"/>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Principalmente sales y átomos </a:t>
            </a:r>
            <a:endParaRPr/>
          </a:p>
          <a:p>
            <a:pPr indent="0" lvl="0" marL="0" rtl="0" algn="l">
              <a:spcBef>
                <a:spcPts val="1600"/>
              </a:spcBef>
              <a:spcAft>
                <a:spcPts val="1600"/>
              </a:spcAft>
              <a:buNone/>
            </a:pPr>
            <a:r>
              <a:rPr lang="es"/>
              <a:t>cargados + y -</a:t>
            </a:r>
            <a:endParaRPr/>
          </a:p>
        </p:txBody>
      </p:sp>
      <p:pic>
        <p:nvPicPr>
          <p:cNvPr id="112" name="Google Shape;112;p19"/>
          <p:cNvPicPr preferRelativeResize="0"/>
          <p:nvPr/>
        </p:nvPicPr>
        <p:blipFill>
          <a:blip r:embed="rId4">
            <a:alphaModFix/>
          </a:blip>
          <a:stretch>
            <a:fillRect/>
          </a:stretch>
        </p:blipFill>
        <p:spPr>
          <a:xfrm>
            <a:off x="4348953" y="0"/>
            <a:ext cx="4795045"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 name="Shape 116"/>
        <p:cNvGrpSpPr/>
        <p:nvPr/>
      </p:nvGrpSpPr>
      <p:grpSpPr>
        <a:xfrm>
          <a:off x="0" y="0"/>
          <a:ext cx="0" cy="0"/>
          <a:chOff x="0" y="0"/>
          <a:chExt cx="0" cy="0"/>
        </a:xfrm>
      </p:grpSpPr>
      <p:sp>
        <p:nvSpPr>
          <p:cNvPr id="117" name="Google Shape;117;p20"/>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20"/>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19" name="Google Shape;119;p20"/>
          <p:cNvPicPr preferRelativeResize="0"/>
          <p:nvPr/>
        </p:nvPicPr>
        <p:blipFill>
          <a:blip r:embed="rId3">
            <a:alphaModFix/>
          </a:blip>
          <a:stretch>
            <a:fillRect/>
          </a:stretch>
        </p:blipFill>
        <p:spPr>
          <a:xfrm>
            <a:off x="1051100" y="233913"/>
            <a:ext cx="6612774" cy="46756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 name="Shape 123"/>
        <p:cNvGrpSpPr/>
        <p:nvPr/>
      </p:nvGrpSpPr>
      <p:grpSpPr>
        <a:xfrm>
          <a:off x="0" y="0"/>
          <a:ext cx="0" cy="0"/>
          <a:chOff x="0" y="0"/>
          <a:chExt cx="0" cy="0"/>
        </a:xfrm>
      </p:grpSpPr>
      <p:sp>
        <p:nvSpPr>
          <p:cNvPr id="124" name="Google Shape;124;p21"/>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sz="7200"/>
              <a:t>Carbohidratos </a:t>
            </a:r>
            <a:endParaRPr sz="7200"/>
          </a:p>
          <a:p>
            <a:pPr indent="0" lvl="0" marL="0" rtl="0" algn="ctr">
              <a:spcBef>
                <a:spcPts val="0"/>
              </a:spcBef>
              <a:spcAft>
                <a:spcPts val="0"/>
              </a:spcAft>
              <a:buNone/>
            </a:pPr>
            <a:r>
              <a:rPr lang="es" sz="7200"/>
              <a:t>(o azúcares)</a:t>
            </a:r>
            <a:endParaRPr sz="72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