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706" autoAdjust="0"/>
  </p:normalViewPr>
  <p:slideViewPr>
    <p:cSldViewPr>
      <p:cViewPr varScale="1">
        <p:scale>
          <a:sx n="102" d="100"/>
          <a:sy n="102" d="100"/>
        </p:scale>
        <p:origin x="-10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6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352395-1AEB-4317-8FBF-76B3F892E133}" type="datetime1">
              <a:rPr lang="es-ES" smtClean="0"/>
              <a:pPr rtl="0"/>
              <a:t>07/06/2018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36A53-D1B8-4E48-B2A1-5F9F232D50C8}" type="datetime1">
              <a:rPr lang="es-ES" noProof="0" smtClean="0"/>
              <a:pPr/>
              <a:t>07/06/2018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es-ES" smtClean="0"/>
              <a:pPr rtl="0"/>
              <a:t>1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863A0B-0AB0-4A00-A4B2-3FF1454F4C71}" type="datetime1">
              <a:rPr lang="es-ES" noProof="0" smtClean="0"/>
              <a:pPr/>
              <a:t>07/06/2018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4B7F50-4B16-4A43-AC5E-B60D726CE620}" type="datetime1">
              <a:rPr lang="es-ES" noProof="0" smtClean="0"/>
              <a:pPr/>
              <a:t>07/06/2018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2B14F-3395-4E65-8AC3-52BC76612979}" type="datetime1">
              <a:rPr lang="es-ES" noProof="0" smtClean="0"/>
              <a:pPr rtl="0"/>
              <a:t>07/06/2018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664A15-61A4-40CE-9F54-1A4B860DCEAD}" type="datetime1">
              <a:rPr lang="es-ES" noProof="0" smtClean="0"/>
              <a:pPr rtl="0"/>
              <a:t>07/06/2018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F397B3-1B87-43FA-8C97-E72B844712DC}" type="datetime1">
              <a:rPr lang="es-ES" noProof="0" smtClean="0"/>
              <a:pPr rtl="0"/>
              <a:t>07/06/2018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AC6B63-9EA6-453A-9419-839BA22E14BD}" type="datetime1">
              <a:rPr lang="es-ES" smtClean="0"/>
              <a:pPr/>
              <a:t>07/06/2018</a:t>
            </a:fld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991A91-982D-4D0A-97BA-3C973229C17D}" type="datetime1">
              <a:rPr lang="es-ES" noProof="0" smtClean="0"/>
              <a:pPr/>
              <a:t>07/06/2018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2A4C16-5248-430E-B264-231FA6214EAA}" type="datetime1">
              <a:rPr lang="es-ES" noProof="0" smtClean="0"/>
              <a:pPr rtl="0"/>
              <a:t>07/06/2018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8792BC-57D2-4D97-9D81-68C5B807A8FB}" type="datetime1">
              <a:rPr lang="es-ES" noProof="0" smtClean="0"/>
              <a:pPr/>
              <a:t>07/06/2018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670DFA3D-F034-4938-9094-D7E14211575F}" type="datetime1">
              <a:rPr lang="es-ES" noProof="0" smtClean="0"/>
              <a:pPr/>
              <a:t>07/06/2018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Guerra del Pacífico	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1879-1883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Batalla de Dolores.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También conocida como Batalla de San Francisco.</a:t>
            </a:r>
          </a:p>
          <a:p>
            <a:r>
              <a:rPr lang="es-ES" sz="2800" dirty="0" smtClean="0"/>
              <a:t>Ni los aliados ni los chilenos estaban preparados para el encuentro.</a:t>
            </a:r>
          </a:p>
          <a:p>
            <a:r>
              <a:rPr lang="es-ES" sz="2800" dirty="0" smtClean="0"/>
              <a:t>La victoria chilena afianzó el control de Tarapacá por los nacionales, y es el antecedente directo de la posterior ocupación de Iquique.</a:t>
            </a:r>
            <a:endParaRPr lang="es-ES" sz="2800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Batalla de Tarapacá.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Victoria de las tropas aliadas.</a:t>
            </a:r>
          </a:p>
          <a:p>
            <a:r>
              <a:rPr lang="es-ES" sz="2800" dirty="0" smtClean="0"/>
              <a:t>No cambió las estrategias beligerantes ni de los peruanos ni de los chilenos.</a:t>
            </a:r>
          </a:p>
          <a:p>
            <a:r>
              <a:rPr lang="es-ES" sz="2800" dirty="0" smtClean="0"/>
              <a:t>Los peruanos, luego de la batalla, se movilizaron hacia Arica.</a:t>
            </a:r>
            <a:endParaRPr lang="es-ES" sz="2800" dirty="0"/>
          </a:p>
        </p:txBody>
      </p:sp>
    </p:spTree>
  </p:cSld>
  <p:clrMapOvr>
    <a:masterClrMapping/>
  </p:clrMapOvr>
  <p:transition spd="med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Campañas durante la guerra		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Campaña marítima.</a:t>
            </a:r>
          </a:p>
          <a:p>
            <a:r>
              <a:rPr lang="es-ES" dirty="0" smtClean="0"/>
              <a:t>Campaña de Tarapacá</a:t>
            </a:r>
          </a:p>
          <a:p>
            <a:r>
              <a:rPr lang="es-ES" dirty="0" smtClean="0"/>
              <a:t>Campaña de Tacna y Arica</a:t>
            </a:r>
          </a:p>
          <a:p>
            <a:r>
              <a:rPr lang="es-ES" dirty="0" smtClean="0"/>
              <a:t>Campaña de Lima</a:t>
            </a:r>
          </a:p>
          <a:p>
            <a:r>
              <a:rPr lang="es-ES" dirty="0" smtClean="0"/>
              <a:t>Campaña de la Sierra.</a:t>
            </a:r>
            <a:endParaRPr lang="es-E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Campaña marítima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Los objetivos de los países eran básicamente los mismos, defender, transportar y abastecer a sus fuerzas terrestres, e impedir los desembarcos de tropas enemigas. </a:t>
            </a:r>
          </a:p>
          <a:p>
            <a:r>
              <a:rPr lang="es-ES" sz="2800" dirty="0" smtClean="0"/>
              <a:t>Bolivia no participa en la guerra naval.</a:t>
            </a:r>
          </a:p>
          <a:p>
            <a:r>
              <a:rPr lang="es-ES" sz="2800" dirty="0" smtClean="0"/>
              <a:t>Se buscaba la supremacía marítima.</a:t>
            </a:r>
          </a:p>
          <a:p>
            <a:r>
              <a:rPr lang="es-ES" sz="2800" dirty="0" smtClean="0"/>
              <a:t>Victoria Chilena.</a:t>
            </a:r>
            <a:endParaRPr lang="es-ES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Enfrentamientos notables.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Bloqueo y Combate Naval de Iquique.</a:t>
            </a:r>
          </a:p>
          <a:p>
            <a:r>
              <a:rPr lang="es-ES" sz="2800" dirty="0" smtClean="0"/>
              <a:t>Combate naval de Punta Gruesa.</a:t>
            </a:r>
          </a:p>
          <a:p>
            <a:r>
              <a:rPr lang="es-ES" sz="2800" dirty="0" smtClean="0"/>
              <a:t>Combate naval de Angamos.</a:t>
            </a:r>
            <a:endParaRPr lang="es-ES" sz="2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Bloqueo y combate en Iquique.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objetivo del bloqueo por parte de los chilenos era bloquear el comercio del puerto de Iquique. Las tropas chilenas dejaron en el puerto a sus peores barcos, la Covadonga y la Esmeralda. Éste último barco fue hundido por el Huáscar peruano.</a:t>
            </a:r>
          </a:p>
          <a:p>
            <a:endParaRPr lang="es-ES" dirty="0"/>
          </a:p>
        </p:txBody>
      </p:sp>
      <p:pic>
        <p:nvPicPr>
          <p:cNvPr id="1026" name="Picture 2" descr="https://upload.wikimedia.org/wikipedia/commons/8/84/Bloqueo_de_iquique_16_julio_1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292" y="2708920"/>
            <a:ext cx="4472115" cy="2985914"/>
          </a:xfrm>
          <a:prstGeom prst="rect">
            <a:avLst/>
          </a:prstGeom>
          <a:noFill/>
        </p:spPr>
      </p:pic>
      <p:pic>
        <p:nvPicPr>
          <p:cNvPr id="1028" name="Picture 4" descr="CombateNavalIquiqu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2780928"/>
            <a:ext cx="4897565" cy="29459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Punta Gruesa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Covadonga, comandada por Carlos </a:t>
            </a:r>
            <a:r>
              <a:rPr lang="es-ES" dirty="0" err="1" smtClean="0"/>
              <a:t>Condell</a:t>
            </a:r>
            <a:r>
              <a:rPr lang="es-ES" dirty="0" smtClean="0"/>
              <a:t>, escapa de la nave peruana “Independencia”.</a:t>
            </a:r>
          </a:p>
          <a:p>
            <a:r>
              <a:rPr lang="es-ES" dirty="0" smtClean="0"/>
              <a:t>Durante la persecución, la nave peruana</a:t>
            </a:r>
          </a:p>
          <a:p>
            <a:pPr>
              <a:buNone/>
            </a:pPr>
            <a:r>
              <a:rPr lang="es-ES" dirty="0" smtClean="0"/>
              <a:t>encalla en unas rocas, siendo presa fácil</a:t>
            </a:r>
          </a:p>
          <a:p>
            <a:pPr>
              <a:buNone/>
            </a:pPr>
            <a:r>
              <a:rPr lang="es-ES" dirty="0" smtClean="0"/>
              <a:t>para la armada chilena.</a:t>
            </a:r>
          </a:p>
          <a:p>
            <a:pPr>
              <a:buNone/>
            </a:pPr>
            <a:r>
              <a:rPr lang="es-ES" dirty="0" smtClean="0"/>
              <a:t>Con la derrota de la “Independencia”, </a:t>
            </a:r>
          </a:p>
          <a:p>
            <a:pPr>
              <a:buNone/>
            </a:pPr>
            <a:r>
              <a:rPr lang="es-ES" dirty="0" smtClean="0"/>
              <a:t>Perú perdió gran parte de su poder marítimo.</a:t>
            </a:r>
          </a:p>
        </p:txBody>
      </p:sp>
      <p:pic>
        <p:nvPicPr>
          <p:cNvPr id="21506" name="Picture 2" descr="File:Combate naval de Punta Gru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692" y="2564904"/>
            <a:ext cx="5064035" cy="3576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Angamos.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Luego de meses de dar caza al Huáscar, la armada Chilena se enfrenta al principal barco de la armada peruana cerca de Mejillones.</a:t>
            </a:r>
          </a:p>
          <a:p>
            <a:r>
              <a:rPr lang="es-ES" dirty="0" smtClean="0"/>
              <a:t>La victoria chilena culmina con la captura</a:t>
            </a:r>
          </a:p>
          <a:p>
            <a:pPr>
              <a:buNone/>
            </a:pPr>
            <a:r>
              <a:rPr lang="es-ES" dirty="0" smtClean="0"/>
              <a:t>del Huáscar y la muerte de Miguel Grau.</a:t>
            </a:r>
          </a:p>
          <a:p>
            <a:endParaRPr lang="es-ES" dirty="0"/>
          </a:p>
        </p:txBody>
      </p:sp>
      <p:pic>
        <p:nvPicPr>
          <p:cNvPr id="22530" name="Picture 2" descr="File:Cambate Naval de Anga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2636912"/>
            <a:ext cx="5206617" cy="35730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Campaña de Tarapacá (</a:t>
            </a:r>
            <a:r>
              <a:rPr lang="es-ES" dirty="0" err="1" smtClean="0"/>
              <a:t>Nov-Dic</a:t>
            </a:r>
            <a:r>
              <a:rPr lang="es-ES" dirty="0" smtClean="0"/>
              <a:t> de 1879).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Primera campaña terrestre de la guerra.</a:t>
            </a:r>
          </a:p>
          <a:p>
            <a:r>
              <a:rPr lang="es-ES" sz="2800" dirty="0" smtClean="0"/>
              <a:t>Victoria chilena.</a:t>
            </a:r>
          </a:p>
          <a:p>
            <a:r>
              <a:rPr lang="es-ES" sz="2800" dirty="0" smtClean="0"/>
              <a:t>Chile pasa a controlar la provincia de Tarapacá y el litoral boliviano.</a:t>
            </a:r>
          </a:p>
          <a:p>
            <a:r>
              <a:rPr lang="es-ES" sz="2800" dirty="0" smtClean="0"/>
              <a:t>Perú pierde los ingresos monetarios del guano y el salitre.</a:t>
            </a:r>
            <a:endParaRPr lang="es-ES" sz="2800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Desembarco de </a:t>
            </a:r>
            <a:r>
              <a:rPr lang="es-ES" dirty="0" err="1" smtClean="0"/>
              <a:t>Pisagua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Luego de la supremacía chilena en los mares post campaña marítima, se hace una operación de desembarco en </a:t>
            </a:r>
            <a:r>
              <a:rPr lang="es-ES" dirty="0" err="1" smtClean="0"/>
              <a:t>Pisagua</a:t>
            </a:r>
            <a:r>
              <a:rPr lang="es-ES" dirty="0" smtClean="0"/>
              <a:t>.</a:t>
            </a:r>
          </a:p>
          <a:p>
            <a:r>
              <a:rPr lang="es-ES" dirty="0" smtClean="0"/>
              <a:t>Habiendo sido derrotadas en el combate, las tropas aliadas se replegaron a Iquique, abandonando en </a:t>
            </a:r>
            <a:r>
              <a:rPr lang="es-ES" dirty="0" err="1" smtClean="0"/>
              <a:t>Pisagua</a:t>
            </a:r>
            <a:r>
              <a:rPr lang="es-ES" dirty="0" smtClean="0"/>
              <a:t> numerosas instalaciones para la explotación salitrera.</a:t>
            </a:r>
          </a:p>
          <a:p>
            <a:endParaRPr lang="es-E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031010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525755_TF03031010_TF03031010.potx" id="{6502C5B4-BC1D-4665-B660-4778CE5B702E}" vid="{AC68B619-44AC-48CE-8735-52326BEA3D6C}"/>
    </a:ext>
  </a:extLst>
</a:theme>
</file>

<file path=ppt/theme/theme2.xml><?xml version="1.0" encoding="utf-8"?>
<a:theme xmlns:a="http://schemas.openxmlformats.org/drawingml/2006/main" name="Tema de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tf03031010</Template>
  <TotalTime>41</TotalTime>
  <Words>423</Words>
  <Application>Microsoft Office PowerPoint</Application>
  <PresentationFormat>Personalizado</PresentationFormat>
  <Paragraphs>47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tf03031010</vt:lpstr>
      <vt:lpstr>Guerra del Pacífico </vt:lpstr>
      <vt:lpstr>Campañas durante la guerra   </vt:lpstr>
      <vt:lpstr>Campaña marítima</vt:lpstr>
      <vt:lpstr>Enfrentamientos notables.</vt:lpstr>
      <vt:lpstr>Bloqueo y combate en Iquique.</vt:lpstr>
      <vt:lpstr>Punta Gruesa </vt:lpstr>
      <vt:lpstr>Angamos.</vt:lpstr>
      <vt:lpstr>Campaña de Tarapacá (Nov-Dic de 1879).</vt:lpstr>
      <vt:lpstr>Desembarco de Pisagua.</vt:lpstr>
      <vt:lpstr>Batalla de Dolores.</vt:lpstr>
      <vt:lpstr>Batalla de Tarapacá.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Guerra del Pacífico</dc:title>
  <dc:creator>Usuario de Windows</dc:creator>
  <cp:lastModifiedBy>Usuario de Windows</cp:lastModifiedBy>
  <cp:revision>5</cp:revision>
  <dcterms:created xsi:type="dcterms:W3CDTF">2018-06-07T06:03:28Z</dcterms:created>
  <dcterms:modified xsi:type="dcterms:W3CDTF">2018-06-07T19:47:57Z</dcterms:modified>
</cp:coreProperties>
</file>