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0" d="100"/>
          <a:sy n="100" d="100"/>
        </p:scale>
        <p:origin x="-84" y="-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6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352395-1AEB-4317-8FBF-76B3F892E133}" type="datetime1">
              <a:rPr lang="es-ES" smtClean="0"/>
              <a:pPr rtl="0"/>
              <a:t>04/04/2018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36A53-D1B8-4E48-B2A1-5F9F232D50C8}" type="datetime1">
              <a:rPr lang="es-ES" noProof="0" smtClean="0"/>
              <a:pPr/>
              <a:t>04/04/2018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es-ES" smtClean="0"/>
              <a:pPr rtl="0"/>
              <a:t>1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es-ES" noProof="0" smtClean="0"/>
              <a:pPr rtl="0"/>
              <a:t>9</a:t>
            </a:fld>
            <a:endParaRPr lang="es-ES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863A0B-0AB0-4A00-A4B2-3FF1454F4C71}" type="datetime1">
              <a:rPr lang="es-ES" noProof="0" smtClean="0"/>
              <a:pPr/>
              <a:t>04/04/2018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4B7F50-4B16-4A43-AC5E-B60D726CE620}" type="datetime1">
              <a:rPr lang="es-ES" noProof="0" smtClean="0"/>
              <a:pPr/>
              <a:t>04/04/2018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2B14F-3395-4E65-8AC3-52BC76612979}" type="datetime1">
              <a:rPr lang="es-ES" noProof="0" smtClean="0"/>
              <a:pPr rtl="0"/>
              <a:t>04/04/2018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=""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664A15-61A4-40CE-9F54-1A4B860DCEAD}" type="datetime1">
              <a:rPr lang="es-ES" noProof="0" smtClean="0"/>
              <a:pPr rtl="0"/>
              <a:t>04/04/2018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F397B3-1B87-43FA-8C97-E72B844712DC}" type="datetime1">
              <a:rPr lang="es-ES" noProof="0" smtClean="0"/>
              <a:pPr rtl="0"/>
              <a:t>04/04/2018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AC6B63-9EA6-453A-9419-839BA22E14BD}" type="datetime1">
              <a:rPr lang="es-ES" smtClean="0"/>
              <a:pPr/>
              <a:t>04/04/2018</a:t>
            </a:fld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991A91-982D-4D0A-97BA-3C973229C17D}" type="datetime1">
              <a:rPr lang="es-ES" noProof="0" smtClean="0"/>
              <a:pPr/>
              <a:t>04/04/2018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2A4C16-5248-430E-B264-231FA6214EAA}" type="datetime1">
              <a:rPr lang="es-ES" noProof="0" smtClean="0"/>
              <a:pPr rtl="0"/>
              <a:t>04/04/2018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8792BC-57D2-4D97-9D81-68C5B807A8FB}" type="datetime1">
              <a:rPr lang="es-ES" noProof="0" smtClean="0"/>
              <a:pPr/>
              <a:t>04/04/2018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670DFA3D-F034-4938-9094-D7E14211575F}" type="datetime1">
              <a:rPr lang="es-ES" noProof="0" smtClean="0"/>
              <a:pPr/>
              <a:t>04/04/2018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El Mundo Entreguerras	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Preámbulo de la II Guerra.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“Socialismo en un solo país”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Planes quinquenales.</a:t>
            </a:r>
          </a:p>
          <a:p>
            <a:r>
              <a:rPr lang="es-ES" dirty="0" smtClean="0"/>
              <a:t>Industrialización.</a:t>
            </a:r>
          </a:p>
          <a:p>
            <a:r>
              <a:rPr lang="es-ES" dirty="0" smtClean="0"/>
              <a:t>Rusia Zarista, país agrícola. URSS de Stalin, tercera potencia industrial.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9416" y="0"/>
            <a:ext cx="10515600" cy="1145224"/>
          </a:xfrm>
        </p:spPr>
        <p:txBody>
          <a:bodyPr/>
          <a:lstStyle/>
          <a:p>
            <a:r>
              <a:rPr lang="es-ES" dirty="0" smtClean="0"/>
              <a:t>Nueva distribución del mapa europeo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https://qph.ec.quoracdn.net/main-qimg-946145e18d168fd96f946e5fc2713b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0" y="1124744"/>
            <a:ext cx="9473411" cy="53381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Antiguas potencias, muy debilitadas.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dirty="0" smtClean="0"/>
              <a:t>Alemania: 2 Millones de muertos.</a:t>
            </a:r>
          </a:p>
          <a:p>
            <a:pPr algn="ctr"/>
            <a:r>
              <a:rPr lang="es-ES" sz="2800" b="1" dirty="0" smtClean="0"/>
              <a:t>Rusia: 1,85 millones de muertos.</a:t>
            </a:r>
          </a:p>
          <a:p>
            <a:pPr algn="ctr"/>
            <a:r>
              <a:rPr lang="es-ES" sz="2800" b="1" dirty="0" smtClean="0"/>
              <a:t>Francia: 1,3 millones de muertos.</a:t>
            </a:r>
          </a:p>
          <a:p>
            <a:pPr algn="ctr"/>
            <a:r>
              <a:rPr lang="es-ES" sz="2800" b="1" dirty="0" smtClean="0"/>
              <a:t>Inglaterra: 850.000 muertos.</a:t>
            </a:r>
            <a:endParaRPr lang="es-ES" sz="2800" b="1" dirty="0" smtClean="0"/>
          </a:p>
          <a:p>
            <a:pPr algn="just">
              <a:buNone/>
            </a:pPr>
            <a:r>
              <a:rPr lang="es-ES" sz="2800" b="1" dirty="0" smtClean="0"/>
              <a:t>Un país empieza a ganar mucha relevancia en el escenario internacional…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http://www.curiosfera.com/wp-content/uploads/2017/10/Historia-de-Estados-Unid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628800"/>
            <a:ext cx="5174940" cy="3449960"/>
          </a:xfrm>
          <a:prstGeom prst="rect">
            <a:avLst/>
          </a:prstGeom>
          <a:noFill/>
        </p:spPr>
      </p:pic>
      <p:pic>
        <p:nvPicPr>
          <p:cNvPr id="19458" name="Picture 2" descr="Resultado de imagen para bolsa de new y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024" y="1556792"/>
            <a:ext cx="5440363" cy="3312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Gran Depresión (1929-1932)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u="sng" dirty="0" smtClean="0"/>
              <a:t>Sobreproducción industrial. </a:t>
            </a:r>
          </a:p>
          <a:p>
            <a:pPr algn="ctr"/>
            <a:r>
              <a:rPr lang="es-ES" sz="3600" b="1" u="sng" dirty="0" smtClean="0"/>
              <a:t>Deudas de guerra.</a:t>
            </a:r>
          </a:p>
          <a:p>
            <a:pPr algn="ctr"/>
            <a:r>
              <a:rPr lang="es-ES" sz="3600" b="1" u="sng" dirty="0" smtClean="0"/>
              <a:t>Especulación bursátil.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“Jueves Negro”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Estados Unidos empieza a cobrar deudas, dejar de</a:t>
            </a:r>
          </a:p>
          <a:p>
            <a:pPr>
              <a:buNone/>
            </a:pPr>
            <a:r>
              <a:rPr lang="es-ES" dirty="0" smtClean="0"/>
              <a:t>e</a:t>
            </a:r>
            <a:r>
              <a:rPr lang="es-ES" dirty="0" smtClean="0"/>
              <a:t>mitir préstamos…</a:t>
            </a:r>
          </a:p>
          <a:p>
            <a:pPr>
              <a:buNone/>
            </a:pPr>
            <a:r>
              <a:rPr lang="es-ES" dirty="0" smtClean="0"/>
              <a:t>CRISIS MUNDIAL</a:t>
            </a:r>
          </a:p>
          <a:p>
            <a:pPr>
              <a:buNone/>
            </a:pPr>
            <a:r>
              <a:rPr lang="es-ES" dirty="0" smtClean="0"/>
              <a:t>Bancos en USA dejan de prestar dinero a Alemanes.</a:t>
            </a:r>
          </a:p>
          <a:p>
            <a:pPr>
              <a:buNone/>
            </a:pPr>
            <a:r>
              <a:rPr lang="es-ES" dirty="0" smtClean="0"/>
              <a:t>Bancos cierran. </a:t>
            </a:r>
          </a:p>
          <a:p>
            <a:pPr>
              <a:buNone/>
            </a:pPr>
            <a:r>
              <a:rPr lang="es-ES" dirty="0" smtClean="0"/>
              <a:t>Aliados no pueden cobrar ni pagar a USA.</a:t>
            </a:r>
          </a:p>
          <a:p>
            <a:pPr>
              <a:buNone/>
            </a:pPr>
            <a:r>
              <a:rPr lang="es-ES" dirty="0" smtClean="0"/>
              <a:t>Se paraliza la producción de todo Occidente.</a:t>
            </a:r>
            <a:endParaRPr lang="es-ES" dirty="0"/>
          </a:p>
        </p:txBody>
      </p:sp>
      <p:pic>
        <p:nvPicPr>
          <p:cNvPr id="20482" name="Picture 2" descr="Resultado de imagen para black tues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4" y="1916832"/>
            <a:ext cx="3534174" cy="42934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“New </a:t>
            </a:r>
            <a:r>
              <a:rPr lang="es-ES" dirty="0" err="1" smtClean="0"/>
              <a:t>Deal</a:t>
            </a:r>
            <a:r>
              <a:rPr lang="es-ES" dirty="0" smtClean="0"/>
              <a:t>” y Keynesianismo.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2530" name="Picture 2" descr="http://4.bp.blogspot.com/-rvWGZOVII9o/VbjQ2cys5sI/AAAAAAAAC08/XbQQdLe8HGI/s1600/new%2Bd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1916832"/>
            <a:ext cx="3393351" cy="37703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¿Y Chile?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Chile gozaba de una relativa prosperidad durante la segunda mitad del Siglo XX</a:t>
            </a:r>
          </a:p>
          <a:p>
            <a:r>
              <a:rPr lang="es-ES" dirty="0" smtClean="0"/>
              <a:t>Chile fue el país MÁS devastado por la Gran Depresión.</a:t>
            </a:r>
          </a:p>
          <a:p>
            <a:r>
              <a:rPr lang="es-ES" dirty="0" smtClean="0"/>
              <a:t>“El Caballo” renuncia, dando lugar a varios gobiernos hasta</a:t>
            </a:r>
          </a:p>
          <a:p>
            <a:pPr>
              <a:buNone/>
            </a:pPr>
            <a:r>
              <a:rPr lang="es-ES" dirty="0" smtClean="0"/>
              <a:t>e</a:t>
            </a:r>
            <a:r>
              <a:rPr lang="es-ES" dirty="0" smtClean="0"/>
              <a:t>l regreso de “El León”.</a:t>
            </a:r>
            <a:endParaRPr lang="es-ES" dirty="0"/>
          </a:p>
        </p:txBody>
      </p:sp>
      <p:pic>
        <p:nvPicPr>
          <p:cNvPr id="23554" name="Picture 2" descr="General IbaÃ±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6699" y="2276872"/>
            <a:ext cx="2651364" cy="38610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¿Algún país no se vio afectado por la Gran Depresión?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4578" name="Picture 2" descr="Resultado de imagen para URSS flag wav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1844824"/>
            <a:ext cx="5979790" cy="3364900"/>
          </a:xfrm>
          <a:prstGeom prst="rect">
            <a:avLst/>
          </a:prstGeom>
          <a:noFill/>
        </p:spPr>
      </p:pic>
      <p:pic>
        <p:nvPicPr>
          <p:cNvPr id="24580" name="Picture 4" descr="Resultado de imagen para happy sta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088" y="1844824"/>
            <a:ext cx="5771969" cy="32487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f03031010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525755_TF03031010_TF03031010.potx" id="{6502C5B4-BC1D-4665-B660-4778CE5B702E}" vid="{AC68B619-44AC-48CE-8735-52326BEA3D6C}"/>
    </a:ext>
  </a:extLst>
</a:theme>
</file>

<file path=ppt/theme/theme2.xml><?xml version="1.0" encoding="utf-8"?>
<a:theme xmlns:a="http://schemas.openxmlformats.org/drawingml/2006/main" name="Tema de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tf03031010</Template>
  <TotalTime>79</TotalTime>
  <Words>215</Words>
  <Application>Microsoft Office PowerPoint</Application>
  <PresentationFormat>Personalizado</PresentationFormat>
  <Paragraphs>34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tf03031010</vt:lpstr>
      <vt:lpstr>El Mundo Entreguerras </vt:lpstr>
      <vt:lpstr>Nueva distribución del mapa europeo</vt:lpstr>
      <vt:lpstr>Antiguas potencias, muy debilitadas.</vt:lpstr>
      <vt:lpstr>Diapositiva 4</vt:lpstr>
      <vt:lpstr>Gran Depresión (1929-1932)</vt:lpstr>
      <vt:lpstr>“Jueves Negro”</vt:lpstr>
      <vt:lpstr>“New Deal” y Keynesianismo.</vt:lpstr>
      <vt:lpstr>¿Y Chile?</vt:lpstr>
      <vt:lpstr>¿Algún país no se vio afectado por la Gran Depresión?</vt:lpstr>
      <vt:lpstr>“Socialismo en un solo país”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Usuario de Windows</dc:creator>
  <cp:lastModifiedBy>Usuario de Windows</cp:lastModifiedBy>
  <cp:revision>8</cp:revision>
  <dcterms:created xsi:type="dcterms:W3CDTF">2018-04-04T23:38:37Z</dcterms:created>
  <dcterms:modified xsi:type="dcterms:W3CDTF">2018-04-05T02:43:38Z</dcterms:modified>
</cp:coreProperties>
</file>