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1" r:id="rId7"/>
    <p:sldId id="262" r:id="rId8"/>
    <p:sldId id="260" r:id="rId9"/>
    <p:sldId id="263" r:id="rId10"/>
    <p:sldId id="264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14/04/2016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iferenciaentre.info/ciencias-sociales/geografi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Antecedentes de la Primera Guerra Mundial</a:t>
            </a:r>
            <a:endParaRPr lang="es-CL" dirty="0"/>
          </a:p>
        </p:txBody>
      </p:sp>
      <p:sp>
        <p:nvSpPr>
          <p:cNvPr id="4" name="AutoShape 2" descr="https://i.ytimg.com/vi/6W5DRiMnJIo/maxresdefaul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https://i.ytimg.com/vi/6W5DRiMnJIo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12754"/>
            <a:ext cx="5616624" cy="3467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922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Alianzas Militares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170" name="Picture 2" descr="http://image.slidesharecdn.com/1-140716003515-phpapp02/95/antecedentes-de-la-primera-guerra-mundial-6-638.jpg?cb=14054712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556502" cy="492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285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s-CL" dirty="0"/>
              <a:t>Durante el siglo XIX, Inglaterra, Francia, Alemania y otras naciones europeas pasaron a controlar gran parte del mundo, en un proceso que se ha conocido con el nombre de Imperialismo. Entre otros, el(los) factor(es) que provocó(provocaron) el nacimiento y desarrollo de este proceso europeo durante el siglo XIX es(son</a:t>
            </a:r>
            <a:r>
              <a:rPr lang="es-CL" dirty="0" smtClean="0"/>
              <a:t>)</a:t>
            </a:r>
          </a:p>
          <a:p>
            <a:pPr marL="0" indent="0" algn="ctr">
              <a:buNone/>
            </a:pPr>
            <a:r>
              <a:rPr lang="es-CL" dirty="0" smtClean="0"/>
              <a:t> </a:t>
            </a:r>
            <a:r>
              <a:rPr lang="es-CL" dirty="0"/>
              <a:t>I. la creencia de la superioridad del europeo sobre el resto del mundo</a:t>
            </a:r>
            <a:r>
              <a:rPr lang="es-CL" dirty="0" smtClean="0"/>
              <a:t>.</a:t>
            </a:r>
          </a:p>
          <a:p>
            <a:pPr marL="0" indent="0" algn="ctr">
              <a:buNone/>
            </a:pPr>
            <a:r>
              <a:rPr lang="es-CL" dirty="0" smtClean="0"/>
              <a:t> </a:t>
            </a:r>
            <a:r>
              <a:rPr lang="es-CL" dirty="0"/>
              <a:t>II. la necesidad de nuevas materias primas para expandir la industrialización</a:t>
            </a:r>
            <a:r>
              <a:rPr lang="es-CL" dirty="0" smtClean="0"/>
              <a:t>.</a:t>
            </a:r>
          </a:p>
          <a:p>
            <a:pPr marL="0" indent="0" algn="ctr">
              <a:buNone/>
            </a:pPr>
            <a:r>
              <a:rPr lang="es-CL" dirty="0" smtClean="0"/>
              <a:t> </a:t>
            </a:r>
            <a:r>
              <a:rPr lang="es-CL" dirty="0"/>
              <a:t>III. el desarrollo de nuevas tecnologías de transporte, como el ferrocarril y la navegación a vapor</a:t>
            </a:r>
            <a:r>
              <a:rPr lang="es-CL" dirty="0" smtClean="0"/>
              <a:t>.</a:t>
            </a:r>
          </a:p>
          <a:p>
            <a:pPr marL="0" indent="0">
              <a:buNone/>
            </a:pPr>
            <a:r>
              <a:rPr lang="es-CL" dirty="0" smtClean="0"/>
              <a:t> </a:t>
            </a:r>
          </a:p>
          <a:p>
            <a:pPr marL="0" indent="0" algn="ctr">
              <a:buNone/>
            </a:pPr>
            <a:r>
              <a:rPr lang="es-CL" dirty="0" smtClean="0"/>
              <a:t>A</a:t>
            </a:r>
            <a:r>
              <a:rPr lang="es-CL" dirty="0"/>
              <a:t>) Sólo I </a:t>
            </a: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B</a:t>
            </a:r>
            <a:r>
              <a:rPr lang="es-CL" dirty="0"/>
              <a:t>) Sólo III </a:t>
            </a: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C</a:t>
            </a:r>
            <a:r>
              <a:rPr lang="es-CL" dirty="0"/>
              <a:t>) Sólo I y II </a:t>
            </a: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D</a:t>
            </a:r>
            <a:r>
              <a:rPr lang="es-CL" dirty="0"/>
              <a:t>) Sólo II y III </a:t>
            </a: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E</a:t>
            </a:r>
            <a:r>
              <a:rPr lang="es-CL" dirty="0"/>
              <a:t>) I, II y III</a:t>
            </a:r>
          </a:p>
        </p:txBody>
      </p:sp>
    </p:spTree>
    <p:extLst>
      <p:ext uri="{BB962C8B-B14F-4D97-AF65-F5344CB8AC3E}">
        <p14:creationId xmlns:p14="http://schemas.microsoft.com/office/powerpoint/2010/main" val="114200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3968" y="2780928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9600" dirty="0" smtClean="0"/>
              <a:t>E</a:t>
            </a:r>
            <a:endParaRPr lang="es-CL" sz="9600" dirty="0"/>
          </a:p>
        </p:txBody>
      </p:sp>
    </p:spTree>
    <p:extLst>
      <p:ext uri="{BB962C8B-B14F-4D97-AF65-F5344CB8AC3E}">
        <p14:creationId xmlns:p14="http://schemas.microsoft.com/office/powerpoint/2010/main" val="1137176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Reflexión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¿Existe todavía el colonialismo?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56230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9218" name="Picture 2" descr="tumblr_inline_msx3t7crXr1qz4rg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68760"/>
            <a:ext cx="428625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555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smtClean="0"/>
              <a:t>Tratado </a:t>
            </a:r>
            <a:r>
              <a:rPr lang="es-CL" dirty="0"/>
              <a:t>de libre comercio multilateral que fue negociado en secreto por cinco años, y que fue finalmente firmado por los gobiernos de los países negociadores en febrero de 2015. Ahora se está a la espera que los Congresos de cada país aprueben el acuerdo.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>Fuertemente promovido por Estados Unidos, el tratado involucra también a otros 11 países: Japón, Australia, Nueva Zelanda, Malasia, Brunei, Singapur, Vietnam, Canadá, y los latinoamericanos México, Perú y Chile.</a:t>
            </a:r>
          </a:p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>En sus 30 capítulos, el acuerdo regula un gran número de temáticas, que van desde el comercio de lácteos, hasta la regulación laboral, pasando por derechos de autor, patentes, inversiones estatales y medio ambiente.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8045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De Napoleón a la 1ra Guerra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http://www.detectivesdelahistoria.es/wp-content/uploads/2014/10/cuerpo-presente-de-napole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70957"/>
            <a:ext cx="5418301" cy="266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85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Causas económicas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4" name="Picture 2" descr="http://static4.sobrehistoria.com/wp-content/uploads/2011/09/Tranvi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7458075" cy="469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26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Nacionalismo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8194" name="Picture 2" descr="http://diferenciaentre.info/wp-content/uploads/2014/01/nacionalismo-300x1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73835"/>
            <a:ext cx="4499787" cy="256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84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098" name="Picture 2" descr="http://image.slidesharecdn.com/igm-120301031259-phpapp02/95/la-primera-guerra-mundial-4-728.jpg?cb=13305720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8072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19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Imperialismo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El imperialismo se define como la política o tendencia de una nación de extender su control sobre otros Estados. Se ejerce política, social y económicamente.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936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Colonialismo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es-CL" dirty="0"/>
              <a:t>El colonialismo puede ser definido como un producto del imperialismo y se asocia comúnmente con el </a:t>
            </a:r>
            <a:r>
              <a:rPr lang="es-CL" dirty="0" err="1"/>
              <a:t>contro</a:t>
            </a:r>
            <a:r>
              <a:rPr lang="es-CL" dirty="0"/>
              <a:t> formal que ejerce una nación sobre un Estado débil (colonia), del cual se explotan los recursos; es decir, una nación se adueña de un </a:t>
            </a:r>
            <a:r>
              <a:rPr lang="es-CL" dirty="0">
                <a:hlinkClick r:id="rId2" tooltip="Geografía"/>
              </a:rPr>
              <a:t>territorio</a:t>
            </a:r>
            <a:r>
              <a:rPr lang="es-CL" dirty="0"/>
              <a:t> o Estado y de los recursos que éste posea.</a:t>
            </a:r>
          </a:p>
          <a:p>
            <a:pPr fontAlgn="base"/>
            <a:r>
              <a:rPr lang="es-CL" dirty="0"/>
              <a:t>El colonialismo hace referencia a la acción de gobernar un territorio. A diferencia del imperialismo que se trata de extender el control más y más.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7492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Disputa imperialista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5122" name="Picture 2" descr="http://claseshistoria.com/imperialismo/imagenes/%2Bmapaimperialism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3" y="1484784"/>
            <a:ext cx="9110077" cy="499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059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Carrera Armamentista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6146" name="Picture 2" descr="http://www.claseshistoria.com/1guerramundial/imagenes/%2Bfabricakrup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62293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644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</TotalTime>
  <Words>290</Words>
  <Application>Microsoft Office PowerPoint</Application>
  <PresentationFormat>Presentación en pantalla (4:3)</PresentationFormat>
  <Paragraphs>29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Equidad</vt:lpstr>
      <vt:lpstr>Antecedentes de la Primera Guerra Mundial</vt:lpstr>
      <vt:lpstr>De Napoleón a la 1ra Guerra</vt:lpstr>
      <vt:lpstr>Causas económicas</vt:lpstr>
      <vt:lpstr>Nacionalismo</vt:lpstr>
      <vt:lpstr>Presentación de PowerPoint</vt:lpstr>
      <vt:lpstr>Imperialismo</vt:lpstr>
      <vt:lpstr>Colonialismo</vt:lpstr>
      <vt:lpstr>Disputa imperialista</vt:lpstr>
      <vt:lpstr>Carrera Armamentista</vt:lpstr>
      <vt:lpstr>Alianzas Militares</vt:lpstr>
      <vt:lpstr>Presentación de PowerPoint</vt:lpstr>
      <vt:lpstr>Respuesta:</vt:lpstr>
      <vt:lpstr>Reflexión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Antecedentes de la Primera Guerra Mundial</dc:title>
  <dc:creator>Administrador</dc:creator>
  <cp:lastModifiedBy>Administrador</cp:lastModifiedBy>
  <cp:revision>4</cp:revision>
  <dcterms:created xsi:type="dcterms:W3CDTF">2016-04-14T19:40:32Z</dcterms:created>
  <dcterms:modified xsi:type="dcterms:W3CDTF">2016-04-14T20:17:52Z</dcterms:modified>
</cp:coreProperties>
</file>