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9" r:id="rId3"/>
    <p:sldId id="272" r:id="rId4"/>
    <p:sldId id="273" r:id="rId5"/>
    <p:sldId id="257" r:id="rId6"/>
    <p:sldId id="258" r:id="rId7"/>
    <p:sldId id="264" r:id="rId8"/>
    <p:sldId id="265" r:id="rId9"/>
    <p:sldId id="266" r:id="rId10"/>
    <p:sldId id="267" r:id="rId11"/>
    <p:sldId id="268" r:id="rId12"/>
    <p:sldId id="262" r:id="rId13"/>
    <p:sldId id="270" r:id="rId14"/>
    <p:sldId id="269" r:id="rId15"/>
    <p:sldId id="271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62C3D-69E7-4F69-BD6F-EB4630E74405}" type="datetimeFigureOut">
              <a:rPr lang="es-CL" smtClean="0"/>
              <a:t>23-05-2016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45D45-FD1E-4750-A129-6D4D729183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774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45D45-FD1E-4750-A129-6D4D729183A2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675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23/05/2016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Escena mundial en la guerra fría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6" name="Picture 2" descr="http://cuadrocomparativo.org/wp-content/uploads/2016/03/guerracold_war_by_costalonga-d4bdjs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39445"/>
            <a:ext cx="4392488" cy="311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752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09600" y="685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mtClean="0"/>
              <a:t>Latinoamérica: revoluciones y dictaduras</a:t>
            </a:r>
            <a:endParaRPr lang="es-CL" dirty="0"/>
          </a:p>
        </p:txBody>
      </p:sp>
      <p:pic>
        <p:nvPicPr>
          <p:cNvPr id="8194" name="Picture 2" descr="http://www.agoracosmopolitan.com/news-img/maximum/23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45059"/>
            <a:ext cx="28479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rectangular"/>
          <p:cNvSpPr/>
          <p:nvPr/>
        </p:nvSpPr>
        <p:spPr>
          <a:xfrm>
            <a:off x="609600" y="2708920"/>
            <a:ext cx="3419872" cy="2520280"/>
          </a:xfrm>
          <a:prstGeom prst="wedgeRectCallout">
            <a:avLst>
              <a:gd name="adj1" fmla="val 90440"/>
              <a:gd name="adj2" fmla="val -159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Bloqueo económico</a:t>
            </a:r>
          </a:p>
          <a:p>
            <a:pPr algn="ctr"/>
            <a:r>
              <a:rPr lang="es-CL" dirty="0" smtClean="0"/>
              <a:t>Intentos de invasión</a:t>
            </a:r>
          </a:p>
          <a:p>
            <a:pPr algn="ctr"/>
            <a:endParaRPr lang="es-CL" dirty="0" smtClean="0"/>
          </a:p>
          <a:p>
            <a:pPr algn="ctr"/>
            <a:r>
              <a:rPr lang="es-CL" dirty="0" smtClean="0"/>
              <a:t>-. - . - . - . - . –</a:t>
            </a:r>
          </a:p>
          <a:p>
            <a:pPr marL="285750" indent="-285750" algn="ctr">
              <a:buFontTx/>
              <a:buChar char="-"/>
            </a:pPr>
            <a:endParaRPr lang="es-CL" dirty="0" smtClean="0"/>
          </a:p>
          <a:p>
            <a:pPr algn="ctr"/>
            <a:r>
              <a:rPr lang="es-CL" dirty="0" smtClean="0"/>
              <a:t>ALIANZA POR EL PROGRESO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34231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Dictaduras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Doctrina de seguridad nacional</a:t>
            </a:r>
            <a:endParaRPr lang="es-CL" dirty="0"/>
          </a:p>
        </p:txBody>
      </p:sp>
      <p:pic>
        <p:nvPicPr>
          <p:cNvPr id="11266" name="Picture 2" descr="http://1.bp.blogspot.com/-1NK7_X9CV2w/VCvpjCUQllI/AAAAAAAAAcY/agLOGltnR7w/s1600/Dictaduras%2Ben%2Blatinoame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84081"/>
            <a:ext cx="8101311" cy="464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261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Guerras en medio oriente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2290" name="Picture 2" descr="http://www.acontecercristiano.com/wp-content/uploads/2015/12/1_o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101535" cy="379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51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Reflexión </a:t>
            </a:r>
            <a:r>
              <a:rPr lang="es-CL" dirty="0" smtClean="0"/>
              <a:t>final: El poder de EEUU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2269487" y="19168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Más de 20.000 documentos desclasificados en Estados Unidos, que confirman que este país </a:t>
            </a:r>
            <a:r>
              <a:rPr lang="es-CL" b="1" dirty="0"/>
              <a:t>instó y apoyó el golpe de Estado de Augusto Pinochet en 1973</a:t>
            </a:r>
            <a:endParaRPr lang="es-CL" dirty="0"/>
          </a:p>
        </p:txBody>
      </p:sp>
      <p:pic>
        <p:nvPicPr>
          <p:cNvPr id="13314" name="Picture 2" descr="http://estaticos02.elmundo.es/america/imagenes/2010/11/18/noticias/1290035186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4984"/>
            <a:ext cx="44767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767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Explosión 1"/>
          <p:cNvSpPr/>
          <p:nvPr/>
        </p:nvSpPr>
        <p:spPr>
          <a:xfrm>
            <a:off x="2627784" y="116632"/>
            <a:ext cx="7704856" cy="597666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4194212" y="183256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i="1" dirty="0"/>
              <a:t>El </a:t>
            </a:r>
            <a:r>
              <a:rPr lang="es-CL" i="1" dirty="0" err="1"/>
              <a:t>National</a:t>
            </a:r>
            <a:r>
              <a:rPr lang="es-CL" i="1" dirty="0"/>
              <a:t> Security Archive obtuvo documentos desclasificados que ayudan a recrear el momento en que los estadounidenses se dieron cuenta de que Pinochet ya no era funcional para sus intereses y el debate que se provocó para definir la mejor forma de sacarlo del poder y apoyar a la oposición. </a:t>
            </a:r>
            <a:endParaRPr lang="es-CL" dirty="0"/>
          </a:p>
        </p:txBody>
      </p:sp>
      <p:pic>
        <p:nvPicPr>
          <p:cNvPr id="14338" name="Picture 2" descr="http://www.eldinamo.cl/wp-content/uploads/2016/04/aylwin-y-pinochet_151040-574x3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6" y="3861048"/>
            <a:ext cx="3697054" cy="2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Y la transición…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03953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Y hoy…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6600" dirty="0" smtClean="0"/>
              <a:t>¿Somos tan autónomos?</a:t>
            </a:r>
            <a:endParaRPr lang="es-CL" sz="6600" dirty="0"/>
          </a:p>
        </p:txBody>
      </p:sp>
    </p:spTree>
    <p:extLst>
      <p:ext uri="{BB962C8B-B14F-4D97-AF65-F5344CB8AC3E}">
        <p14:creationId xmlns:p14="http://schemas.microsoft.com/office/powerpoint/2010/main" val="195070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Decolonización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https://scontent-mia1-1.xx.fbcdn.net/v/t35.0-12/13128507_10209260898977182_1034476459_o.png?oh=e0a5e9a6235541b80ff6d07b0693e016&amp;oe=572E4F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" y="2348880"/>
            <a:ext cx="8731252" cy="387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996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 descr="https://fbcdn-sphotos-g-a.akamaihd.net/hphotos-ak-xft1/v/t35.0-12/13199112_10209260902857279_840284453_o.jpg?oh=b1b8d6d2b817d9c54642312f4a211fe4&amp;oe=572E76A2&amp;__gda__=1462658256_ccfd52987f764f17624a9c00114e63b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" y="404664"/>
            <a:ext cx="9137187" cy="62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53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098" name="Picture 2" descr="https://fbcdn-sphotos-b-a.akamaihd.net/hphotos-ak-xpl1/v/t35.0-12/s2048x2048/13170715_10209260904057309_1128179302_o.jpg?oh=7c207d0bdd3d6b6d44f0087aa21ae5b0&amp;oe=572E33B4&amp;__gda__=1462643718_7a993a3af47df848a98b832480dd23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" y="648433"/>
            <a:ext cx="913755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396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Tercer mundo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Surge tras la </a:t>
            </a:r>
            <a:r>
              <a:rPr lang="es-CL" dirty="0" err="1" smtClean="0"/>
              <a:t>decolonización</a:t>
            </a:r>
            <a:r>
              <a:rPr lang="es-CL" dirty="0" smtClean="0"/>
              <a:t>. Factores internos y externos.</a:t>
            </a:r>
            <a:endParaRPr lang="es-CL" dirty="0"/>
          </a:p>
        </p:txBody>
      </p:sp>
      <p:pic>
        <p:nvPicPr>
          <p:cNvPr id="5122" name="Picture 2" descr="http://img.webme.com/pic/c/cronicasdeltercermundo/tercer-mundo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6966044" cy="406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065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Pergamino horizontal"/>
          <p:cNvSpPr/>
          <p:nvPr/>
        </p:nvSpPr>
        <p:spPr>
          <a:xfrm>
            <a:off x="971600" y="397984"/>
            <a:ext cx="7488832" cy="33843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i="1" dirty="0"/>
              <a:t>Sabías que…</a:t>
            </a:r>
            <a:r>
              <a:rPr lang="es-CL" i="1" dirty="0"/>
              <a:t> existe un CUARTO MUNDO: Por lo general, es el que integra a aquellas personas que viven en la marginalidad y sin protección social dentro del Primer Mundo. Forman parte de este mundo los ancianos desatendidos; viudas sin medios de subsistencia; niños desnutridos o prostituidos; vagabundos, personas explotadas… Expertos postulan que la causas de un cuarto mundo es fruto de una distribución de la riqueza deficiente. </a:t>
            </a:r>
            <a:endParaRPr lang="es-CL" dirty="0"/>
          </a:p>
        </p:txBody>
      </p:sp>
      <p:pic>
        <p:nvPicPr>
          <p:cNvPr id="6146" name="Picture 2" descr="http://img.emol.com/2012/12/07/europa-bancos-confianza_1221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17032"/>
            <a:ext cx="3816424" cy="254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92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Latinoamérica: revoluciones y dictaduras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7170" name="Picture 2" descr="https://s-media-cache-ak0.pinimg.com/736x/09/7d/ca/097dcaaf205539460c98431d76cd66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484784"/>
            <a:ext cx="3081023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267744" y="6452407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/>
              <a:t>Harry </a:t>
            </a:r>
            <a:r>
              <a:rPr lang="es-CL" sz="1200" dirty="0"/>
              <a:t>T</a:t>
            </a:r>
            <a:r>
              <a:rPr lang="es-CL" sz="1200" dirty="0" smtClean="0"/>
              <a:t>ruman</a:t>
            </a:r>
            <a:endParaRPr lang="es-CL" sz="1200" dirty="0"/>
          </a:p>
        </p:txBody>
      </p:sp>
      <p:sp>
        <p:nvSpPr>
          <p:cNvPr id="5" name="4 Llamada rectangular redondeada"/>
          <p:cNvSpPr/>
          <p:nvPr/>
        </p:nvSpPr>
        <p:spPr>
          <a:xfrm>
            <a:off x="4139952" y="1700808"/>
            <a:ext cx="4464496" cy="165618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¡A romper relaciones con la URSS a como de lugar!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40347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09600" y="685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mtClean="0"/>
              <a:t>Latinoamérica: revoluciones y dictaduras</a:t>
            </a:r>
            <a:endParaRPr lang="es-CL" dirty="0"/>
          </a:p>
        </p:txBody>
      </p:sp>
      <p:sp>
        <p:nvSpPr>
          <p:cNvPr id="6" name="5 Nube"/>
          <p:cNvSpPr/>
          <p:nvPr/>
        </p:nvSpPr>
        <p:spPr>
          <a:xfrm>
            <a:off x="899592" y="2636912"/>
            <a:ext cx="4176464" cy="18722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Pacto del río</a:t>
            </a:r>
            <a:endParaRPr lang="es-CL" dirty="0"/>
          </a:p>
        </p:txBody>
      </p:sp>
      <p:sp>
        <p:nvSpPr>
          <p:cNvPr id="7" name="6 Nube"/>
          <p:cNvSpPr/>
          <p:nvPr/>
        </p:nvSpPr>
        <p:spPr>
          <a:xfrm>
            <a:off x="3707904" y="4365104"/>
            <a:ext cx="4392488" cy="18722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Alianza por el progreso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36843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09600" y="685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 smtClean="0"/>
              <a:t>Revolución Cubana</a:t>
            </a:r>
            <a:endParaRPr lang="es-CL" dirty="0"/>
          </a:p>
        </p:txBody>
      </p:sp>
      <p:sp>
        <p:nvSpPr>
          <p:cNvPr id="6" name="5 Estrella de 5 puntas"/>
          <p:cNvSpPr/>
          <p:nvPr/>
        </p:nvSpPr>
        <p:spPr>
          <a:xfrm>
            <a:off x="1403648" y="1484784"/>
            <a:ext cx="6048672" cy="52444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220" name="Picture 4" descr="http://www.geocities.ws/camilocheviven/spl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4984"/>
            <a:ext cx="3217172" cy="225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redpepper.co.ug/wp-content/uploads/2016/04/50760002_1270652083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2636912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lajovencuba.files.wordpress.com/2013/08/fidel-castro-ru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64904"/>
            <a:ext cx="2471459" cy="286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78</TotalTime>
  <Words>173</Words>
  <Application>Microsoft Office PowerPoint</Application>
  <PresentationFormat>Presentación en pantalla (4:3)</PresentationFormat>
  <Paragraphs>29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Calibri</vt:lpstr>
      <vt:lpstr>Claridad</vt:lpstr>
      <vt:lpstr>Escena mundial en la guerra fría</vt:lpstr>
      <vt:lpstr>Decolonización</vt:lpstr>
      <vt:lpstr>Presentación de PowerPoint</vt:lpstr>
      <vt:lpstr>Presentación de PowerPoint</vt:lpstr>
      <vt:lpstr>Tercer mundo</vt:lpstr>
      <vt:lpstr>Presentación de PowerPoint</vt:lpstr>
      <vt:lpstr>Latinoamérica: revoluciones y dictaduras</vt:lpstr>
      <vt:lpstr>Presentación de PowerPoint</vt:lpstr>
      <vt:lpstr>Presentación de PowerPoint</vt:lpstr>
      <vt:lpstr>Presentación de PowerPoint</vt:lpstr>
      <vt:lpstr>Dictaduras</vt:lpstr>
      <vt:lpstr>Guerras en medio oriente</vt:lpstr>
      <vt:lpstr>Reflexión final: El poder de EEUU</vt:lpstr>
      <vt:lpstr>Y la transición…</vt:lpstr>
      <vt:lpstr>Y hoy…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Escena mundial en la guerra fría</dc:title>
  <dc:creator>CED 1</dc:creator>
  <cp:lastModifiedBy>Claudia Isabel Osorio Lavin (claudia.osorio.l)</cp:lastModifiedBy>
  <cp:revision>7</cp:revision>
  <dcterms:created xsi:type="dcterms:W3CDTF">2016-05-05T18:43:09Z</dcterms:created>
  <dcterms:modified xsi:type="dcterms:W3CDTF">2016-05-23T04:59:48Z</dcterms:modified>
</cp:coreProperties>
</file>