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64" r:id="rId6"/>
    <p:sldId id="270" r:id="rId7"/>
    <p:sldId id="272" r:id="rId8"/>
    <p:sldId id="271" r:id="rId9"/>
    <p:sldId id="273" r:id="rId10"/>
    <p:sldId id="274" r:id="rId11"/>
    <p:sldId id="275" r:id="rId12"/>
    <p:sldId id="259" r:id="rId13"/>
    <p:sldId id="261" r:id="rId14"/>
    <p:sldId id="260" r:id="rId15"/>
    <p:sldId id="262" r:id="rId16"/>
    <p:sldId id="266" r:id="rId17"/>
    <p:sldId id="263" r:id="rId18"/>
    <p:sldId id="267" r:id="rId19"/>
    <p:sldId id="269" r:id="rId20"/>
    <p:sldId id="26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Preuniversitario Derecho a la U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Revoluciones norteamericana y francesa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959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Revolución francesa</a:t>
            </a:r>
            <a:endParaRPr lang="es-CL" dirty="0"/>
          </a:p>
        </p:txBody>
      </p:sp>
      <p:pic>
        <p:nvPicPr>
          <p:cNvPr id="13314" name="Picture 2" descr="https://upload.wikimedia.org/wikipedia/commons/thumb/1/12/Robespierre.jpg/225px-Robes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2484215" cy="31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2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Era napoleónica</a:t>
            </a:r>
            <a:endParaRPr lang="es-CL" dirty="0"/>
          </a:p>
        </p:txBody>
      </p:sp>
      <p:pic>
        <p:nvPicPr>
          <p:cNvPr id="14338" name="Picture 2" descr="https://upload.wikimedia.org/wikipedia/commons/thumb/5/50/Jacques-Louis_David_-_The_Emperor_Napoleon_in_His_Study_at_the_Tuileries_-_Google_Art_Project.jpg/275px-Jacques-Louis_David_-_The_Emperor_Napoleon_in_His_Study_at_the_Tuileries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61937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8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b="1" dirty="0"/>
              <a:t>La situación en algunos países europeos y particularmente en Francia previa a la Revolución se relacionaba con la existencia de una Monarquía de tipo absoluta, la cual se caracterizaba </a:t>
            </a:r>
            <a:r>
              <a:rPr lang="es-CL" b="1" dirty="0" smtClean="0"/>
              <a:t>por:</a:t>
            </a:r>
          </a:p>
          <a:p>
            <a:r>
              <a:rPr lang="es-CL" dirty="0"/>
              <a:t> </a:t>
            </a:r>
          </a:p>
          <a:p>
            <a:r>
              <a:rPr lang="es-CL" b="1" dirty="0"/>
              <a:t>I) basarse en las ideas de la soberanía popular.</a:t>
            </a:r>
          </a:p>
          <a:p>
            <a:r>
              <a:rPr lang="es-CL" b="1" dirty="0"/>
              <a:t>II) dejar la actividad económica en manos de privados.</a:t>
            </a:r>
          </a:p>
          <a:p>
            <a:r>
              <a:rPr lang="es-CL" b="1" dirty="0"/>
              <a:t>III) presentar una división social de carácter estamental.</a:t>
            </a:r>
          </a:p>
          <a:p>
            <a:r>
              <a:rPr lang="es-CL" b="1" dirty="0"/>
              <a:t> </a:t>
            </a:r>
          </a:p>
          <a:p>
            <a:r>
              <a:rPr lang="es-CL" dirty="0"/>
              <a:t>A.  Solo II</a:t>
            </a:r>
          </a:p>
          <a:p>
            <a:r>
              <a:rPr lang="es-CL" dirty="0"/>
              <a:t>B.  Solo III</a:t>
            </a:r>
          </a:p>
          <a:p>
            <a:r>
              <a:rPr lang="es-CL" dirty="0"/>
              <a:t>C.  Solo I y II</a:t>
            </a:r>
          </a:p>
          <a:p>
            <a:r>
              <a:rPr lang="es-CL" dirty="0"/>
              <a:t>D.  Solo II y III</a:t>
            </a:r>
          </a:p>
          <a:p>
            <a:r>
              <a:rPr lang="es-CL" dirty="0"/>
              <a:t>E.  I, II y III</a:t>
            </a:r>
          </a:p>
          <a:p>
            <a:r>
              <a:rPr lang="es-CL" dirty="0"/>
              <a:t> </a:t>
            </a:r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 </a:t>
            </a:r>
            <a:r>
              <a:rPr lang="es-CL" dirty="0" err="1" smtClean="0"/>
              <a:t>psu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771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Respuesta correcta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3851920" y="3068960"/>
            <a:ext cx="13384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endParaRPr lang="es-E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71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“Los representantes del pueblo francés constituidos en Asamblea Nacional, considerando que la ignorancia , el olvido o el desprecio de los derechos del hombre son las únicas causas de las desgracias públicas y de la corrupción de los gobiernos, han resuelto exponer , en una declaración solemne, los derechos naturales, </a:t>
            </a:r>
            <a:r>
              <a:rPr lang="es-CL" dirty="0" err="1"/>
              <a:t>inalielables</a:t>
            </a:r>
            <a:r>
              <a:rPr lang="es-CL" dirty="0"/>
              <a:t> y sagrados del hombre… Artículo 1°. Los hombres nacen y permanecen libres e iguales en derechos. Las distinciones sociales solo pueden fundarse en la utilidad común”. </a:t>
            </a:r>
            <a:r>
              <a:rPr lang="es-CL" i="1" dirty="0"/>
              <a:t>(Declaración de los Derechos del Hombre y del Ciudadano. Francia</a:t>
            </a:r>
            <a:r>
              <a:rPr lang="es-CL" dirty="0"/>
              <a:t>) 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b="1" dirty="0"/>
              <a:t>De la lectura y análisis del texto anterior, es posible determinar </a:t>
            </a:r>
            <a:r>
              <a:rPr lang="es-CL" b="1" dirty="0" smtClean="0"/>
              <a:t>que:</a:t>
            </a:r>
            <a:br>
              <a:rPr lang="es-CL" b="1" dirty="0" smtClean="0"/>
            </a:br>
            <a:r>
              <a:rPr lang="es-CL" b="1" dirty="0" smtClean="0"/>
              <a:t> </a:t>
            </a:r>
            <a:r>
              <a:rPr lang="es-CL" b="1" dirty="0"/>
              <a:t>I) está inserto en el contexto de la Restauración Monárquica. 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II</a:t>
            </a:r>
            <a:r>
              <a:rPr lang="es-CL" b="1" dirty="0"/>
              <a:t>) se basa en el ideario de la filosofía Ilustrada. 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III</a:t>
            </a:r>
            <a:r>
              <a:rPr lang="es-CL" b="1" dirty="0"/>
              <a:t>) corresponde a un artículo del Código Civil de Napoleón. </a:t>
            </a:r>
            <a:endParaRPr lang="es-CL" b="1" dirty="0" smtClean="0"/>
          </a:p>
          <a:p>
            <a:endParaRPr lang="es-CL" b="1" dirty="0"/>
          </a:p>
          <a:p>
            <a:r>
              <a:rPr lang="es-CL" dirty="0"/>
              <a:t>A.  Solo II</a:t>
            </a:r>
          </a:p>
          <a:p>
            <a:r>
              <a:rPr lang="es-CL" dirty="0"/>
              <a:t>B.  Solo III</a:t>
            </a:r>
          </a:p>
          <a:p>
            <a:r>
              <a:rPr lang="es-CL" dirty="0"/>
              <a:t>C.  Solo I y II</a:t>
            </a:r>
          </a:p>
          <a:p>
            <a:r>
              <a:rPr lang="es-CL" dirty="0"/>
              <a:t>D.  Solo I y III</a:t>
            </a:r>
          </a:p>
          <a:p>
            <a:r>
              <a:rPr lang="es-CL" dirty="0"/>
              <a:t>E.  Solo II y III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 </a:t>
            </a:r>
            <a:r>
              <a:rPr lang="es-CL" dirty="0" err="1" smtClean="0"/>
              <a:t>psu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219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Respuesta correcta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3923928" y="3212976"/>
            <a:ext cx="13384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endParaRPr lang="es-E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01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2555776" y="980728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CL" smtClean="0"/>
              <a:t>paradojas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5791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Pensamientos que envuelven contradicción:</a:t>
            </a:r>
          </a:p>
          <a:p>
            <a:endParaRPr lang="es-CL" dirty="0"/>
          </a:p>
          <a:p>
            <a:r>
              <a:rPr lang="es-CL" dirty="0" smtClean="0"/>
              <a:t>De la declaración de los Derechos del Hombre y del Ciudadano:</a:t>
            </a:r>
          </a:p>
          <a:p>
            <a:r>
              <a:rPr lang="es-CL" b="1" dirty="0" smtClean="0"/>
              <a:t>«I</a:t>
            </a:r>
            <a:r>
              <a:rPr lang="es-CL" dirty="0"/>
              <a:t>. Los hombres nacen y permanecen libres e iguales en cuanto a sus derechos. Las distinciones civiles sólo podrán fundarse en la utilidad pública</a:t>
            </a:r>
            <a:r>
              <a:rPr lang="es-CL" dirty="0" smtClean="0"/>
              <a:t>.»</a:t>
            </a:r>
          </a:p>
          <a:p>
            <a:endParaRPr lang="es-CL" dirty="0" smtClean="0"/>
          </a:p>
          <a:p>
            <a:r>
              <a:rPr lang="es-CL" dirty="0" smtClean="0"/>
              <a:t>De la declaración de independencia de EEUU:</a:t>
            </a:r>
          </a:p>
          <a:p>
            <a:r>
              <a:rPr lang="es-CL" dirty="0" smtClean="0"/>
              <a:t>«Sostenemos </a:t>
            </a:r>
            <a:r>
              <a:rPr lang="es-CL" dirty="0"/>
              <a:t>como evidentes por sí mismas dichas verdades: que todos los hombres son creados iguales; que son dotados por su Creador de ciertos derechos inalienables; que entre estos están la vida, la libertad y la búsqueda de la felicidad; que para garantizar estos derechos se instituyen entre los hombres los </a:t>
            </a:r>
            <a:r>
              <a:rPr lang="es-CL" dirty="0" smtClean="0"/>
              <a:t>gobiernos… »</a:t>
            </a:r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paradojas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143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https://s-media-cache-ak0.pinimg.com/736x/f3/cf/ca/f3cfca99f459d170ddf87f7b7d71d8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9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https://www.youtube.com/watch?v=NB2VGZV4Plo&amp;nohtml5=False</a:t>
            </a:r>
          </a:p>
        </p:txBody>
      </p:sp>
    </p:spTree>
    <p:extLst>
      <p:ext uri="{BB962C8B-B14F-4D97-AF65-F5344CB8AC3E}">
        <p14:creationId xmlns:p14="http://schemas.microsoft.com/office/powerpoint/2010/main" val="413662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3284984"/>
            <a:ext cx="2664296" cy="3675112"/>
          </a:xfrm>
        </p:spPr>
        <p:txBody>
          <a:bodyPr>
            <a:normAutofit/>
          </a:bodyPr>
          <a:lstStyle/>
          <a:p>
            <a:r>
              <a:rPr lang="es-CL" dirty="0"/>
              <a:t>De 1637 a 1733, se establecieron en la costa atlántica de América del norte trece colonias 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Las colonias de </a:t>
            </a:r>
            <a:r>
              <a:rPr lang="es-CL" dirty="0" err="1" smtClean="0"/>
              <a:t>eeuu</a:t>
            </a:r>
            <a:endParaRPr lang="es-CL" dirty="0"/>
          </a:p>
        </p:txBody>
      </p:sp>
      <p:pic>
        <p:nvPicPr>
          <p:cNvPr id="1026" name="Picture 2" descr="Trece Colonias independencia de estados un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5112568" cy="49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3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128256"/>
          </a:xfrm>
        </p:spPr>
        <p:txBody>
          <a:bodyPr/>
          <a:lstStyle/>
          <a:p>
            <a:r>
              <a:rPr lang="es-CL" b="1" dirty="0"/>
              <a:t>2</a:t>
            </a:r>
            <a:r>
              <a:rPr lang="es-CL" dirty="0"/>
              <a:t> - El objetivo de toda asociación política es la conservación de los derechos naturales e imprescriptibles de la Mujer y del Hombre; estos derechos son la libertad, la propiedad, la seguridad y, sobre todo, la resistencia a la opresión.</a:t>
            </a:r>
          </a:p>
          <a:p>
            <a:r>
              <a:rPr lang="es-CL" b="1" dirty="0"/>
              <a:t>3</a:t>
            </a:r>
            <a:r>
              <a:rPr lang="es-CL" dirty="0"/>
              <a:t> - El principio de toda soberanía reside esencialmente en la Nación que no es más que la reunión de la Mujer y el Hombre: ningún cuerpo, ningún individuo, puede ejercer autoridad que no emane de ellos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Derechos de la mujer y la ciudadanía</a:t>
            </a:r>
            <a:endParaRPr lang="es-CL" dirty="0"/>
          </a:p>
        </p:txBody>
      </p:sp>
      <p:pic>
        <p:nvPicPr>
          <p:cNvPr id="6146" name="Picture 2" descr="http://www.tendencias21.net/derecho/photo/art/default/1665297-2245684.jpg?v=12894935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905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Marcador de contenido"/>
          <p:cNvSpPr txBox="1">
            <a:spLocks/>
          </p:cNvSpPr>
          <p:nvPr/>
        </p:nvSpPr>
        <p:spPr>
          <a:xfrm>
            <a:off x="251520" y="4077072"/>
            <a:ext cx="6048672" cy="234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smtClean="0"/>
              <a:t>4</a:t>
            </a:r>
            <a:r>
              <a:rPr lang="es-CL" smtClean="0"/>
              <a:t> - La libertad y la justicia consisten en devolver todo lo que pertenece a los otros; así, el ejercicio de los derechos naturales de la mujer sólo tiene por límites la tiranía perpetua que el hombre le opone; estos límites deben ser corregidos por las leyes de la naturaleza y de la razón.</a:t>
            </a:r>
          </a:p>
          <a:p>
            <a:endParaRPr lang="es-CL" smtClean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896036" y="592263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Olympe</a:t>
            </a:r>
            <a:r>
              <a:rPr lang="es-CL" dirty="0" smtClean="0"/>
              <a:t> de </a:t>
            </a:r>
            <a:r>
              <a:rPr lang="es-CL" dirty="0" err="1" smtClean="0"/>
              <a:t>Goules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284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Guerra de independencia</a:t>
            </a:r>
            <a:endParaRPr lang="es-CL" dirty="0"/>
          </a:p>
        </p:txBody>
      </p:sp>
      <p:pic>
        <p:nvPicPr>
          <p:cNvPr id="2050" name="Picture 2" descr="https://upload.wikimedia.org/wikipedia/commons/thumb/1/15/Declaration_independence.jpg/450px-Declaration_indepen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47408" cy="33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8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independencia</a:t>
            </a:r>
            <a:endParaRPr lang="es-CL" dirty="0"/>
          </a:p>
        </p:txBody>
      </p:sp>
      <p:pic>
        <p:nvPicPr>
          <p:cNvPr id="3074" name="Picture 2" descr="http://2.bp.blogspot.com/_uheNlUAGBA8/TOwvHOg_QII/AAAAAAAADMY/MXnlXZBgogo/s1600/trece%2Bcolonias%2Binglesas%2Bame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50" y="1916832"/>
            <a:ext cx="4968552" cy="4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6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influencia</a:t>
            </a:r>
            <a:endParaRPr lang="es-CL" dirty="0"/>
          </a:p>
        </p:txBody>
      </p:sp>
      <p:pic>
        <p:nvPicPr>
          <p:cNvPr id="7170" name="Picture 2" descr="http://www.biblio.dpp.cl/biblio/DataBank/3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174696" cy="44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5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Antecedentes revolución francesa</a:t>
            </a:r>
            <a:endParaRPr lang="es-CL" dirty="0"/>
          </a:p>
        </p:txBody>
      </p:sp>
      <p:pic>
        <p:nvPicPr>
          <p:cNvPr id="9220" name="Picture 4" descr="http://image.slidesharecdn.com/trabajodehistoria-pensadoreilustradosinvestigadores-alejandrahenriquez-120819164944-phpapp01/95/trabajo-de-historia-pensadore-ilustrados-e-investigadores-3-728.jpg?cb=1345395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4867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5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2483768" y="980728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CL" smtClean="0"/>
              <a:t>Antecedentes revolución francesa</a:t>
            </a:r>
            <a:endParaRPr lang="es-CL" dirty="0"/>
          </a:p>
        </p:txBody>
      </p:sp>
      <p:pic>
        <p:nvPicPr>
          <p:cNvPr id="11266" name="Picture 2" descr="https://upload.wikimedia.org/wikipedia/commons/thumb/5/5f/Louis_XIV_of_France.jpg/250px-Louis_XIV_of_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381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4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2555776" y="980728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CL" dirty="0" smtClean="0"/>
              <a:t>revolución francesa</a:t>
            </a:r>
            <a:endParaRPr lang="es-CL" dirty="0"/>
          </a:p>
        </p:txBody>
      </p:sp>
      <p:pic>
        <p:nvPicPr>
          <p:cNvPr id="10242" name="Picture 2" descr="https://upload.wikimedia.org/wikipedia/commons/thumb/1/1c/StormingBastille.jpg/300px-StormingBast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9184"/>
            <a:ext cx="3528392" cy="27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arisciudad.com/fotos/columna-plaza-bast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70470"/>
            <a:ext cx="4293908" cy="28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9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2555776" y="980728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CL" dirty="0" smtClean="0"/>
              <a:t>revolución francesa</a:t>
            </a:r>
            <a:endParaRPr lang="es-CL" dirty="0"/>
          </a:p>
        </p:txBody>
      </p:sp>
      <p:pic>
        <p:nvPicPr>
          <p:cNvPr id="12290" name="Picture 2" descr="https://cdn.civitatis.com/guias/paris/fotos/palacio-versalles-jard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066014" cy="46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92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61</TotalTime>
  <Words>319</Words>
  <Application>Microsoft Office PowerPoint</Application>
  <PresentationFormat>Presentación en pantalla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Garamond</vt:lpstr>
      <vt:lpstr>Tahoma</vt:lpstr>
      <vt:lpstr>Tunga</vt:lpstr>
      <vt:lpstr>BlackTie</vt:lpstr>
      <vt:lpstr>Revoluciones norteamericana y francesa</vt:lpstr>
      <vt:lpstr>Las colonias de eeuu</vt:lpstr>
      <vt:lpstr>Guerra de independencia</vt:lpstr>
      <vt:lpstr>independencia</vt:lpstr>
      <vt:lpstr>influencia</vt:lpstr>
      <vt:lpstr>Antecedentes revolución francesa</vt:lpstr>
      <vt:lpstr>Presentación de PowerPoint</vt:lpstr>
      <vt:lpstr>Presentación de PowerPoint</vt:lpstr>
      <vt:lpstr>Presentación de PowerPoint</vt:lpstr>
      <vt:lpstr>Revolución francesa</vt:lpstr>
      <vt:lpstr>Era napoleónica</vt:lpstr>
      <vt:lpstr>Pregunta psu</vt:lpstr>
      <vt:lpstr>Respuesta correcta</vt:lpstr>
      <vt:lpstr>Pregunta psu</vt:lpstr>
      <vt:lpstr>Respuesta correcta</vt:lpstr>
      <vt:lpstr>Presentación de PowerPoint</vt:lpstr>
      <vt:lpstr>paradojas</vt:lpstr>
      <vt:lpstr>Presentación de PowerPoint</vt:lpstr>
      <vt:lpstr>Presentación de PowerPoint</vt:lpstr>
      <vt:lpstr>Derechos de la mujer y la ciudadanía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Revoluciones norteamericana y francesa</dc:title>
  <dc:creator>lucarna26</dc:creator>
  <cp:lastModifiedBy>Claudia Isabel Osorio Lavin (claudia.osorio.l)</cp:lastModifiedBy>
  <cp:revision>8</cp:revision>
  <dcterms:created xsi:type="dcterms:W3CDTF">2016-04-07T19:13:28Z</dcterms:created>
  <dcterms:modified xsi:type="dcterms:W3CDTF">2016-05-23T05:17:31Z</dcterms:modified>
</cp:coreProperties>
</file>