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0" r:id="rId8"/>
    <p:sldId id="262" r:id="rId9"/>
    <p:sldId id="263" r:id="rId10"/>
    <p:sldId id="264" r:id="rId11"/>
    <p:sldId id="269" r:id="rId12"/>
    <p:sldId id="265" r:id="rId13"/>
    <p:sldId id="266" r:id="rId14"/>
    <p:sldId id="267" r:id="rId15"/>
    <p:sldId id="268" r:id="rId16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87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8F4F7D-C8C6-4E99-9744-76FB24182EB2}" type="doc">
      <dgm:prSet loTypeId="urn:microsoft.com/office/officeart/2005/8/layout/bList2" loCatId="list" qsTypeId="urn:microsoft.com/office/officeart/2005/8/quickstyle/simple1" qsCatId="simple" csTypeId="urn:microsoft.com/office/officeart/2005/8/colors/accent1_2" csCatId="accent1" phldr="1"/>
      <dgm:spPr/>
    </dgm:pt>
    <dgm:pt modelId="{DEC5475B-1D4E-4FD1-ABF9-E4ADDA3CD1D0}">
      <dgm:prSet phldrT="[Texto]"/>
      <dgm:spPr/>
      <dgm:t>
        <a:bodyPr/>
        <a:lstStyle/>
        <a:p>
          <a:r>
            <a:rPr lang="es-CL" dirty="0" smtClean="0"/>
            <a:t>Conjunto de atribuciones del Papa</a:t>
          </a:r>
          <a:endParaRPr lang="es-CL" dirty="0"/>
        </a:p>
      </dgm:t>
    </dgm:pt>
    <dgm:pt modelId="{F3744AC3-1A97-46B2-8EB0-178FD6F3FCF0}" type="parTrans" cxnId="{1C35F4DF-82F7-4F9A-9979-CA71BBD870D8}">
      <dgm:prSet/>
      <dgm:spPr/>
      <dgm:t>
        <a:bodyPr/>
        <a:lstStyle/>
        <a:p>
          <a:endParaRPr lang="es-CL"/>
        </a:p>
      </dgm:t>
    </dgm:pt>
    <dgm:pt modelId="{ABF80CEB-28C6-4D7B-96CA-4E0C0F437453}" type="sibTrans" cxnId="{1C35F4DF-82F7-4F9A-9979-CA71BBD870D8}">
      <dgm:prSet/>
      <dgm:spPr/>
      <dgm:t>
        <a:bodyPr/>
        <a:lstStyle/>
        <a:p>
          <a:endParaRPr lang="es-CL"/>
        </a:p>
      </dgm:t>
    </dgm:pt>
    <dgm:pt modelId="{191F0B9D-E558-4146-AAFF-D2A2300F8688}">
      <dgm:prSet phldrT="[Texto]"/>
      <dgm:spPr/>
      <dgm:t>
        <a:bodyPr/>
        <a:lstStyle/>
        <a:p>
          <a:r>
            <a:rPr lang="es-CL" dirty="0" smtClean="0"/>
            <a:t>A América para asegurar el éxito</a:t>
          </a:r>
          <a:endParaRPr lang="es-CL" dirty="0"/>
        </a:p>
      </dgm:t>
    </dgm:pt>
    <dgm:pt modelId="{68DC3B5B-C1A9-4840-947B-13FC7FAE5F36}" type="parTrans" cxnId="{28B4EC9A-7C5E-4CE6-BAF2-41AC8B6F469D}">
      <dgm:prSet/>
      <dgm:spPr/>
      <dgm:t>
        <a:bodyPr/>
        <a:lstStyle/>
        <a:p>
          <a:endParaRPr lang="es-CL"/>
        </a:p>
      </dgm:t>
    </dgm:pt>
    <dgm:pt modelId="{6C22B998-DABC-4EE0-9051-E3B9BA4DD6D2}" type="sibTrans" cxnId="{28B4EC9A-7C5E-4CE6-BAF2-41AC8B6F469D}">
      <dgm:prSet/>
      <dgm:spPr/>
      <dgm:t>
        <a:bodyPr/>
        <a:lstStyle/>
        <a:p>
          <a:endParaRPr lang="es-CL"/>
        </a:p>
      </dgm:t>
    </dgm:pt>
    <dgm:pt modelId="{FD7CD402-9342-4B70-9844-0F539F315480}">
      <dgm:prSet phldrT="[Texto]"/>
      <dgm:spPr/>
      <dgm:t>
        <a:bodyPr/>
        <a:lstStyle/>
        <a:p>
          <a:r>
            <a:rPr lang="es-CL" dirty="0" smtClean="0"/>
            <a:t>Caídas demográficas</a:t>
          </a:r>
          <a:endParaRPr lang="es-CL" dirty="0"/>
        </a:p>
      </dgm:t>
    </dgm:pt>
    <dgm:pt modelId="{D5752ADE-3640-4196-B709-695E90D4F3F1}" type="parTrans" cxnId="{A3CFB02C-D74F-4521-950D-4FD621F80998}">
      <dgm:prSet/>
      <dgm:spPr/>
      <dgm:t>
        <a:bodyPr/>
        <a:lstStyle/>
        <a:p>
          <a:endParaRPr lang="es-CL"/>
        </a:p>
      </dgm:t>
    </dgm:pt>
    <dgm:pt modelId="{A316ED4D-B231-4C4B-9737-7A460EEEFC6E}" type="sibTrans" cxnId="{A3CFB02C-D74F-4521-950D-4FD621F80998}">
      <dgm:prSet/>
      <dgm:spPr/>
      <dgm:t>
        <a:bodyPr/>
        <a:lstStyle/>
        <a:p>
          <a:endParaRPr lang="es-CL"/>
        </a:p>
      </dgm:t>
    </dgm:pt>
    <dgm:pt modelId="{E21F0B27-C0EC-4E1D-A5DC-50A8B2C3B16E}">
      <dgm:prSet/>
      <dgm:spPr/>
      <dgm:t>
        <a:bodyPr/>
        <a:lstStyle/>
        <a:p>
          <a:r>
            <a:rPr lang="es-CL" dirty="0" smtClean="0"/>
            <a:t>Patronato</a:t>
          </a:r>
          <a:endParaRPr lang="es-CL" dirty="0"/>
        </a:p>
      </dgm:t>
    </dgm:pt>
    <dgm:pt modelId="{BD7BFAD5-BEF7-49AB-B660-5189E0757CA2}" type="parTrans" cxnId="{9D41B1E2-09FC-4CB0-9D62-AF0BF9D09FA9}">
      <dgm:prSet/>
      <dgm:spPr/>
      <dgm:t>
        <a:bodyPr/>
        <a:lstStyle/>
        <a:p>
          <a:endParaRPr lang="es-CL"/>
        </a:p>
      </dgm:t>
    </dgm:pt>
    <dgm:pt modelId="{8C31D81A-70CB-4F4F-AC0E-A8BC4565EC54}" type="sibTrans" cxnId="{9D41B1E2-09FC-4CB0-9D62-AF0BF9D09FA9}">
      <dgm:prSet/>
      <dgm:spPr/>
      <dgm:t>
        <a:bodyPr/>
        <a:lstStyle/>
        <a:p>
          <a:endParaRPr lang="es-CL"/>
        </a:p>
      </dgm:t>
    </dgm:pt>
    <dgm:pt modelId="{9CDB7315-3F4B-4615-9C4C-CBC04FD6FBC2}">
      <dgm:prSet/>
      <dgm:spPr/>
      <dgm:t>
        <a:bodyPr/>
        <a:lstStyle/>
        <a:p>
          <a:r>
            <a:rPr lang="es-CL" dirty="0" smtClean="0"/>
            <a:t>Empresa privada de conquista</a:t>
          </a:r>
          <a:endParaRPr lang="es-CL" dirty="0"/>
        </a:p>
      </dgm:t>
    </dgm:pt>
    <dgm:pt modelId="{C180CD17-7B05-4E14-83CC-7615D5899820}" type="parTrans" cxnId="{0B5D0571-27F2-4F6D-BB86-1F51368411A1}">
      <dgm:prSet/>
      <dgm:spPr/>
      <dgm:t>
        <a:bodyPr/>
        <a:lstStyle/>
        <a:p>
          <a:endParaRPr lang="es-CL"/>
        </a:p>
      </dgm:t>
    </dgm:pt>
    <dgm:pt modelId="{BC7EDE0C-F0CC-40FA-AE16-B33DD631ACF1}" type="sibTrans" cxnId="{0B5D0571-27F2-4F6D-BB86-1F51368411A1}">
      <dgm:prSet/>
      <dgm:spPr/>
      <dgm:t>
        <a:bodyPr/>
        <a:lstStyle/>
        <a:p>
          <a:endParaRPr lang="es-CL"/>
        </a:p>
      </dgm:t>
    </dgm:pt>
    <dgm:pt modelId="{D84DC489-392B-4619-83BC-5F125452C8B1}">
      <dgm:prSet/>
      <dgm:spPr/>
      <dgm:t>
        <a:bodyPr/>
        <a:lstStyle/>
        <a:p>
          <a:r>
            <a:rPr lang="es-CL" dirty="0" smtClean="0"/>
            <a:t>Consecuencia en indígenas</a:t>
          </a:r>
          <a:endParaRPr lang="es-CL" dirty="0"/>
        </a:p>
      </dgm:t>
    </dgm:pt>
    <dgm:pt modelId="{CAE3E179-0029-49E8-88A5-27E28BDE1AE5}" type="parTrans" cxnId="{C18C0BA8-5B89-460D-A763-C38DB5429CDD}">
      <dgm:prSet/>
      <dgm:spPr/>
      <dgm:t>
        <a:bodyPr/>
        <a:lstStyle/>
        <a:p>
          <a:endParaRPr lang="es-CL"/>
        </a:p>
      </dgm:t>
    </dgm:pt>
    <dgm:pt modelId="{87626138-04FF-49A4-9C9A-78DE6F9FE86D}" type="sibTrans" cxnId="{C18C0BA8-5B89-460D-A763-C38DB5429CDD}">
      <dgm:prSet/>
      <dgm:spPr/>
      <dgm:t>
        <a:bodyPr/>
        <a:lstStyle/>
        <a:p>
          <a:endParaRPr lang="es-CL"/>
        </a:p>
      </dgm:t>
    </dgm:pt>
    <dgm:pt modelId="{1DEB5FC9-69FF-452C-BE9E-224C6B84CEC0}" type="pres">
      <dgm:prSet presAssocID="{C68F4F7D-C8C6-4E99-9744-76FB24182EB2}" presName="diagram" presStyleCnt="0">
        <dgm:presLayoutVars>
          <dgm:dir/>
          <dgm:animLvl val="lvl"/>
          <dgm:resizeHandles val="exact"/>
        </dgm:presLayoutVars>
      </dgm:prSet>
      <dgm:spPr/>
    </dgm:pt>
    <dgm:pt modelId="{58C8C06C-9F5D-42E3-AC9A-A1EE75C52EF8}" type="pres">
      <dgm:prSet presAssocID="{DEC5475B-1D4E-4FD1-ABF9-E4ADDA3CD1D0}" presName="compNode" presStyleCnt="0"/>
      <dgm:spPr/>
    </dgm:pt>
    <dgm:pt modelId="{B4084099-F261-4632-B35B-8FE195E5C698}" type="pres">
      <dgm:prSet presAssocID="{DEC5475B-1D4E-4FD1-ABF9-E4ADDA3CD1D0}" presName="childRect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3530A499-508F-4AB2-AB67-2ACA0AB0809C}" type="pres">
      <dgm:prSet presAssocID="{DEC5475B-1D4E-4FD1-ABF9-E4ADDA3CD1D0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C09E49C3-DEB8-4D54-84F6-125F7C0E8A80}" type="pres">
      <dgm:prSet presAssocID="{DEC5475B-1D4E-4FD1-ABF9-E4ADDA3CD1D0}" presName="parentRect" presStyleLbl="alignNode1" presStyleIdx="0" presStyleCnt="3" custScaleX="98751" custScaleY="234681"/>
      <dgm:spPr/>
      <dgm:t>
        <a:bodyPr/>
        <a:lstStyle/>
        <a:p>
          <a:endParaRPr lang="es-CL"/>
        </a:p>
      </dgm:t>
    </dgm:pt>
    <dgm:pt modelId="{1CCF48CD-D13F-481C-A959-C228D882227C}" type="pres">
      <dgm:prSet presAssocID="{DEC5475B-1D4E-4FD1-ABF9-E4ADDA3CD1D0}" presName="adorn" presStyleLbl="fgAccFollowNode1" presStyleIdx="0" presStyleCnt="3"/>
      <dgm:spPr/>
    </dgm:pt>
    <dgm:pt modelId="{A99FC63C-3D5C-4445-9FED-762B2233AD3D}" type="pres">
      <dgm:prSet presAssocID="{ABF80CEB-28C6-4D7B-96CA-4E0C0F437453}" presName="sibTrans" presStyleLbl="sibTrans2D1" presStyleIdx="0" presStyleCnt="0"/>
      <dgm:spPr/>
    </dgm:pt>
    <dgm:pt modelId="{005E06FC-AC36-4236-880E-F890D63BC836}" type="pres">
      <dgm:prSet presAssocID="{191F0B9D-E558-4146-AAFF-D2A2300F8688}" presName="compNode" presStyleCnt="0"/>
      <dgm:spPr/>
    </dgm:pt>
    <dgm:pt modelId="{FCEB9B10-4E0F-4F45-B3EC-3A9C65CDDFDD}" type="pres">
      <dgm:prSet presAssocID="{191F0B9D-E558-4146-AAFF-D2A2300F8688}" presName="childRect" presStyleLbl="bgAcc1" presStyleIdx="1" presStyleCnt="3">
        <dgm:presLayoutVars>
          <dgm:bulletEnabled val="1"/>
        </dgm:presLayoutVars>
      </dgm:prSet>
      <dgm:spPr/>
    </dgm:pt>
    <dgm:pt modelId="{F472E948-669D-4803-B701-7680DA9AE5CE}" type="pres">
      <dgm:prSet presAssocID="{191F0B9D-E558-4146-AAFF-D2A2300F8688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F48B5A8F-68BD-46FD-B454-30A7F57E49A4}" type="pres">
      <dgm:prSet presAssocID="{191F0B9D-E558-4146-AAFF-D2A2300F8688}" presName="parentRect" presStyleLbl="alignNode1" presStyleIdx="1" presStyleCnt="3" custScaleY="220578"/>
      <dgm:spPr/>
      <dgm:t>
        <a:bodyPr/>
        <a:lstStyle/>
        <a:p>
          <a:endParaRPr lang="es-CL"/>
        </a:p>
      </dgm:t>
    </dgm:pt>
    <dgm:pt modelId="{30258CC0-C028-405E-B45D-76FC08F4BF88}" type="pres">
      <dgm:prSet presAssocID="{191F0B9D-E558-4146-AAFF-D2A2300F8688}" presName="adorn" presStyleLbl="fgAccFollowNode1" presStyleIdx="1" presStyleCnt="3"/>
      <dgm:spPr/>
    </dgm:pt>
    <dgm:pt modelId="{559821FA-3429-4CF1-91B0-53823F17675A}" type="pres">
      <dgm:prSet presAssocID="{6C22B998-DABC-4EE0-9051-E3B9BA4DD6D2}" presName="sibTrans" presStyleLbl="sibTrans2D1" presStyleIdx="0" presStyleCnt="0"/>
      <dgm:spPr/>
    </dgm:pt>
    <dgm:pt modelId="{58D0991B-274E-421C-A8A8-63D52E89765A}" type="pres">
      <dgm:prSet presAssocID="{FD7CD402-9342-4B70-9844-0F539F315480}" presName="compNode" presStyleCnt="0"/>
      <dgm:spPr/>
    </dgm:pt>
    <dgm:pt modelId="{9E2ECC59-916E-43BB-8323-6797B93030F6}" type="pres">
      <dgm:prSet presAssocID="{FD7CD402-9342-4B70-9844-0F539F315480}" presName="childRect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917AA386-54B0-4C11-9CF3-9BB55C4E8C75}" type="pres">
      <dgm:prSet presAssocID="{FD7CD402-9342-4B70-9844-0F539F315480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42D098AC-0726-4D92-8907-AD0D100E9BB8}" type="pres">
      <dgm:prSet presAssocID="{FD7CD402-9342-4B70-9844-0F539F315480}" presName="parentRect" presStyleLbl="alignNode1" presStyleIdx="2" presStyleCnt="3" custScaleY="229223"/>
      <dgm:spPr/>
    </dgm:pt>
    <dgm:pt modelId="{FD7ECCA8-A4E4-45EF-8775-952AE823B51E}" type="pres">
      <dgm:prSet presAssocID="{FD7CD402-9342-4B70-9844-0F539F315480}" presName="adorn" presStyleLbl="fgAccFollowNode1" presStyleIdx="2" presStyleCnt="3"/>
      <dgm:spPr/>
    </dgm:pt>
  </dgm:ptLst>
  <dgm:cxnLst>
    <dgm:cxn modelId="{326A45C8-A4F4-45F6-8DBC-D82047A8E65F}" type="presOf" srcId="{191F0B9D-E558-4146-AAFF-D2A2300F8688}" destId="{F48B5A8F-68BD-46FD-B454-30A7F57E49A4}" srcOrd="1" destOrd="0" presId="urn:microsoft.com/office/officeart/2005/8/layout/bList2"/>
    <dgm:cxn modelId="{0B5D0571-27F2-4F6D-BB86-1F51368411A1}" srcId="{191F0B9D-E558-4146-AAFF-D2A2300F8688}" destId="{9CDB7315-3F4B-4615-9C4C-CBC04FD6FBC2}" srcOrd="0" destOrd="0" parTransId="{C180CD17-7B05-4E14-83CC-7615D5899820}" sibTransId="{BC7EDE0C-F0CC-40FA-AE16-B33DD631ACF1}"/>
    <dgm:cxn modelId="{C85D640B-A106-44A1-B71C-C5723C1E80B2}" type="presOf" srcId="{FD7CD402-9342-4B70-9844-0F539F315480}" destId="{917AA386-54B0-4C11-9CF3-9BB55C4E8C75}" srcOrd="0" destOrd="0" presId="urn:microsoft.com/office/officeart/2005/8/layout/bList2"/>
    <dgm:cxn modelId="{8B117CB2-F7B3-4006-860D-55DC68346499}" type="presOf" srcId="{E21F0B27-C0EC-4E1D-A5DC-50A8B2C3B16E}" destId="{B4084099-F261-4632-B35B-8FE195E5C698}" srcOrd="0" destOrd="0" presId="urn:microsoft.com/office/officeart/2005/8/layout/bList2"/>
    <dgm:cxn modelId="{F1AB16E2-2897-4EF8-928C-053093A12FBD}" type="presOf" srcId="{ABF80CEB-28C6-4D7B-96CA-4E0C0F437453}" destId="{A99FC63C-3D5C-4445-9FED-762B2233AD3D}" srcOrd="0" destOrd="0" presId="urn:microsoft.com/office/officeart/2005/8/layout/bList2"/>
    <dgm:cxn modelId="{983470D5-0D45-4B67-B411-73031ED97129}" type="presOf" srcId="{9CDB7315-3F4B-4615-9C4C-CBC04FD6FBC2}" destId="{FCEB9B10-4E0F-4F45-B3EC-3A9C65CDDFDD}" srcOrd="0" destOrd="0" presId="urn:microsoft.com/office/officeart/2005/8/layout/bList2"/>
    <dgm:cxn modelId="{C18C0BA8-5B89-460D-A763-C38DB5429CDD}" srcId="{FD7CD402-9342-4B70-9844-0F539F315480}" destId="{D84DC489-392B-4619-83BC-5F125452C8B1}" srcOrd="0" destOrd="0" parTransId="{CAE3E179-0029-49E8-88A5-27E28BDE1AE5}" sibTransId="{87626138-04FF-49A4-9C9A-78DE6F9FE86D}"/>
    <dgm:cxn modelId="{1C35F4DF-82F7-4F9A-9979-CA71BBD870D8}" srcId="{C68F4F7D-C8C6-4E99-9744-76FB24182EB2}" destId="{DEC5475B-1D4E-4FD1-ABF9-E4ADDA3CD1D0}" srcOrd="0" destOrd="0" parTransId="{F3744AC3-1A97-46B2-8EB0-178FD6F3FCF0}" sibTransId="{ABF80CEB-28C6-4D7B-96CA-4E0C0F437453}"/>
    <dgm:cxn modelId="{D6549469-BFE6-46C0-AE02-3C054878A474}" type="presOf" srcId="{FD7CD402-9342-4B70-9844-0F539F315480}" destId="{42D098AC-0726-4D92-8907-AD0D100E9BB8}" srcOrd="1" destOrd="0" presId="urn:microsoft.com/office/officeart/2005/8/layout/bList2"/>
    <dgm:cxn modelId="{988308AF-F84D-4CC6-8D7C-1CF48A69CEFF}" type="presOf" srcId="{191F0B9D-E558-4146-AAFF-D2A2300F8688}" destId="{F472E948-669D-4803-B701-7680DA9AE5CE}" srcOrd="0" destOrd="0" presId="urn:microsoft.com/office/officeart/2005/8/layout/bList2"/>
    <dgm:cxn modelId="{00F79F85-6A48-46D6-9229-12B834E57295}" type="presOf" srcId="{6C22B998-DABC-4EE0-9051-E3B9BA4DD6D2}" destId="{559821FA-3429-4CF1-91B0-53823F17675A}" srcOrd="0" destOrd="0" presId="urn:microsoft.com/office/officeart/2005/8/layout/bList2"/>
    <dgm:cxn modelId="{A3CFB02C-D74F-4521-950D-4FD621F80998}" srcId="{C68F4F7D-C8C6-4E99-9744-76FB24182EB2}" destId="{FD7CD402-9342-4B70-9844-0F539F315480}" srcOrd="2" destOrd="0" parTransId="{D5752ADE-3640-4196-B709-695E90D4F3F1}" sibTransId="{A316ED4D-B231-4C4B-9737-7A460EEEFC6E}"/>
    <dgm:cxn modelId="{BBDE09E6-2C93-45F8-9D57-B2150F76F50C}" type="presOf" srcId="{C68F4F7D-C8C6-4E99-9744-76FB24182EB2}" destId="{1DEB5FC9-69FF-452C-BE9E-224C6B84CEC0}" srcOrd="0" destOrd="0" presId="urn:microsoft.com/office/officeart/2005/8/layout/bList2"/>
    <dgm:cxn modelId="{EC9125D7-E138-4119-B510-A95BFEF4B669}" type="presOf" srcId="{DEC5475B-1D4E-4FD1-ABF9-E4ADDA3CD1D0}" destId="{3530A499-508F-4AB2-AB67-2ACA0AB0809C}" srcOrd="0" destOrd="0" presId="urn:microsoft.com/office/officeart/2005/8/layout/bList2"/>
    <dgm:cxn modelId="{9D41B1E2-09FC-4CB0-9D62-AF0BF9D09FA9}" srcId="{DEC5475B-1D4E-4FD1-ABF9-E4ADDA3CD1D0}" destId="{E21F0B27-C0EC-4E1D-A5DC-50A8B2C3B16E}" srcOrd="0" destOrd="0" parTransId="{BD7BFAD5-BEF7-49AB-B660-5189E0757CA2}" sibTransId="{8C31D81A-70CB-4F4F-AC0E-A8BC4565EC54}"/>
    <dgm:cxn modelId="{4F5515F3-52CE-44EC-92DE-35D9D86598CC}" type="presOf" srcId="{DEC5475B-1D4E-4FD1-ABF9-E4ADDA3CD1D0}" destId="{C09E49C3-DEB8-4D54-84F6-125F7C0E8A80}" srcOrd="1" destOrd="0" presId="urn:microsoft.com/office/officeart/2005/8/layout/bList2"/>
    <dgm:cxn modelId="{28B4EC9A-7C5E-4CE6-BAF2-41AC8B6F469D}" srcId="{C68F4F7D-C8C6-4E99-9744-76FB24182EB2}" destId="{191F0B9D-E558-4146-AAFF-D2A2300F8688}" srcOrd="1" destOrd="0" parTransId="{68DC3B5B-C1A9-4840-947B-13FC7FAE5F36}" sibTransId="{6C22B998-DABC-4EE0-9051-E3B9BA4DD6D2}"/>
    <dgm:cxn modelId="{1E893408-063E-4786-B2DF-5329256091C7}" type="presOf" srcId="{D84DC489-392B-4619-83BC-5F125452C8B1}" destId="{9E2ECC59-916E-43BB-8323-6797B93030F6}" srcOrd="0" destOrd="0" presId="urn:microsoft.com/office/officeart/2005/8/layout/bList2"/>
    <dgm:cxn modelId="{B82FC110-36C4-45DB-B2FE-927711CA3A99}" type="presParOf" srcId="{1DEB5FC9-69FF-452C-BE9E-224C6B84CEC0}" destId="{58C8C06C-9F5D-42E3-AC9A-A1EE75C52EF8}" srcOrd="0" destOrd="0" presId="urn:microsoft.com/office/officeart/2005/8/layout/bList2"/>
    <dgm:cxn modelId="{F3E5DFCB-DF98-49A9-AA4A-443A649D6FAA}" type="presParOf" srcId="{58C8C06C-9F5D-42E3-AC9A-A1EE75C52EF8}" destId="{B4084099-F261-4632-B35B-8FE195E5C698}" srcOrd="0" destOrd="0" presId="urn:microsoft.com/office/officeart/2005/8/layout/bList2"/>
    <dgm:cxn modelId="{B89AA1BA-403C-448C-B30B-726913B87DC0}" type="presParOf" srcId="{58C8C06C-9F5D-42E3-AC9A-A1EE75C52EF8}" destId="{3530A499-508F-4AB2-AB67-2ACA0AB0809C}" srcOrd="1" destOrd="0" presId="urn:microsoft.com/office/officeart/2005/8/layout/bList2"/>
    <dgm:cxn modelId="{6EC216E5-A1F2-4F1F-911E-4232A483D034}" type="presParOf" srcId="{58C8C06C-9F5D-42E3-AC9A-A1EE75C52EF8}" destId="{C09E49C3-DEB8-4D54-84F6-125F7C0E8A80}" srcOrd="2" destOrd="0" presId="urn:microsoft.com/office/officeart/2005/8/layout/bList2"/>
    <dgm:cxn modelId="{33008480-C304-4B3D-AFF1-99E3097938C9}" type="presParOf" srcId="{58C8C06C-9F5D-42E3-AC9A-A1EE75C52EF8}" destId="{1CCF48CD-D13F-481C-A959-C228D882227C}" srcOrd="3" destOrd="0" presId="urn:microsoft.com/office/officeart/2005/8/layout/bList2"/>
    <dgm:cxn modelId="{60F7DDE5-0115-40E9-890F-8F77B4751B52}" type="presParOf" srcId="{1DEB5FC9-69FF-452C-BE9E-224C6B84CEC0}" destId="{A99FC63C-3D5C-4445-9FED-762B2233AD3D}" srcOrd="1" destOrd="0" presId="urn:microsoft.com/office/officeart/2005/8/layout/bList2"/>
    <dgm:cxn modelId="{C46677B8-316B-4052-847C-832EE3F72D82}" type="presParOf" srcId="{1DEB5FC9-69FF-452C-BE9E-224C6B84CEC0}" destId="{005E06FC-AC36-4236-880E-F890D63BC836}" srcOrd="2" destOrd="0" presId="urn:microsoft.com/office/officeart/2005/8/layout/bList2"/>
    <dgm:cxn modelId="{A8A1D8A9-7C74-49D9-9A00-76266A1F7341}" type="presParOf" srcId="{005E06FC-AC36-4236-880E-F890D63BC836}" destId="{FCEB9B10-4E0F-4F45-B3EC-3A9C65CDDFDD}" srcOrd="0" destOrd="0" presId="urn:microsoft.com/office/officeart/2005/8/layout/bList2"/>
    <dgm:cxn modelId="{6921F06A-2500-4E19-83A5-9A5F3D1A3419}" type="presParOf" srcId="{005E06FC-AC36-4236-880E-F890D63BC836}" destId="{F472E948-669D-4803-B701-7680DA9AE5CE}" srcOrd="1" destOrd="0" presId="urn:microsoft.com/office/officeart/2005/8/layout/bList2"/>
    <dgm:cxn modelId="{04C9B643-A94A-4D82-93C9-076D2D50EB60}" type="presParOf" srcId="{005E06FC-AC36-4236-880E-F890D63BC836}" destId="{F48B5A8F-68BD-46FD-B454-30A7F57E49A4}" srcOrd="2" destOrd="0" presId="urn:microsoft.com/office/officeart/2005/8/layout/bList2"/>
    <dgm:cxn modelId="{125C605C-E8CE-4D48-A201-CD4BF885DD47}" type="presParOf" srcId="{005E06FC-AC36-4236-880E-F890D63BC836}" destId="{30258CC0-C028-405E-B45D-76FC08F4BF88}" srcOrd="3" destOrd="0" presId="urn:microsoft.com/office/officeart/2005/8/layout/bList2"/>
    <dgm:cxn modelId="{F1EA51A6-4059-4228-884C-39F6EB848FD7}" type="presParOf" srcId="{1DEB5FC9-69FF-452C-BE9E-224C6B84CEC0}" destId="{559821FA-3429-4CF1-91B0-53823F17675A}" srcOrd="3" destOrd="0" presId="urn:microsoft.com/office/officeart/2005/8/layout/bList2"/>
    <dgm:cxn modelId="{F6965BEA-6329-4831-8D0E-CBB0FF0D9B37}" type="presParOf" srcId="{1DEB5FC9-69FF-452C-BE9E-224C6B84CEC0}" destId="{58D0991B-274E-421C-A8A8-63D52E89765A}" srcOrd="4" destOrd="0" presId="urn:microsoft.com/office/officeart/2005/8/layout/bList2"/>
    <dgm:cxn modelId="{11DC92A7-DB21-4BFD-B30D-2297DECAE206}" type="presParOf" srcId="{58D0991B-274E-421C-A8A8-63D52E89765A}" destId="{9E2ECC59-916E-43BB-8323-6797B93030F6}" srcOrd="0" destOrd="0" presId="urn:microsoft.com/office/officeart/2005/8/layout/bList2"/>
    <dgm:cxn modelId="{F3E532F7-CD71-4261-A595-7B10EDA700A6}" type="presParOf" srcId="{58D0991B-274E-421C-A8A8-63D52E89765A}" destId="{917AA386-54B0-4C11-9CF3-9BB55C4E8C75}" srcOrd="1" destOrd="0" presId="urn:microsoft.com/office/officeart/2005/8/layout/bList2"/>
    <dgm:cxn modelId="{4F5FBB9D-3AE6-4A73-9041-C462DD7B5B1D}" type="presParOf" srcId="{58D0991B-274E-421C-A8A8-63D52E89765A}" destId="{42D098AC-0726-4D92-8907-AD0D100E9BB8}" srcOrd="2" destOrd="0" presId="urn:microsoft.com/office/officeart/2005/8/layout/bList2"/>
    <dgm:cxn modelId="{E43460DD-F340-4EF8-A0FA-7B2B64070A7F}" type="presParOf" srcId="{58D0991B-274E-421C-A8A8-63D52E89765A}" destId="{FD7ECCA8-A4E4-45EF-8775-952AE823B51E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084099-F261-4632-B35B-8FE195E5C698}">
      <dsp:nvSpPr>
        <dsp:cNvPr id="0" name=""/>
        <dsp:cNvSpPr/>
      </dsp:nvSpPr>
      <dsp:spPr>
        <a:xfrm>
          <a:off x="6798" y="126849"/>
          <a:ext cx="2936251" cy="2191849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129540" rIns="43180" bIns="43180" numCol="1" spcCol="1270" anchor="t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3400" kern="1200" dirty="0" smtClean="0"/>
            <a:t>Patronato</a:t>
          </a:r>
          <a:endParaRPr lang="es-CL" sz="3400" kern="1200" dirty="0"/>
        </a:p>
      </dsp:txBody>
      <dsp:txXfrm>
        <a:off x="58156" y="178207"/>
        <a:ext cx="2833535" cy="2140491"/>
      </dsp:txXfrm>
    </dsp:sp>
    <dsp:sp modelId="{C09E49C3-DEB8-4D54-84F6-125F7C0E8A80}">
      <dsp:nvSpPr>
        <dsp:cNvPr id="0" name=""/>
        <dsp:cNvSpPr/>
      </dsp:nvSpPr>
      <dsp:spPr>
        <a:xfrm>
          <a:off x="25135" y="1684018"/>
          <a:ext cx="2899577" cy="22118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0" rIns="34290" bIns="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700" kern="1200" dirty="0" smtClean="0"/>
            <a:t>Conjunto de atribuciones del Papa</a:t>
          </a:r>
          <a:endParaRPr lang="es-CL" sz="2700" kern="1200" dirty="0"/>
        </a:p>
      </dsp:txBody>
      <dsp:txXfrm>
        <a:off x="25135" y="1684018"/>
        <a:ext cx="2041955" cy="2211857"/>
      </dsp:txXfrm>
    </dsp:sp>
    <dsp:sp modelId="{1CCF48CD-D13F-481C-A959-C228D882227C}">
      <dsp:nvSpPr>
        <dsp:cNvPr id="0" name=""/>
        <dsp:cNvSpPr/>
      </dsp:nvSpPr>
      <dsp:spPr>
        <a:xfrm>
          <a:off x="2157642" y="2468405"/>
          <a:ext cx="1027687" cy="1027687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EB9B10-4E0F-4F45-B3EC-3A9C65CDDFDD}">
      <dsp:nvSpPr>
        <dsp:cNvPr id="0" name=""/>
        <dsp:cNvSpPr/>
      </dsp:nvSpPr>
      <dsp:spPr>
        <a:xfrm>
          <a:off x="3439933" y="160079"/>
          <a:ext cx="2936251" cy="2191849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129540" rIns="43180" bIns="43180" numCol="1" spcCol="1270" anchor="t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3400" kern="1200" dirty="0" smtClean="0"/>
            <a:t>Empresa privada de conquista</a:t>
          </a:r>
          <a:endParaRPr lang="es-CL" sz="3400" kern="1200" dirty="0"/>
        </a:p>
      </dsp:txBody>
      <dsp:txXfrm>
        <a:off x="3491291" y="211437"/>
        <a:ext cx="2833535" cy="2140491"/>
      </dsp:txXfrm>
    </dsp:sp>
    <dsp:sp modelId="{F48B5A8F-68BD-46FD-B454-30A7F57E49A4}">
      <dsp:nvSpPr>
        <dsp:cNvPr id="0" name=""/>
        <dsp:cNvSpPr/>
      </dsp:nvSpPr>
      <dsp:spPr>
        <a:xfrm>
          <a:off x="3439933" y="1783708"/>
          <a:ext cx="2936251" cy="20789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0" rIns="34290" bIns="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700" kern="1200" dirty="0" smtClean="0"/>
            <a:t>A América para asegurar el éxito</a:t>
          </a:r>
          <a:endParaRPr lang="es-CL" sz="2700" kern="1200" dirty="0"/>
        </a:p>
      </dsp:txBody>
      <dsp:txXfrm>
        <a:off x="3439933" y="1783708"/>
        <a:ext cx="2067782" cy="2078937"/>
      </dsp:txXfrm>
    </dsp:sp>
    <dsp:sp modelId="{30258CC0-C028-405E-B45D-76FC08F4BF88}">
      <dsp:nvSpPr>
        <dsp:cNvPr id="0" name=""/>
        <dsp:cNvSpPr/>
      </dsp:nvSpPr>
      <dsp:spPr>
        <a:xfrm>
          <a:off x="5590778" y="2501635"/>
          <a:ext cx="1027687" cy="1027687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2ECC59-916E-43BB-8323-6797B93030F6}">
      <dsp:nvSpPr>
        <dsp:cNvPr id="0" name=""/>
        <dsp:cNvSpPr/>
      </dsp:nvSpPr>
      <dsp:spPr>
        <a:xfrm>
          <a:off x="6873069" y="139709"/>
          <a:ext cx="2936251" cy="2191849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129540" rIns="43180" bIns="43180" numCol="1" spcCol="1270" anchor="t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3400" kern="1200" dirty="0" smtClean="0"/>
            <a:t>Consecuencia en indígenas</a:t>
          </a:r>
          <a:endParaRPr lang="es-CL" sz="3400" kern="1200" dirty="0"/>
        </a:p>
      </dsp:txBody>
      <dsp:txXfrm>
        <a:off x="6924427" y="191067"/>
        <a:ext cx="2833535" cy="2140491"/>
      </dsp:txXfrm>
    </dsp:sp>
    <dsp:sp modelId="{42D098AC-0726-4D92-8907-AD0D100E9BB8}">
      <dsp:nvSpPr>
        <dsp:cNvPr id="0" name=""/>
        <dsp:cNvSpPr/>
      </dsp:nvSpPr>
      <dsp:spPr>
        <a:xfrm>
          <a:off x="6873069" y="1722599"/>
          <a:ext cx="2936251" cy="21604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0" rIns="34290" bIns="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700" kern="1200" dirty="0" smtClean="0"/>
            <a:t>Caídas demográficas</a:t>
          </a:r>
          <a:endParaRPr lang="es-CL" sz="2700" kern="1200" dirty="0"/>
        </a:p>
      </dsp:txBody>
      <dsp:txXfrm>
        <a:off x="6873069" y="1722599"/>
        <a:ext cx="2067782" cy="2160415"/>
      </dsp:txXfrm>
    </dsp:sp>
    <dsp:sp modelId="{FD7ECCA8-A4E4-45EF-8775-952AE823B51E}">
      <dsp:nvSpPr>
        <dsp:cNvPr id="0" name=""/>
        <dsp:cNvSpPr/>
      </dsp:nvSpPr>
      <dsp:spPr>
        <a:xfrm>
          <a:off x="9023913" y="2481266"/>
          <a:ext cx="1027687" cy="1027687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01B45-8505-4B4E-996C-6CDBAA54F032}" type="datetimeFigureOut">
              <a:rPr lang="es-CL" smtClean="0"/>
              <a:t>19-05-2016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ACF40-F471-4B36-9A57-02107B5185A1}" type="slidenum">
              <a:rPr lang="es-CL" smtClean="0"/>
              <a:t>‹Nº›</a:t>
            </a:fld>
            <a:endParaRPr lang="es-CL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7288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01B45-8505-4B4E-996C-6CDBAA54F032}" type="datetimeFigureOut">
              <a:rPr lang="es-CL" smtClean="0"/>
              <a:t>19-05-2016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ACF40-F471-4B36-9A57-02107B5185A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58211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01B45-8505-4B4E-996C-6CDBAA54F032}" type="datetimeFigureOut">
              <a:rPr lang="es-CL" smtClean="0"/>
              <a:t>19-05-2016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ACF40-F471-4B36-9A57-02107B5185A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68526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01B45-8505-4B4E-996C-6CDBAA54F032}" type="datetimeFigureOut">
              <a:rPr lang="es-CL" smtClean="0"/>
              <a:t>19-05-2016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ACF40-F471-4B36-9A57-02107B5185A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86736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01B45-8505-4B4E-996C-6CDBAA54F032}" type="datetimeFigureOut">
              <a:rPr lang="es-CL" smtClean="0"/>
              <a:t>19-05-2016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ACF40-F471-4B36-9A57-02107B5185A1}" type="slidenum">
              <a:rPr lang="es-CL" smtClean="0"/>
              <a:t>‹Nº›</a:t>
            </a:fld>
            <a:endParaRPr lang="es-CL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0846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01B45-8505-4B4E-996C-6CDBAA54F032}" type="datetimeFigureOut">
              <a:rPr lang="es-CL" smtClean="0"/>
              <a:t>19-05-2016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ACF40-F471-4B36-9A57-02107B5185A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25042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01B45-8505-4B4E-996C-6CDBAA54F032}" type="datetimeFigureOut">
              <a:rPr lang="es-CL" smtClean="0"/>
              <a:t>19-05-2016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ACF40-F471-4B36-9A57-02107B5185A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2687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01B45-8505-4B4E-996C-6CDBAA54F032}" type="datetimeFigureOut">
              <a:rPr lang="es-CL" smtClean="0"/>
              <a:t>19-05-2016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ACF40-F471-4B36-9A57-02107B5185A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34502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01B45-8505-4B4E-996C-6CDBAA54F032}" type="datetimeFigureOut">
              <a:rPr lang="es-CL" smtClean="0"/>
              <a:t>19-05-2016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ACF40-F471-4B36-9A57-02107B5185A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62302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BE01B45-8505-4B4E-996C-6CDBAA54F032}" type="datetimeFigureOut">
              <a:rPr lang="es-CL" smtClean="0"/>
              <a:t>19-05-2016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BBACF40-F471-4B36-9A57-02107B5185A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61325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01B45-8505-4B4E-996C-6CDBAA54F032}" type="datetimeFigureOut">
              <a:rPr lang="es-CL" smtClean="0"/>
              <a:t>19-05-2016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ACF40-F471-4B36-9A57-02107B5185A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17558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BE01B45-8505-4B4E-996C-6CDBAA54F032}" type="datetimeFigureOut">
              <a:rPr lang="es-CL" smtClean="0"/>
              <a:t>19-05-2016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BBACF40-F471-4B36-9A57-02107B5185A1}" type="slidenum">
              <a:rPr lang="es-CL" smtClean="0"/>
              <a:t>‹Nº›</a:t>
            </a:fld>
            <a:endParaRPr lang="es-CL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1230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 smtClean="0"/>
              <a:t>Descubrimiento y conquista española</a:t>
            </a:r>
            <a:endParaRPr lang="es-CL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091456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Fundación de ciudades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En 1542 Valdivia envía a Alonso de Monroy a Perú para solicitar refuerzos. </a:t>
            </a:r>
            <a:endParaRPr lang="es-CL" dirty="0" smtClean="0"/>
          </a:p>
          <a:p>
            <a:r>
              <a:rPr lang="es-CL" dirty="0" smtClean="0"/>
              <a:t>Se </a:t>
            </a:r>
            <a:r>
              <a:rPr lang="es-CL" dirty="0"/>
              <a:t>funda La Serena: Juan </a:t>
            </a:r>
            <a:r>
              <a:rPr lang="es-CL" dirty="0" err="1"/>
              <a:t>Bohón</a:t>
            </a:r>
            <a:r>
              <a:rPr lang="es-CL" dirty="0"/>
              <a:t> (1544) y Francisco de Aguirre (1549) </a:t>
            </a:r>
            <a:endParaRPr lang="es-CL" dirty="0" smtClean="0"/>
          </a:p>
          <a:p>
            <a:r>
              <a:rPr lang="es-CL" dirty="0" smtClean="0"/>
              <a:t>Motivos </a:t>
            </a:r>
            <a:r>
              <a:rPr lang="es-CL" dirty="0"/>
              <a:t>de esta fundación: Contar con una ciudad en el norte que sirva de enlace para las futuras expediciones y refuerzos que llegarían del Perú. </a:t>
            </a:r>
          </a:p>
        </p:txBody>
      </p:sp>
    </p:spTree>
    <p:extLst>
      <p:ext uri="{BB962C8B-B14F-4D97-AF65-F5344CB8AC3E}">
        <p14:creationId xmlns:p14="http://schemas.microsoft.com/office/powerpoint/2010/main" val="29619991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Condición Jurídica Indígenas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Nube 3"/>
          <p:cNvSpPr/>
          <p:nvPr/>
        </p:nvSpPr>
        <p:spPr>
          <a:xfrm>
            <a:off x="275772" y="1737360"/>
            <a:ext cx="4760686" cy="1897018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6600" dirty="0" smtClean="0"/>
              <a:t>Tasas</a:t>
            </a:r>
            <a:endParaRPr lang="es-CL" sz="6600" dirty="0"/>
          </a:p>
        </p:txBody>
      </p:sp>
      <p:sp>
        <p:nvSpPr>
          <p:cNvPr id="5" name="Nube 4"/>
          <p:cNvSpPr/>
          <p:nvPr/>
        </p:nvSpPr>
        <p:spPr>
          <a:xfrm>
            <a:off x="6255657" y="1959429"/>
            <a:ext cx="5471886" cy="23368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5400" dirty="0" smtClean="0"/>
              <a:t>Mita</a:t>
            </a:r>
            <a:endParaRPr lang="es-CL" sz="5400" dirty="0"/>
          </a:p>
        </p:txBody>
      </p:sp>
      <p:sp>
        <p:nvSpPr>
          <p:cNvPr id="6" name="Nube 5"/>
          <p:cNvSpPr/>
          <p:nvPr/>
        </p:nvSpPr>
        <p:spPr>
          <a:xfrm>
            <a:off x="1568995" y="3907785"/>
            <a:ext cx="6080034" cy="23547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5400" dirty="0" smtClean="0"/>
              <a:t>Encomienda</a:t>
            </a:r>
            <a:endParaRPr lang="es-CL" sz="5400" dirty="0"/>
          </a:p>
        </p:txBody>
      </p:sp>
    </p:spTree>
    <p:extLst>
      <p:ext uri="{BB962C8B-B14F-4D97-AF65-F5344CB8AC3E}">
        <p14:creationId xmlns:p14="http://schemas.microsoft.com/office/powerpoint/2010/main" val="39685677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Pregunta PSU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b="1" dirty="0"/>
              <a:t>Una de las siguientes aseveraciones es </a:t>
            </a:r>
            <a:r>
              <a:rPr lang="es-CL" b="1" u="sng" dirty="0"/>
              <a:t>falsa</a:t>
            </a:r>
            <a:r>
              <a:rPr lang="es-CL" b="1" dirty="0"/>
              <a:t> en relación a la empresa de descubrimiento de Chile</a:t>
            </a:r>
            <a:r>
              <a:rPr lang="es-CL" b="1" dirty="0" smtClean="0"/>
              <a:t>:</a:t>
            </a:r>
          </a:p>
          <a:p>
            <a:r>
              <a:rPr lang="es-CL" dirty="0" smtClean="0"/>
              <a:t> </a:t>
            </a:r>
            <a:r>
              <a:rPr lang="es-CL" dirty="0"/>
              <a:t>A) Fue una empresa grande en número, superando los 500 españoles y miles de indios. </a:t>
            </a:r>
            <a:endParaRPr lang="es-CL" dirty="0" smtClean="0"/>
          </a:p>
          <a:p>
            <a:r>
              <a:rPr lang="es-CL" dirty="0" smtClean="0"/>
              <a:t>B</a:t>
            </a:r>
            <a:r>
              <a:rPr lang="es-CL" dirty="0"/>
              <a:t>) El viaje se derivó en parte del conflicto entre Almagro y Pizarro. </a:t>
            </a:r>
            <a:endParaRPr lang="es-CL" dirty="0" smtClean="0"/>
          </a:p>
          <a:p>
            <a:r>
              <a:rPr lang="es-CL" dirty="0" smtClean="0"/>
              <a:t>C</a:t>
            </a:r>
            <a:r>
              <a:rPr lang="es-CL" dirty="0"/>
              <a:t>) La Corona invirtió grandes sumas de dinero para lograr la empresa de Almagro. </a:t>
            </a:r>
            <a:endParaRPr lang="es-CL" dirty="0" smtClean="0"/>
          </a:p>
          <a:p>
            <a:r>
              <a:rPr lang="es-CL" dirty="0" smtClean="0"/>
              <a:t>D</a:t>
            </a:r>
            <a:r>
              <a:rPr lang="es-CL" dirty="0"/>
              <a:t>) Aunque grande en número, se caracteriza como una de las empresas más penosas y de cruentos resultados en el descubrimiento y conquista de América. </a:t>
            </a:r>
            <a:endParaRPr lang="es-CL" dirty="0" smtClean="0"/>
          </a:p>
          <a:p>
            <a:r>
              <a:rPr lang="es-CL" dirty="0" smtClean="0"/>
              <a:t>E</a:t>
            </a:r>
            <a:r>
              <a:rPr lang="es-CL" dirty="0"/>
              <a:t>) Almagro bajó a Chile por el paso San Francisco a la altura de Copiapó. </a:t>
            </a:r>
          </a:p>
        </p:txBody>
      </p:sp>
    </p:spTree>
    <p:extLst>
      <p:ext uri="{BB962C8B-B14F-4D97-AF65-F5344CB8AC3E}">
        <p14:creationId xmlns:p14="http://schemas.microsoft.com/office/powerpoint/2010/main" val="29529168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Rectángulo 3"/>
          <p:cNvSpPr/>
          <p:nvPr/>
        </p:nvSpPr>
        <p:spPr>
          <a:xfrm>
            <a:off x="4932909" y="1845734"/>
            <a:ext cx="1542410" cy="31700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00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C</a:t>
            </a:r>
            <a:endParaRPr lang="es-ES" sz="200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134493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b="1" dirty="0"/>
              <a:t>Pedro de Valdivia debió afrontar innumerables problemas para organizar su expedición a Chile. Entre ellos podemos destacar: </a:t>
            </a:r>
            <a:endParaRPr lang="es-CL" b="1" dirty="0" smtClean="0"/>
          </a:p>
          <a:p>
            <a:r>
              <a:rPr lang="es-CL" dirty="0" smtClean="0"/>
              <a:t>A</a:t>
            </a:r>
            <a:r>
              <a:rPr lang="es-CL" dirty="0"/>
              <a:t>) Problemas de reclutamiento, nadie quería venir a Chile por la mala fama del territorio. </a:t>
            </a:r>
            <a:endParaRPr lang="es-CL" dirty="0" smtClean="0"/>
          </a:p>
          <a:p>
            <a:r>
              <a:rPr lang="es-CL" dirty="0" smtClean="0"/>
              <a:t>B</a:t>
            </a:r>
            <a:r>
              <a:rPr lang="es-CL" dirty="0"/>
              <a:t>) Financiamiento, nadie quería darle préstamos, pues consideraban la expedición una mala inversión. </a:t>
            </a:r>
            <a:endParaRPr lang="es-CL" dirty="0" smtClean="0"/>
          </a:p>
          <a:p>
            <a:r>
              <a:rPr lang="es-CL" dirty="0" smtClean="0"/>
              <a:t>C</a:t>
            </a:r>
            <a:r>
              <a:rPr lang="es-CL" dirty="0"/>
              <a:t>) La llegada de Pedro Sancho de la Hoz con una cédula real por la que se le autorizaba para hacer conquistas en el extremo sur del continente. </a:t>
            </a:r>
            <a:endParaRPr lang="es-CL" dirty="0" smtClean="0"/>
          </a:p>
          <a:p>
            <a:r>
              <a:rPr lang="es-CL" dirty="0" smtClean="0"/>
              <a:t>D</a:t>
            </a:r>
            <a:r>
              <a:rPr lang="es-CL" dirty="0"/>
              <a:t>) El gobernador Pizarro no quería perder a Valdivia que era uno de sus mejores capitanes</a:t>
            </a:r>
            <a:r>
              <a:rPr lang="es-CL" dirty="0" smtClean="0"/>
              <a:t>.</a:t>
            </a:r>
          </a:p>
          <a:p>
            <a:r>
              <a:rPr lang="es-CL" dirty="0" smtClean="0"/>
              <a:t> </a:t>
            </a:r>
            <a:r>
              <a:rPr lang="es-CL" dirty="0"/>
              <a:t>E) Todas son correctas.</a:t>
            </a:r>
          </a:p>
        </p:txBody>
      </p:sp>
    </p:spTree>
    <p:extLst>
      <p:ext uri="{BB962C8B-B14F-4D97-AF65-F5344CB8AC3E}">
        <p14:creationId xmlns:p14="http://schemas.microsoft.com/office/powerpoint/2010/main" val="40775018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Rectángulo 3"/>
          <p:cNvSpPr/>
          <p:nvPr/>
        </p:nvSpPr>
        <p:spPr>
          <a:xfrm>
            <a:off x="4986609" y="1845734"/>
            <a:ext cx="1435009" cy="31700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00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E</a:t>
            </a:r>
            <a:endParaRPr lang="es-ES" sz="200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21025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Recapitulación</a:t>
            </a:r>
            <a:endParaRPr lang="es-CL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8031281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724566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Descubrimiento de Chile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 dirty="0" smtClean="0"/>
          </a:p>
          <a:p>
            <a:endParaRPr lang="es-CL" dirty="0"/>
          </a:p>
          <a:p>
            <a:endParaRPr lang="es-CL" dirty="0" smtClean="0"/>
          </a:p>
          <a:p>
            <a:r>
              <a:rPr lang="es-CL" dirty="0"/>
              <a:t> </a:t>
            </a:r>
            <a:r>
              <a:rPr lang="es-CL" dirty="0" smtClean="0"/>
              <a:t>                                                       Hernando de Magallanes</a:t>
            </a:r>
            <a:endParaRPr lang="es-CL" dirty="0"/>
          </a:p>
        </p:txBody>
      </p:sp>
      <p:pic>
        <p:nvPicPr>
          <p:cNvPr id="1026" name="Picture 2" descr="http://www7.uc.cl/sw_educ/historia/expansion/Interfaz/fotos/f350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8775" y="1474679"/>
            <a:ext cx="3734253" cy="4765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5034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2050" name="Picture 2" descr="http://www.voyagesphotosmanu.com/Complet/images/viaje_magallan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1124" y="318051"/>
            <a:ext cx="8770711" cy="58214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07577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 dirty="0" smtClean="0"/>
          </a:p>
          <a:p>
            <a:endParaRPr lang="es-CL" dirty="0"/>
          </a:p>
          <a:p>
            <a:endParaRPr lang="es-CL" dirty="0" smtClean="0"/>
          </a:p>
          <a:p>
            <a:endParaRPr lang="es-CL" dirty="0"/>
          </a:p>
          <a:p>
            <a:endParaRPr lang="es-CL" dirty="0" smtClean="0"/>
          </a:p>
          <a:p>
            <a:endParaRPr lang="es-CL" dirty="0"/>
          </a:p>
          <a:p>
            <a:endParaRPr lang="es-CL" dirty="0" smtClean="0"/>
          </a:p>
          <a:p>
            <a:r>
              <a:rPr lang="es-CL" dirty="0" smtClean="0"/>
              <a:t>Diego De Almagro</a:t>
            </a:r>
            <a:endParaRPr lang="es-CL" dirty="0"/>
          </a:p>
        </p:txBody>
      </p:sp>
      <p:pic>
        <p:nvPicPr>
          <p:cNvPr id="3074" name="Picture 2" descr="https://upload.wikimedia.org/wikipedia/commons/thumb/7/70/Diego_de_Almagro.JPG/275px-Diego_de_Almagr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1010" y="818501"/>
            <a:ext cx="4227739" cy="5180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49520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4098" name="Picture 2" descr="http://app-prod-icarito.s3-us-west-1.amazonaws.com/wp-content/uploads/2009/12/01121600/60197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3974" y="-27739"/>
            <a:ext cx="6651625" cy="6885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07255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smtClean="0"/>
              <a:t>“Descubrimiento”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018968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/>
              <a:t>Pedro de Valdivia</a:t>
            </a:r>
            <a:endParaRPr lang="es-CL" dirty="0"/>
          </a:p>
        </p:txBody>
      </p:sp>
      <p:pic>
        <p:nvPicPr>
          <p:cNvPr id="5122" name="Picture 2" descr="https://upload.wikimedia.org/wikipedia/commons/thumb/6/6e/Pedro_de_Valdivia.jpg/250px-Pedro_de_Valdivi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2781" y="1040704"/>
            <a:ext cx="4387397" cy="5633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93532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6146" name="Picture 2" descr="http://mediateca.cl/900/historia/chile/cronologia/img/ruta-de-valdivia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6975" y="0"/>
            <a:ext cx="4571998" cy="6830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382627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ción">
  <a:themeElements>
    <a:clrScheme name="Retrospección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ció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TM02900769[[fn=Retrospección]]</Template>
  <TotalTime>59</TotalTime>
  <Words>334</Words>
  <Application>Microsoft Office PowerPoint</Application>
  <PresentationFormat>Panorámica</PresentationFormat>
  <Paragraphs>46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Retrospección</vt:lpstr>
      <vt:lpstr>Descubrimiento y conquista española</vt:lpstr>
      <vt:lpstr>Recapitulación</vt:lpstr>
      <vt:lpstr>Descubrimiento de Chile</vt:lpstr>
      <vt:lpstr>Presentación de PowerPoint</vt:lpstr>
      <vt:lpstr>Presentación de PowerPoint</vt:lpstr>
      <vt:lpstr>Presentación de PowerPoint</vt:lpstr>
      <vt:lpstr>“Descubrimiento”</vt:lpstr>
      <vt:lpstr>Presentación de PowerPoint</vt:lpstr>
      <vt:lpstr>Presentación de PowerPoint</vt:lpstr>
      <vt:lpstr>Fundación de ciudades</vt:lpstr>
      <vt:lpstr>Condición Jurídica Indígenas</vt:lpstr>
      <vt:lpstr>Pregunta PSU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Descubrimiento y conquista española</dc:title>
  <dc:creator>Claudia Isabel Osorio Lavin (claudia.osorio.l)</dc:creator>
  <cp:lastModifiedBy>Claudia Isabel Osorio Lavin (claudia.osorio.l)</cp:lastModifiedBy>
  <cp:revision>7</cp:revision>
  <dcterms:created xsi:type="dcterms:W3CDTF">2016-05-19T19:48:59Z</dcterms:created>
  <dcterms:modified xsi:type="dcterms:W3CDTF">2016-05-19T20:48:32Z</dcterms:modified>
</cp:coreProperties>
</file>