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86" y="4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7EF8454-D9E5-451A-94DA-C08A1F6F9678}" type="datetimeFigureOut">
              <a:rPr lang="es-CL" smtClean="0"/>
              <a:t>04-07-2014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176B8DF9-FDDC-4F79-89E1-41AE1CB593B1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F8454-D9E5-451A-94DA-C08A1F6F9678}" type="datetimeFigureOut">
              <a:rPr lang="es-CL" smtClean="0"/>
              <a:t>04-07-2014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8DF9-FDDC-4F79-89E1-41AE1CB593B1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F8454-D9E5-451A-94DA-C08A1F6F9678}" type="datetimeFigureOut">
              <a:rPr lang="es-CL" smtClean="0"/>
              <a:t>04-07-2014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8DF9-FDDC-4F79-89E1-41AE1CB593B1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F8454-D9E5-451A-94DA-C08A1F6F9678}" type="datetimeFigureOut">
              <a:rPr lang="es-CL" smtClean="0"/>
              <a:t>04-07-2014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8DF9-FDDC-4F79-89E1-41AE1CB593B1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F8454-D9E5-451A-94DA-C08A1F6F9678}" type="datetimeFigureOut">
              <a:rPr lang="es-CL" smtClean="0"/>
              <a:t>04-07-2014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8DF9-FDDC-4F79-89E1-41AE1CB593B1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F8454-D9E5-451A-94DA-C08A1F6F9678}" type="datetimeFigureOut">
              <a:rPr lang="es-CL" smtClean="0"/>
              <a:t>04-07-2014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8DF9-FDDC-4F79-89E1-41AE1CB593B1}" type="slidenum">
              <a:rPr lang="es-CL" smtClean="0"/>
              <a:t>‹Nº›</a:t>
            </a:fld>
            <a:endParaRPr lang="es-C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F8454-D9E5-451A-94DA-C08A1F6F9678}" type="datetimeFigureOut">
              <a:rPr lang="es-CL" smtClean="0"/>
              <a:t>04-07-2014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8DF9-FDDC-4F79-89E1-41AE1CB593B1}" type="slidenum">
              <a:rPr lang="es-CL" smtClean="0"/>
              <a:t>‹Nº›</a:t>
            </a:fld>
            <a:endParaRPr lang="es-CL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F8454-D9E5-451A-94DA-C08A1F6F9678}" type="datetimeFigureOut">
              <a:rPr lang="es-CL" smtClean="0"/>
              <a:t>04-07-2014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8DF9-FDDC-4F79-89E1-41AE1CB593B1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F8454-D9E5-451A-94DA-C08A1F6F9678}" type="datetimeFigureOut">
              <a:rPr lang="es-CL" smtClean="0"/>
              <a:t>04-07-2014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8DF9-FDDC-4F79-89E1-41AE1CB593B1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7EF8454-D9E5-451A-94DA-C08A1F6F9678}" type="datetimeFigureOut">
              <a:rPr lang="es-CL" smtClean="0"/>
              <a:t>04-07-2014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176B8DF9-FDDC-4F79-89E1-41AE1CB593B1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7EF8454-D9E5-451A-94DA-C08A1F6F9678}" type="datetimeFigureOut">
              <a:rPr lang="es-CL" smtClean="0"/>
              <a:t>04-07-2014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176B8DF9-FDDC-4F79-89E1-41AE1CB593B1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EF8454-D9E5-451A-94DA-C08A1F6F9678}" type="datetimeFigureOut">
              <a:rPr lang="es-CL" smtClean="0"/>
              <a:t>04-07-2014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76B8DF9-FDDC-4F79-89E1-41AE1CB593B1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27200" y="1196753"/>
            <a:ext cx="6085159" cy="2520279"/>
          </a:xfrm>
        </p:spPr>
        <p:txBody>
          <a:bodyPr>
            <a:normAutofit/>
          </a:bodyPr>
          <a:lstStyle/>
          <a:p>
            <a:r>
              <a:rPr lang="es-CL" dirty="0" smtClean="0"/>
              <a:t>Torque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27200" y="3861048"/>
            <a:ext cx="5712179" cy="1656184"/>
          </a:xfrm>
        </p:spPr>
        <p:txBody>
          <a:bodyPr>
            <a:normAutofit/>
          </a:bodyPr>
          <a:lstStyle/>
          <a:p>
            <a:r>
              <a:rPr lang="es-CL" dirty="0" smtClean="0"/>
              <a:t>Definiciones – Fórmulas – Guía</a:t>
            </a:r>
          </a:p>
          <a:p>
            <a:r>
              <a:rPr lang="es-CL" dirty="0" smtClean="0">
                <a:solidFill>
                  <a:schemeClr val="tx1"/>
                </a:solidFill>
              </a:rPr>
              <a:t>Profesores:</a:t>
            </a:r>
          </a:p>
          <a:p>
            <a:r>
              <a:rPr lang="es-CL" dirty="0" smtClean="0">
                <a:solidFill>
                  <a:schemeClr val="tx1"/>
                </a:solidFill>
              </a:rPr>
              <a:t> Dany López, </a:t>
            </a:r>
            <a:r>
              <a:rPr lang="es-CL" dirty="0" smtClean="0">
                <a:solidFill>
                  <a:schemeClr val="tx1"/>
                </a:solidFill>
              </a:rPr>
              <a:t>Tomás Echeverría</a:t>
            </a:r>
            <a:endParaRPr lang="es-CL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tomas\Downloads\clases fisica preu jct\pre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268760"/>
            <a:ext cx="2946524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F:\Documents and Settings\Administrador\Escritorio\LogoFCFMapaisad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68760"/>
            <a:ext cx="3143250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003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Ejemplo</a:t>
            </a:r>
            <a:endParaRPr lang="es-C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/>
                <a:r>
                  <a:rPr lang="es-CL" dirty="0" smtClean="0"/>
                  <a:t>En un juego de sube y baja hay 2 niños A y B de masas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CL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s-CL" b="0" i="1" smtClean="0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es-CL" b="0" i="1" smtClean="0">
                        <a:latin typeface="Cambria Math"/>
                      </a:rPr>
                      <m:t>=25 </m:t>
                    </m:r>
                    <m:r>
                      <a:rPr lang="es-CL" b="0" i="1" smtClean="0">
                        <a:latin typeface="Cambria Math"/>
                      </a:rPr>
                      <m:t>𝐾𝑔</m:t>
                    </m:r>
                  </m:oMath>
                </a14:m>
                <a:r>
                  <a:rPr lang="es-CL" dirty="0" smtClean="0"/>
                  <a:t> 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CL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s-CL" b="0" i="1" smtClean="0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s-CL" b="0" i="1" smtClean="0">
                        <a:latin typeface="Cambria Math"/>
                      </a:rPr>
                      <m:t>=50 </m:t>
                    </m:r>
                    <m:r>
                      <a:rPr lang="es-CL" b="0" i="1" smtClean="0">
                        <a:latin typeface="Cambria Math"/>
                      </a:rPr>
                      <m:t>𝐾𝑔</m:t>
                    </m:r>
                  </m:oMath>
                </a14:m>
                <a:r>
                  <a:rPr lang="es-CL" dirty="0" smtClean="0"/>
                  <a:t> ubicados en los extremos del balancín. Si el niño de masa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i="1">
                            <a:latin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s-CL" i="1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s-CL" dirty="0" smtClean="0"/>
                  <a:t> se ubica a 2m del punto de giro, ¿Dónde se debe ubicar el niño de masa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i="1">
                            <a:latin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s-CL" i="1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s-CL" dirty="0" smtClean="0"/>
                  <a:t> para que el balancín esté en equilibrio? ¿Cuánto vale la normal ejercida por el pivote sobre </a:t>
                </a:r>
                <a:r>
                  <a:rPr lang="es-CL" smtClean="0"/>
                  <a:t>el balancín?</a:t>
                </a:r>
                <a:endParaRPr lang="es-CL" dirty="0"/>
              </a:p>
            </p:txBody>
          </p:sp>
        </mc:Choice>
        <mc:Fallback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84" t="-1184" r="-1476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926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Cuerpo Rígido	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CL" dirty="0" smtClean="0"/>
              <a:t>En esta sección trabajaremos con cuerpos que ya no consideraremos como partículas. Estos, no sufrirán deformaciones al estar bajo la acción de fuerzas externas.</a:t>
            </a:r>
          </a:p>
          <a:p>
            <a:pPr algn="just"/>
            <a:endParaRPr lang="es-CL" dirty="0" smtClean="0"/>
          </a:p>
          <a:p>
            <a:r>
              <a:rPr lang="es-CL" dirty="0" smtClean="0"/>
              <a:t>Ejemplos: barra de fierro, trozos de madera, piedras, etc.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1913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Traslación y Rotación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63040" y="2119257"/>
            <a:ext cx="6196405" cy="3758015"/>
          </a:xfrm>
        </p:spPr>
        <p:txBody>
          <a:bodyPr>
            <a:normAutofit/>
          </a:bodyPr>
          <a:lstStyle/>
          <a:p>
            <a:r>
              <a:rPr lang="es-CL" dirty="0" smtClean="0"/>
              <a:t>Cuando decimos que un cuerpo está en equilibrio, nos referimos a que la fuerza neta que actúa sobre este es nula:</a:t>
            </a:r>
          </a:p>
          <a:p>
            <a:endParaRPr lang="es-CL" dirty="0" smtClean="0"/>
          </a:p>
          <a:p>
            <a:pPr marL="0" indent="0">
              <a:buNone/>
            </a:pPr>
            <a:r>
              <a:rPr lang="es-CL" sz="4000" dirty="0"/>
              <a:t> </a:t>
            </a:r>
            <a:r>
              <a:rPr lang="es-CL" sz="4000" dirty="0" smtClean="0"/>
              <a:t>    </a:t>
            </a:r>
            <a:r>
              <a:rPr lang="el-GR" sz="4800" dirty="0" smtClean="0"/>
              <a:t>Σ</a:t>
            </a:r>
            <a:r>
              <a:rPr lang="es-CL" sz="4800" dirty="0" smtClean="0"/>
              <a:t>F=0  </a:t>
            </a:r>
            <a:r>
              <a:rPr lang="es-CL" dirty="0" smtClean="0"/>
              <a:t>(Equilibrio de Traslación)</a:t>
            </a:r>
            <a:endParaRPr lang="es-CL" sz="4800" dirty="0" smtClean="0"/>
          </a:p>
          <a:p>
            <a:pPr marL="0" indent="0">
              <a:buNone/>
            </a:pPr>
            <a:endParaRPr lang="es-CL" sz="1200" dirty="0" smtClean="0"/>
          </a:p>
          <a:p>
            <a:pPr marL="0" indent="0">
              <a:buNone/>
            </a:pPr>
            <a:endParaRPr lang="es-CL" sz="1200" dirty="0"/>
          </a:p>
          <a:p>
            <a:pPr marL="0" indent="0">
              <a:buNone/>
            </a:pPr>
            <a:r>
              <a:rPr lang="es-CL" sz="1200" dirty="0" smtClean="0"/>
              <a:t> </a:t>
            </a:r>
            <a:r>
              <a:rPr lang="es-CL" dirty="0" smtClean="0"/>
              <a:t>Sin embargo esta condición no es suficiente para que un cuerpo esté en equilibrio.</a:t>
            </a:r>
            <a:endParaRPr lang="es-CL" sz="1200" dirty="0"/>
          </a:p>
        </p:txBody>
      </p:sp>
    </p:spTree>
    <p:extLst>
      <p:ext uri="{BB962C8B-B14F-4D97-AF65-F5344CB8AC3E}">
        <p14:creationId xmlns:p14="http://schemas.microsoft.com/office/powerpoint/2010/main" val="115779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1138"/>
          </a:xfrm>
        </p:spPr>
        <p:txBody>
          <a:bodyPr>
            <a:normAutofit fontScale="90000"/>
          </a:bodyPr>
          <a:lstStyle/>
          <a:p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63040" y="908720"/>
            <a:ext cx="6196405" cy="4814349"/>
          </a:xfrm>
        </p:spPr>
        <p:txBody>
          <a:bodyPr>
            <a:normAutofit lnSpcReduction="10000"/>
          </a:bodyPr>
          <a:lstStyle/>
          <a:p>
            <a:endParaRPr lang="es-CL" dirty="0" smtClean="0"/>
          </a:p>
          <a:p>
            <a:endParaRPr lang="es-CL" dirty="0"/>
          </a:p>
          <a:p>
            <a:endParaRPr lang="es-CL" dirty="0" smtClean="0"/>
          </a:p>
          <a:p>
            <a:endParaRPr lang="es-CL" dirty="0"/>
          </a:p>
          <a:p>
            <a:endParaRPr lang="es-CL" dirty="0" smtClean="0"/>
          </a:p>
          <a:p>
            <a:endParaRPr lang="es-CL" dirty="0"/>
          </a:p>
          <a:p>
            <a:endParaRPr lang="es-CL" dirty="0" smtClean="0"/>
          </a:p>
          <a:p>
            <a:endParaRPr lang="es-CL" dirty="0"/>
          </a:p>
          <a:p>
            <a:endParaRPr lang="es-CL" dirty="0" smtClean="0"/>
          </a:p>
          <a:p>
            <a:endParaRPr lang="es-CL" dirty="0"/>
          </a:p>
          <a:p>
            <a:r>
              <a:rPr lang="es-CL" dirty="0" smtClean="0"/>
              <a:t>El cuerpo comenzará a girar (no está en equilibrio). Esto se conoce como </a:t>
            </a:r>
            <a:r>
              <a:rPr lang="es-CL" dirty="0" smtClean="0">
                <a:solidFill>
                  <a:srgbClr val="FF0000"/>
                </a:solidFill>
              </a:rPr>
              <a:t>Rotación</a:t>
            </a:r>
          </a:p>
          <a:p>
            <a:endParaRPr lang="es-CL" dirty="0">
              <a:solidFill>
                <a:srgbClr val="FF0000"/>
              </a:solidFill>
            </a:endParaRPr>
          </a:p>
          <a:p>
            <a:endParaRPr lang="es-CL" dirty="0" smtClean="0">
              <a:solidFill>
                <a:srgbClr val="FF0000"/>
              </a:solidFill>
            </a:endParaRPr>
          </a:p>
          <a:p>
            <a:endParaRPr lang="es-CL" dirty="0">
              <a:solidFill>
                <a:srgbClr val="FF0000"/>
              </a:solidFill>
            </a:endParaRPr>
          </a:p>
          <a:p>
            <a:endParaRPr lang="es-CL" dirty="0" smtClean="0">
              <a:solidFill>
                <a:srgbClr val="FF0000"/>
              </a:solidFill>
            </a:endParaRPr>
          </a:p>
          <a:p>
            <a:endParaRPr lang="es-CL" dirty="0">
              <a:solidFill>
                <a:srgbClr val="FF0000"/>
              </a:solidFill>
            </a:endParaRPr>
          </a:p>
          <a:p>
            <a:endParaRPr lang="es-CL" dirty="0" smtClean="0">
              <a:solidFill>
                <a:srgbClr val="FF0000"/>
              </a:solidFill>
            </a:endParaRPr>
          </a:p>
          <a:p>
            <a:endParaRPr lang="es-CL" dirty="0">
              <a:solidFill>
                <a:srgbClr val="FF0000"/>
              </a:solidFill>
            </a:endParaRPr>
          </a:p>
          <a:p>
            <a:endParaRPr lang="es-CL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s-CL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tomas\Desktop\TORQUE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80728"/>
            <a:ext cx="4608512" cy="383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66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Torque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CL" dirty="0" smtClean="0"/>
              <a:t>El torque de una fuerza F que actúa sobre un cuerpo, en relación a un eje que pasa por un punto O, está definido por la relación</a:t>
            </a:r>
          </a:p>
          <a:p>
            <a:endParaRPr lang="es-CL" dirty="0" smtClean="0"/>
          </a:p>
          <a:p>
            <a:pPr marL="0" indent="0">
              <a:buNone/>
            </a:pPr>
            <a:r>
              <a:rPr lang="es-CL" sz="4000" dirty="0" smtClean="0"/>
              <a:t>     ζ= </a:t>
            </a:r>
            <a:r>
              <a:rPr lang="es-CL" sz="4000" dirty="0" err="1" smtClean="0"/>
              <a:t>rxF</a:t>
            </a:r>
            <a:r>
              <a:rPr lang="es-CL" sz="4000" dirty="0" smtClean="0"/>
              <a:t> = |r||</a:t>
            </a:r>
            <a:r>
              <a:rPr lang="es-CL" sz="4000" dirty="0" err="1" smtClean="0"/>
              <a:t>F|sen</a:t>
            </a:r>
            <a:r>
              <a:rPr lang="es-CL" sz="4000" dirty="0" smtClean="0"/>
              <a:t>(</a:t>
            </a:r>
            <a:r>
              <a:rPr lang="el-GR" sz="4000" dirty="0" smtClean="0"/>
              <a:t>θ</a:t>
            </a:r>
            <a:r>
              <a:rPr lang="es-CL" sz="4000" dirty="0" smtClean="0"/>
              <a:t>)</a:t>
            </a:r>
            <a:endParaRPr lang="es-CL" sz="4000" dirty="0"/>
          </a:p>
          <a:p>
            <a:endParaRPr lang="es-CL" dirty="0" smtClean="0"/>
          </a:p>
          <a:p>
            <a:pPr algn="just"/>
            <a:r>
              <a:rPr lang="es-CL" dirty="0" smtClean="0"/>
              <a:t>Donde </a:t>
            </a:r>
            <a:r>
              <a:rPr lang="el-GR" dirty="0" smtClean="0"/>
              <a:t>ζ</a:t>
            </a:r>
            <a:r>
              <a:rPr lang="es-CL" dirty="0" smtClean="0"/>
              <a:t>= torque, F= fuerza, r= distancia al punto O y </a:t>
            </a:r>
            <a:r>
              <a:rPr lang="el-GR" dirty="0" smtClean="0"/>
              <a:t>θ</a:t>
            </a:r>
            <a:r>
              <a:rPr lang="es-CL" dirty="0" smtClean="0"/>
              <a:t> es el ángulo que forma r con F.</a:t>
            </a:r>
          </a:p>
        </p:txBody>
      </p:sp>
    </p:spTree>
    <p:extLst>
      <p:ext uri="{BB962C8B-B14F-4D97-AF65-F5344CB8AC3E}">
        <p14:creationId xmlns:p14="http://schemas.microsoft.com/office/powerpoint/2010/main" val="248832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400" dirty="0" smtClean="0"/>
              <a:t>Torque es un vector y su módulo se mide en N*m</a:t>
            </a:r>
            <a:endParaRPr lang="es-CL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 smtClean="0"/>
          </a:p>
          <a:p>
            <a:endParaRPr lang="es-CL" dirty="0"/>
          </a:p>
          <a:p>
            <a:endParaRPr lang="es-CL" dirty="0" smtClean="0"/>
          </a:p>
          <a:p>
            <a:endParaRPr lang="es-CL" dirty="0"/>
          </a:p>
          <a:p>
            <a:endParaRPr lang="es-CL" dirty="0" smtClean="0"/>
          </a:p>
          <a:p>
            <a:endParaRPr lang="es-CL" dirty="0"/>
          </a:p>
        </p:txBody>
      </p:sp>
      <p:pic>
        <p:nvPicPr>
          <p:cNvPr id="2050" name="Picture 2" descr="C:\Users\tomas\Desktop\tor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097" y="1772816"/>
            <a:ext cx="617211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09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811217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Convención de signos del Torque</a:t>
            </a:r>
            <a:endParaRPr lang="es-CL" dirty="0"/>
          </a:p>
        </p:txBody>
      </p:sp>
      <p:pic>
        <p:nvPicPr>
          <p:cNvPr id="6" name="5 Marcador de contenido" descr="C:\Documents and Settings\Pedro Sánchez M\Mis documentos\Preu\Fisica 2010\Libro Física\Fuerza y Energia\I Movimiento y calor\8 Estática - 0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681" y="2492896"/>
            <a:ext cx="584200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917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1138"/>
          </a:xfrm>
        </p:spPr>
        <p:txBody>
          <a:bodyPr>
            <a:normAutofit fontScale="90000"/>
          </a:bodyPr>
          <a:lstStyle/>
          <a:p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63040" y="1340768"/>
            <a:ext cx="6196405" cy="4382301"/>
          </a:xfrm>
        </p:spPr>
        <p:txBody>
          <a:bodyPr/>
          <a:lstStyle/>
          <a:p>
            <a:pPr algn="just"/>
            <a:r>
              <a:rPr lang="es-CL" dirty="0" smtClean="0"/>
              <a:t>Con este nuevo concepto, estamos en condiciones de enunciar una ley de equilibrio mecánico para cuerpos rígidos:</a:t>
            </a:r>
          </a:p>
          <a:p>
            <a:endParaRPr lang="es-CL" dirty="0"/>
          </a:p>
          <a:p>
            <a:r>
              <a:rPr lang="es-CL" dirty="0" smtClean="0"/>
              <a:t>                        Equilibrio </a:t>
            </a:r>
          </a:p>
          <a:p>
            <a:pPr marL="0" indent="0">
              <a:buNone/>
            </a:pPr>
            <a:r>
              <a:rPr lang="es-CL" dirty="0"/>
              <a:t> </a:t>
            </a:r>
            <a:r>
              <a:rPr lang="es-CL" dirty="0" smtClean="0"/>
              <a:t>                        Traslacional               </a:t>
            </a:r>
          </a:p>
          <a:p>
            <a:pPr marL="0" indent="0">
              <a:buNone/>
            </a:pPr>
            <a:r>
              <a:rPr lang="es-CL" dirty="0"/>
              <a:t> </a:t>
            </a:r>
            <a:r>
              <a:rPr lang="es-CL" dirty="0" smtClean="0"/>
              <a:t>                                                            Equilibrio</a:t>
            </a:r>
          </a:p>
          <a:p>
            <a:pPr marL="0" indent="0">
              <a:buNone/>
            </a:pPr>
            <a:r>
              <a:rPr lang="es-CL" dirty="0"/>
              <a:t> </a:t>
            </a:r>
            <a:r>
              <a:rPr lang="es-CL" dirty="0" smtClean="0"/>
              <a:t>                                                           Mecánico                             		    Equilibrio</a:t>
            </a:r>
          </a:p>
          <a:p>
            <a:r>
              <a:rPr lang="es-CL" dirty="0"/>
              <a:t> </a:t>
            </a:r>
            <a:r>
              <a:rPr lang="es-CL" dirty="0" smtClean="0"/>
              <a:t>                      Rotacional</a:t>
            </a:r>
            <a:endParaRPr lang="es-CL" dirty="0"/>
          </a:p>
        </p:txBody>
      </p:sp>
      <p:pic>
        <p:nvPicPr>
          <p:cNvPr id="4" name="14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2950848"/>
            <a:ext cx="15716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15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2" y="4759746"/>
            <a:ext cx="15716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errar llave"/>
          <p:cNvSpPr/>
          <p:nvPr/>
        </p:nvSpPr>
        <p:spPr>
          <a:xfrm>
            <a:off x="5451912" y="3172019"/>
            <a:ext cx="428625" cy="191316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_tradnl" sz="3600" dirty="0"/>
          </a:p>
        </p:txBody>
      </p:sp>
    </p:spTree>
    <p:extLst>
      <p:ext uri="{BB962C8B-B14F-4D97-AF65-F5344CB8AC3E}">
        <p14:creationId xmlns:p14="http://schemas.microsoft.com/office/powerpoint/2010/main" val="204117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1138"/>
          </a:xfrm>
        </p:spPr>
        <p:txBody>
          <a:bodyPr>
            <a:normAutofit fontScale="90000"/>
          </a:bodyPr>
          <a:lstStyle/>
          <a:p>
            <a:endParaRPr lang="es-CL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52736"/>
            <a:ext cx="6696743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791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124</TotalTime>
  <Words>325</Words>
  <Application>Microsoft Office PowerPoint</Application>
  <PresentationFormat>Presentación en pantalla (4:3)</PresentationFormat>
  <Paragraphs>54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Chincheta</vt:lpstr>
      <vt:lpstr>Torque</vt:lpstr>
      <vt:lpstr>Cuerpo Rígido </vt:lpstr>
      <vt:lpstr>Traslación y Rotación</vt:lpstr>
      <vt:lpstr>Presentación de PowerPoint</vt:lpstr>
      <vt:lpstr>Torque</vt:lpstr>
      <vt:lpstr>Torque es un vector y su módulo se mide en N*m</vt:lpstr>
      <vt:lpstr>Convención de signos del Torque</vt:lpstr>
      <vt:lpstr>Presentación de PowerPoint</vt:lpstr>
      <vt:lpstr>Presentación de PowerPoint</vt:lpstr>
      <vt:lpstr>Ejemplo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Torque</dc:title>
  <dc:creator>tomas</dc:creator>
  <cp:lastModifiedBy>tomas</cp:lastModifiedBy>
  <cp:revision>13</cp:revision>
  <dcterms:created xsi:type="dcterms:W3CDTF">2014-07-03T03:36:30Z</dcterms:created>
  <dcterms:modified xsi:type="dcterms:W3CDTF">2014-07-05T02:14:49Z</dcterms:modified>
</cp:coreProperties>
</file>