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81" r:id="rId24"/>
    <p:sldId id="277" r:id="rId25"/>
    <p:sldId id="278" r:id="rId26"/>
    <p:sldId id="279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11A9922-FCB4-422F-A78B-84A0B8ED18B8}" type="datetimeFigureOut">
              <a:rPr lang="es-CL" smtClean="0"/>
              <a:t>26-08-2015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010D6A1-E66E-46BD-96A9-8F2A03B2C0BD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upload.wikimedia.org/wikipedia/commons/8/8a/Plates_tect2_en.sv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3611487"/>
          </a:xfrm>
        </p:spPr>
        <p:txBody>
          <a:bodyPr/>
          <a:lstStyle/>
          <a:p>
            <a:r>
              <a:rPr lang="es-CL" sz="3200" dirty="0" smtClean="0"/>
              <a:t/>
            </a:r>
            <a:br>
              <a:rPr lang="es-CL" sz="3200" dirty="0" smtClean="0"/>
            </a:br>
            <a:r>
              <a:rPr lang="es-CL" sz="4000" dirty="0" smtClean="0"/>
              <a:t>Tierra y su entorno</a:t>
            </a:r>
            <a:r>
              <a:rPr lang="es-CL" sz="3200" dirty="0"/>
              <a:t/>
            </a:r>
            <a:br>
              <a:rPr lang="es-CL" sz="3200" dirty="0"/>
            </a:br>
            <a:r>
              <a:rPr lang="es-CL" dirty="0" smtClean="0"/>
              <a:t>La Tierra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s-CL" dirty="0" smtClean="0"/>
              <a:t>Profesor: Tomás Echeverría</a:t>
            </a:r>
            <a:endParaRPr lang="es-CL" dirty="0"/>
          </a:p>
        </p:txBody>
      </p:sp>
      <p:pic>
        <p:nvPicPr>
          <p:cNvPr id="4" name="Picture 9" descr="F:\Documents and Settings\Administrador\Escritorio\LogoFCFMapaisa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14325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E:\PreuJCT\PreuJCT 2012\LogoPreuJC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476672"/>
            <a:ext cx="34004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81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Volcán </a:t>
            </a:r>
            <a:r>
              <a:rPr lang="es-CL" dirty="0" err="1" smtClean="0"/>
              <a:t>Llaima</a:t>
            </a:r>
            <a:endParaRPr lang="es-C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61" y="1600200"/>
            <a:ext cx="68002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90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es-CL" dirty="0" smtClean="0"/>
              <a:t>Conos volcánicos o </a:t>
            </a:r>
            <a:r>
              <a:rPr lang="es-CL" dirty="0" err="1" smtClean="0"/>
              <a:t>monogenéticos</a:t>
            </a:r>
            <a:r>
              <a:rPr lang="es-CL" dirty="0" smtClean="0"/>
              <a:t>: Volcán formado por solo un evento eruptivo, compuesto de piroclastos.</a:t>
            </a:r>
          </a:p>
          <a:p>
            <a:endParaRPr lang="es-CL" dirty="0"/>
          </a:p>
          <a:p>
            <a:r>
              <a:rPr lang="es-CL" dirty="0" smtClean="0"/>
              <a:t>Tienen pendientes muy empinadas.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96" y="692696"/>
            <a:ext cx="7539926" cy="495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83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Tipos de erupciones volcánicas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97" y="1693728"/>
            <a:ext cx="8229600" cy="4525963"/>
          </a:xfrm>
        </p:spPr>
        <p:txBody>
          <a:bodyPr/>
          <a:lstStyle/>
          <a:p>
            <a:r>
              <a:rPr lang="es-CL" dirty="0" smtClean="0"/>
              <a:t>Hawaianos: Tienen lava muy fluida, poco gas y casi nada de piroclastos. Alcanzan decenas de metros. Ejemplo: Volcán </a:t>
            </a:r>
            <a:r>
              <a:rPr lang="es-CL" dirty="0" err="1" smtClean="0"/>
              <a:t>Kilawea</a:t>
            </a:r>
            <a:r>
              <a:rPr lang="es-CL" dirty="0" smtClean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44767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48" y="705980"/>
            <a:ext cx="7216899" cy="551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01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algn="just"/>
            <a:r>
              <a:rPr lang="es-CL" dirty="0" err="1" smtClean="0"/>
              <a:t>Estromboliano</a:t>
            </a:r>
            <a:r>
              <a:rPr lang="es-CL" dirty="0" smtClean="0"/>
              <a:t>: </a:t>
            </a:r>
            <a:r>
              <a:rPr lang="es-CL" dirty="0"/>
              <a:t>Se originan cuando hay alternancia de los materiales en erupción, formándose un cono estratificado en capas de lavas </a:t>
            </a:r>
            <a:r>
              <a:rPr lang="es-CL" dirty="0"/>
              <a:t> </a:t>
            </a:r>
            <a:r>
              <a:rPr lang="es-CL" dirty="0" smtClean="0"/>
              <a:t>menos fluidas que las hawaianas </a:t>
            </a:r>
            <a:r>
              <a:rPr lang="es-CL" dirty="0"/>
              <a:t>y materiales sólidos</a:t>
            </a:r>
            <a:r>
              <a:rPr lang="es-CL" dirty="0" smtClean="0"/>
              <a:t>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Ejemplo en Chile: Volcán </a:t>
            </a:r>
            <a:r>
              <a:rPr lang="es-CL" dirty="0" err="1" smtClean="0"/>
              <a:t>Llaima</a:t>
            </a:r>
            <a:r>
              <a:rPr lang="es-CL" dirty="0" smtClean="0"/>
              <a:t> y </a:t>
            </a:r>
            <a:r>
              <a:rPr lang="es-CL" dirty="0" err="1" smtClean="0"/>
              <a:t>Villarica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endParaRPr lang="es-CL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8901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es-CL" dirty="0" smtClean="0"/>
              <a:t>Vulcaniano: </a:t>
            </a:r>
            <a:r>
              <a:rPr lang="es-CL" dirty="0"/>
              <a:t>Se desprenden grandes cantidades de gases de un magma poco fluido, que se consolida con rapidez; por ello las explosiones son muy fuertes y pulverizan la lava, produciendo una gran nube de gases cargados de ceniza, arena y fragmentos de rocas que alcanzan varios kilómetros de altura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r>
              <a:rPr lang="es-CL" dirty="0" smtClean="0"/>
              <a:t>Ejemplo en chile: Volcán </a:t>
            </a:r>
            <a:r>
              <a:rPr lang="es-CL" dirty="0" err="1" smtClean="0"/>
              <a:t>Calbuco</a:t>
            </a:r>
            <a:endParaRPr lang="es-CL" dirty="0" smtClean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75784"/>
            <a:ext cx="844893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2656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just"/>
            <a:r>
              <a:rPr lang="es-CL" dirty="0" smtClean="0"/>
              <a:t>Plinianas: </a:t>
            </a:r>
            <a:r>
              <a:rPr lang="es-CL" dirty="0"/>
              <a:t>Son erupciones muy violentas que levantan columnas verticales de gases, </a:t>
            </a:r>
            <a:r>
              <a:rPr lang="es-CL" dirty="0" err="1"/>
              <a:t>piroclástos</a:t>
            </a:r>
            <a:r>
              <a:rPr lang="es-CL" dirty="0"/>
              <a:t> y fragmentos de roca a varias decenas de kilómetros de altura</a:t>
            </a:r>
            <a:r>
              <a:rPr lang="es-CL" dirty="0" smtClean="0"/>
              <a:t>.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A menudo son acompañadas por el colapso de la parte superior del edificio volcánico</a:t>
            </a:r>
            <a:r>
              <a:rPr lang="es-CL" dirty="0" smtClean="0"/>
              <a:t>.</a:t>
            </a:r>
          </a:p>
          <a:p>
            <a:pPr algn="just"/>
            <a:endParaRPr lang="es-CL" dirty="0" smtClean="0"/>
          </a:p>
          <a:p>
            <a:pPr algn="just"/>
            <a:r>
              <a:rPr lang="es-CL" dirty="0" smtClean="0"/>
              <a:t>Ejemplos en Chile son </a:t>
            </a:r>
            <a:r>
              <a:rPr lang="es-CL" dirty="0" err="1" smtClean="0"/>
              <a:t>Volcan</a:t>
            </a:r>
            <a:r>
              <a:rPr lang="es-CL" dirty="0" smtClean="0"/>
              <a:t> </a:t>
            </a:r>
            <a:r>
              <a:rPr lang="es-CL" dirty="0" err="1" smtClean="0"/>
              <a:t>Puyehue</a:t>
            </a:r>
            <a:r>
              <a:rPr lang="es-CL" dirty="0" smtClean="0"/>
              <a:t> y </a:t>
            </a:r>
            <a:r>
              <a:rPr lang="es-CL" dirty="0" err="1" smtClean="0"/>
              <a:t>Chaitén</a:t>
            </a:r>
            <a:r>
              <a:rPr lang="es-CL" dirty="0" smtClean="0"/>
              <a:t>.</a:t>
            </a:r>
          </a:p>
          <a:p>
            <a:pPr algn="just"/>
            <a:endParaRPr lang="es-CL" dirty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1025"/>
            <a:ext cx="85725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es-CL" dirty="0" err="1" smtClean="0"/>
              <a:t>Chaitén</a:t>
            </a:r>
            <a:endParaRPr lang="es-C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8" y="1600200"/>
            <a:ext cx="78033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2656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just"/>
            <a:r>
              <a:rPr lang="es-CL" dirty="0" smtClean="0"/>
              <a:t>Peleanas: </a:t>
            </a:r>
            <a:r>
              <a:rPr lang="es-CL" dirty="0"/>
              <a:t>Las erupciones de tipo Peleano, son lavas muy viscosas, casi sólidas, que unas veces forman domos o cúpulas, otras veces forman agujas o penachos, compuestos por lavas muy viscosas y ácidas, que se originan en el foco del volcán</a:t>
            </a:r>
            <a:r>
              <a:rPr lang="es-CL" dirty="0" smtClean="0"/>
              <a:t>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Ejemplo: Monte Santa Helena en USA</a:t>
            </a:r>
          </a:p>
          <a:p>
            <a:pPr algn="just"/>
            <a:endParaRPr lang="es-CL" dirty="0"/>
          </a:p>
          <a:p>
            <a:pPr algn="just"/>
            <a:endParaRPr lang="es-CL" dirty="0" smtClean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5" y="620688"/>
            <a:ext cx="8203579" cy="554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10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Deriva continental</a:t>
            </a:r>
            <a:endParaRPr lang="es-CL" dirty="0"/>
          </a:p>
        </p:txBody>
      </p:sp>
      <p:pic>
        <p:nvPicPr>
          <p:cNvPr id="7" name="Picture 2" descr="http://eatrio.net/wp-content/uploads/2013/01/4.-73896956-60a5-41e6-b0ba-55d4942856e7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844480" cy="42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i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20681" cy="485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3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Placas Tectónicas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L" dirty="0"/>
              <a:t>Las placas tectónicas son planchas rígidas de roca sólida que conforman la superficie de la Tierra, flotando sobre una capa de roca fundida que conforma el </a:t>
            </a:r>
            <a:r>
              <a:rPr lang="es-CL" dirty="0" smtClean="0"/>
              <a:t>manto, </a:t>
            </a:r>
            <a:r>
              <a:rPr lang="es-CL" dirty="0"/>
              <a:t>la siguiente capa del planeta</a:t>
            </a:r>
            <a:r>
              <a:rPr lang="es-CL" dirty="0" smtClean="0"/>
              <a:t>.</a:t>
            </a:r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pic>
        <p:nvPicPr>
          <p:cNvPr id="4" name="Picture 4" descr="Image:Plates tect2 e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2255" y="722437"/>
            <a:ext cx="7199491" cy="54131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6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Estructura interna de la Tierra</a:t>
            </a:r>
            <a:endParaRPr lang="es-CL" dirty="0"/>
          </a:p>
        </p:txBody>
      </p:sp>
      <p:pic>
        <p:nvPicPr>
          <p:cNvPr id="4" name="Picture 18" descr="20070417klpcnatun_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6452" y="1600200"/>
            <a:ext cx="511109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8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Ambiente de subducción y divergencia de placas</a:t>
            </a:r>
            <a:endParaRPr lang="es-C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6151562" cy="43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Terremotos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pPr algn="just"/>
            <a:r>
              <a:rPr lang="es-CL" dirty="0"/>
              <a:t>Es un evento natural donde la tierra libera </a:t>
            </a:r>
            <a:r>
              <a:rPr lang="es-CL" dirty="0" err="1"/>
              <a:t>energia</a:t>
            </a:r>
            <a:r>
              <a:rPr lang="es-CL" dirty="0"/>
              <a:t> acumulada en forma de ondas </a:t>
            </a:r>
            <a:r>
              <a:rPr lang="es-CL" dirty="0" err="1"/>
              <a:t>sismicas</a:t>
            </a:r>
            <a:r>
              <a:rPr lang="es-CL" dirty="0"/>
              <a:t> que causan el movimiento que sentimos. </a:t>
            </a:r>
            <a:endParaRPr lang="es-CL" dirty="0" smtClean="0"/>
          </a:p>
          <a:p>
            <a:endParaRPr lang="es-CL" dirty="0"/>
          </a:p>
          <a:p>
            <a:r>
              <a:rPr lang="es-CL" dirty="0" smtClean="0"/>
              <a:t>Existen 4 tipos: Outer rise, interplaca, interplaca de profundidad intermedia y corticales.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83168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93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Terremoto en Tokio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7410" name="Picture 2" descr="http://www.lagranepoca.com/sites/default/files/110399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08712" cy="46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Terremoto 2010</a:t>
            </a:r>
            <a:endParaRPr lang="es-C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840760" cy="439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2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Como se ubican los sismos?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algn="just"/>
            <a:r>
              <a:rPr lang="es-CL" dirty="0" smtClean="0"/>
              <a:t>Hipocentro: Es el punto exacto en el interior de la corteza donde se inicia el evento sismológico. También se le llama foco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Epicentro: Es la proyección en superficie del foco. No necesariamente es el punto de mayor intensidad.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6" y="1657255"/>
            <a:ext cx="7591571" cy="47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Ondas sísmicas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/>
              <a:t>1) Ondas P: ondas de tipo longitudinal y de gran velocidad. </a:t>
            </a:r>
            <a:endParaRPr lang="es-CL" dirty="0" smtClean="0"/>
          </a:p>
          <a:p>
            <a:endParaRPr lang="es-CL" dirty="0"/>
          </a:p>
          <a:p>
            <a:r>
              <a:rPr lang="es-CL" dirty="0"/>
              <a:t>2) Ondas S: ondas de tipo transversal y de menos velocidad. No se propagan en fluidos! </a:t>
            </a:r>
            <a:endParaRPr lang="es-CL" dirty="0" smtClean="0"/>
          </a:p>
          <a:p>
            <a:endParaRPr lang="es-CL" dirty="0"/>
          </a:p>
          <a:p>
            <a:r>
              <a:rPr lang="es-CL" dirty="0"/>
              <a:t>3) Ondas </a:t>
            </a:r>
            <a:r>
              <a:rPr lang="es-CL" dirty="0" err="1"/>
              <a:t>Raileigh</a:t>
            </a:r>
            <a:r>
              <a:rPr lang="es-CL" dirty="0"/>
              <a:t>: onda superficial en la cual una partícula se mueve en forma elíptica. </a:t>
            </a:r>
            <a:endParaRPr lang="es-CL" dirty="0" smtClean="0"/>
          </a:p>
          <a:p>
            <a:endParaRPr lang="es-CL" dirty="0"/>
          </a:p>
          <a:p>
            <a:r>
              <a:rPr lang="es-CL" dirty="0"/>
              <a:t>4) Ondas </a:t>
            </a:r>
            <a:r>
              <a:rPr lang="es-CL" dirty="0" err="1"/>
              <a:t>Love</a:t>
            </a:r>
            <a:r>
              <a:rPr lang="es-CL" dirty="0"/>
              <a:t>: onda superficial en la cual una partícula se mueve transversalmente. </a:t>
            </a:r>
            <a:endParaRPr lang="es-C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79668"/>
            <a:ext cx="5138426" cy="470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88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Como se miden los sismos?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CL" dirty="0" smtClean="0"/>
              <a:t>1) Intensidad:  La escala que se usa es la de </a:t>
            </a:r>
            <a:r>
              <a:rPr lang="es-CL" dirty="0"/>
              <a:t>M</a:t>
            </a:r>
            <a:r>
              <a:rPr lang="es-CL" dirty="0" smtClean="0"/>
              <a:t>ercalli y se refiere al nivel de daño y percepción del sismo. Es subjetivo.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2) Magnitud: </a:t>
            </a:r>
            <a:r>
              <a:rPr lang="es-CL" dirty="0"/>
              <a:t>es un número que busca caracterizar el tamaño de un sismo y </a:t>
            </a:r>
            <a:r>
              <a:rPr lang="es-CL" dirty="0" smtClean="0"/>
              <a:t>la energía liberada. Es objetiva.</a:t>
            </a:r>
            <a:endParaRPr lang="es-CL" dirty="0"/>
          </a:p>
          <a:p>
            <a:pPr algn="just"/>
            <a:endParaRPr lang="es-CL" dirty="0" smtClean="0"/>
          </a:p>
          <a:p>
            <a:pPr algn="just"/>
            <a:r>
              <a:rPr lang="es-CL" dirty="0" smtClean="0"/>
              <a:t>Existen las siguientes magnitudes: Magnitud Local (Ml) que satura sobre 6, magnitud superficial (Ms) que satura sobre 8 y Magnitud de momento (</a:t>
            </a:r>
            <a:r>
              <a:rPr lang="es-CL" dirty="0" err="1" smtClean="0"/>
              <a:t>Mw</a:t>
            </a:r>
            <a:r>
              <a:rPr lang="es-CL" dirty="0" smtClean="0"/>
              <a:t>) que no satura.</a:t>
            </a:r>
            <a:endParaRPr lang="es-CL" dirty="0"/>
          </a:p>
          <a:p>
            <a:pPr algn="just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250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2656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3" y="836613"/>
            <a:ext cx="705273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5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es-CL" dirty="0" smtClean="0"/>
              <a:t>La magnitud es una escala logarítmica, es decir, un terremoto grado 8 es 32 veces mayor que uno grado 7, 1000 veces mas grande que uno grado 6 y 32 mil veces mas grande que uno grado 5.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Picture 2" descr="world animated GIF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0" y="2924944"/>
            <a:ext cx="7339929" cy="33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6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Réplicas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Sismos de menor tamaño que ocurren en un espacio y tiempo cercano al evento principal.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6912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0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/>
          <a:lstStyle/>
          <a:p>
            <a:r>
              <a:rPr lang="es-CL" dirty="0" smtClean="0"/>
              <a:t>Diferencia entre corteza continental y oceánica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es-CL" dirty="0" smtClean="0"/>
              <a:t>Corteza oceánica tiene composición máfica, es decir, tiene alta cantidad de minerales de Hierro y Magnesio.</a:t>
            </a:r>
          </a:p>
          <a:p>
            <a:endParaRPr lang="es-CL" dirty="0"/>
          </a:p>
          <a:p>
            <a:r>
              <a:rPr lang="es-CL" dirty="0" smtClean="0"/>
              <a:t>Corteza continental tiene composición </a:t>
            </a:r>
            <a:r>
              <a:rPr lang="es-CL" dirty="0" err="1" smtClean="0"/>
              <a:t>leucocratica</a:t>
            </a:r>
            <a:r>
              <a:rPr lang="es-CL" dirty="0" smtClean="0"/>
              <a:t>, es decir, tiene alta cantidad de minerales de sílice y alcalinos (</a:t>
            </a:r>
            <a:r>
              <a:rPr lang="es-CL" dirty="0" err="1" smtClean="0"/>
              <a:t>Na</a:t>
            </a:r>
            <a:r>
              <a:rPr lang="es-CL" dirty="0" smtClean="0"/>
              <a:t> y K)</a:t>
            </a:r>
          </a:p>
          <a:p>
            <a:endParaRPr lang="es-CL" dirty="0"/>
          </a:p>
          <a:p>
            <a:r>
              <a:rPr lang="es-CL" sz="4400" dirty="0" smtClean="0"/>
              <a:t>Conclusión?</a:t>
            </a:r>
            <a:endParaRPr lang="es-CL" sz="4400" dirty="0"/>
          </a:p>
        </p:txBody>
      </p:sp>
      <p:pic>
        <p:nvPicPr>
          <p:cNvPr id="4" name="Picture 2" descr="http://laespirituosa.com/wp-content/uploads/2015/06/subduction3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915693"/>
            <a:ext cx="9150797" cy="50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6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368152"/>
          </a:xfrm>
        </p:spPr>
        <p:txBody>
          <a:bodyPr/>
          <a:lstStyle/>
          <a:p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s-CL" dirty="0"/>
              <a:t/>
            </a:r>
            <a:br>
              <a:rPr lang="es-CL" dirty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/>
            </a:r>
            <a:br>
              <a:rPr lang="es-CL" dirty="0"/>
            </a:b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                                                           Centros astronómicos 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Observatorios: Cerro </a:t>
            </a:r>
            <a:r>
              <a:rPr lang="es-CL" dirty="0" err="1"/>
              <a:t>Tololo</a:t>
            </a:r>
            <a:r>
              <a:rPr lang="es-CL" dirty="0"/>
              <a:t>, La silla, Las campanas y </a:t>
            </a:r>
            <a:r>
              <a:rPr lang="es-CL" dirty="0" smtClean="0"/>
              <a:t>cerro </a:t>
            </a:r>
            <a:r>
              <a:rPr lang="es-CL" dirty="0" err="1" smtClean="0"/>
              <a:t>Paranal</a:t>
            </a:r>
            <a:r>
              <a:rPr lang="es-CL" dirty="0" smtClean="0"/>
              <a:t> (telescopio mas grande del mundo). </a:t>
            </a:r>
            <a:endParaRPr lang="es-CL" dirty="0"/>
          </a:p>
          <a:p>
            <a:r>
              <a:rPr lang="es-CL" dirty="0"/>
              <a:t>ALMA es un proyecto astronómico que tendrá cerca de 66 antenas de alta precisión.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531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600200"/>
          </a:xfrm>
        </p:spPr>
        <p:txBody>
          <a:bodyPr/>
          <a:lstStyle/>
          <a:p>
            <a:r>
              <a:rPr lang="es-CL" dirty="0" smtClean="0"/>
              <a:t>Centros geológicos 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es-CL" dirty="0" smtClean="0"/>
              <a:t>Sociedad </a:t>
            </a:r>
            <a:r>
              <a:rPr lang="es-CL" dirty="0"/>
              <a:t>geológica de chile (SGCH) </a:t>
            </a:r>
          </a:p>
          <a:p>
            <a:r>
              <a:rPr lang="es-CL" dirty="0"/>
              <a:t>Departamento de geología de la universidad de chile </a:t>
            </a:r>
          </a:p>
          <a:p>
            <a:r>
              <a:rPr lang="es-CL" dirty="0"/>
              <a:t>Servicio nacional de geología y minería </a:t>
            </a:r>
            <a:endParaRPr lang="es-CL" dirty="0" smtClean="0"/>
          </a:p>
          <a:p>
            <a:r>
              <a:rPr lang="es-CL" smtClean="0"/>
              <a:t>Servicio sismológico </a:t>
            </a:r>
            <a:r>
              <a:rPr lang="es-CL" dirty="0" smtClean="0"/>
              <a:t>nacional (SSN)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523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92896"/>
          </a:xfrm>
        </p:spPr>
        <p:txBody>
          <a:bodyPr/>
          <a:lstStyle/>
          <a:p>
            <a:r>
              <a:rPr lang="es-CL" sz="4400" dirty="0" smtClean="0"/>
              <a:t>¿Por que núcleo externo es fundido y el núcleo interno es sólido?</a:t>
            </a:r>
            <a:endParaRPr lang="es-CL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algn="just"/>
            <a:r>
              <a:rPr lang="es-CL" dirty="0" smtClean="0"/>
              <a:t>Las variables claves son la Presión y la Temperatura.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En el núcleo externo el factor que domina es la Temperatura. Acá hay convecciones responsables del campo magnético terrestre.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En el núcleo interno el factor que domina es la Presión.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532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Volcanes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L" dirty="0" smtClean="0"/>
              <a:t>Estructura </a:t>
            </a:r>
            <a:r>
              <a:rPr lang="es-CL" dirty="0"/>
              <a:t>geológica por la que emerge el magma desde el interior de la tierra. Se forman en los límites de las placas tectónicas (exceptuando algunas). </a:t>
            </a:r>
          </a:p>
          <a:p>
            <a:pPr algn="just"/>
            <a:endParaRPr lang="es-CL" dirty="0" smtClean="0"/>
          </a:p>
          <a:p>
            <a:pPr algn="just"/>
            <a:r>
              <a:rPr lang="es-CL" dirty="0" smtClean="0"/>
              <a:t>El </a:t>
            </a:r>
            <a:r>
              <a:rPr lang="es-CL" dirty="0"/>
              <a:t>más alto está en chile, es el nevado ojos del salado. </a:t>
            </a:r>
            <a:endParaRPr lang="es-CL" dirty="0" smtClean="0"/>
          </a:p>
          <a:p>
            <a:pPr marL="0" indent="0" algn="just">
              <a:buNone/>
            </a:pP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385207" cy="406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29" y="592423"/>
            <a:ext cx="6420371" cy="531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11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Tipos de volcanes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Volcán escudo: Es de grandes dimensiones y formadas por capas sucesivas de lavas fluidas (basálticas) y casi nada de piroclastos. </a:t>
            </a:r>
          </a:p>
          <a:p>
            <a:endParaRPr lang="es-CL" dirty="0"/>
          </a:p>
          <a:p>
            <a:r>
              <a:rPr lang="es-CL" dirty="0" smtClean="0"/>
              <a:t>Tienen pendiente muy suaves</a:t>
            </a:r>
          </a:p>
          <a:p>
            <a:endParaRPr lang="es-CL" dirty="0"/>
          </a:p>
          <a:p>
            <a:r>
              <a:rPr lang="es-CL" dirty="0" smtClean="0"/>
              <a:t>Volcán </a:t>
            </a:r>
            <a:r>
              <a:rPr lang="es-CL" dirty="0" err="1" smtClean="0"/>
              <a:t>Mauna</a:t>
            </a:r>
            <a:r>
              <a:rPr lang="es-CL" dirty="0" smtClean="0"/>
              <a:t> Loa es el mas grande del mundo.</a:t>
            </a:r>
          </a:p>
          <a:p>
            <a:endParaRPr lang="es-CL" dirty="0"/>
          </a:p>
          <a:p>
            <a:r>
              <a:rPr lang="es-CL" dirty="0" smtClean="0"/>
              <a:t>¿Por qué la lava es fluida?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676455" cy="433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0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0648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algn="just"/>
            <a:r>
              <a:rPr lang="es-CL" dirty="0" smtClean="0"/>
              <a:t>Estrato volcanes: Es de apariencia simétrica, compuesta por depósitos alternados de lava y piroclastos.</a:t>
            </a:r>
          </a:p>
          <a:p>
            <a:pPr algn="just"/>
            <a:endParaRPr lang="es-CL" dirty="0" smtClean="0"/>
          </a:p>
          <a:p>
            <a:pPr algn="just"/>
            <a:r>
              <a:rPr lang="es-CL" dirty="0" smtClean="0"/>
              <a:t>Acá las lavas son mas viscosas (magma andesítico).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Se forman generalmente en zonas de subducción.</a:t>
            </a:r>
          </a:p>
          <a:p>
            <a:pPr algn="just"/>
            <a:endParaRPr lang="es-CL" dirty="0" smtClean="0"/>
          </a:p>
          <a:p>
            <a:pPr algn="just"/>
            <a:endParaRPr lang="es-CL" dirty="0"/>
          </a:p>
          <a:p>
            <a:pPr algn="just"/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29" y="1844824"/>
            <a:ext cx="4785693" cy="387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45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Volcan</a:t>
            </a:r>
            <a:r>
              <a:rPr lang="es-CL" dirty="0" smtClean="0"/>
              <a:t> </a:t>
            </a:r>
            <a:r>
              <a:rPr lang="es-CL" dirty="0"/>
              <a:t>M</a:t>
            </a:r>
            <a:r>
              <a:rPr lang="es-CL" dirty="0" smtClean="0"/>
              <a:t>aipo</a:t>
            </a:r>
            <a:endParaRPr lang="es-CL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3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Volcán Villarrica</a:t>
            </a:r>
            <a:endParaRPr lang="es-C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520568" cy="368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0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1019</TotalTime>
  <Words>874</Words>
  <Application>Microsoft Office PowerPoint</Application>
  <PresentationFormat>Presentación en pantalla (4:3)</PresentationFormat>
  <Paragraphs>101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Ejecutivo</vt:lpstr>
      <vt:lpstr> Tierra y su entorno La Tierra</vt:lpstr>
      <vt:lpstr>Estructura interna de la Tierra</vt:lpstr>
      <vt:lpstr>Diferencia entre corteza continental y oceánica</vt:lpstr>
      <vt:lpstr>¿Por que núcleo externo es fundido y el núcleo interno es sólido?</vt:lpstr>
      <vt:lpstr>Volcanes</vt:lpstr>
      <vt:lpstr>Tipos de volcanes</vt:lpstr>
      <vt:lpstr>Presentación de PowerPoint</vt:lpstr>
      <vt:lpstr>Volcan Maipo</vt:lpstr>
      <vt:lpstr>Volcán Villarrica</vt:lpstr>
      <vt:lpstr>Volcán Llaima</vt:lpstr>
      <vt:lpstr>Presentación de PowerPoint</vt:lpstr>
      <vt:lpstr>Tipos de erupciones volcánicas</vt:lpstr>
      <vt:lpstr>Presentación de PowerPoint</vt:lpstr>
      <vt:lpstr>Presentación de PowerPoint</vt:lpstr>
      <vt:lpstr>Presentación de PowerPoint</vt:lpstr>
      <vt:lpstr>Chaitén</vt:lpstr>
      <vt:lpstr>Presentación de PowerPoint</vt:lpstr>
      <vt:lpstr>Deriva continental</vt:lpstr>
      <vt:lpstr>Placas Tectónicas</vt:lpstr>
      <vt:lpstr>Ambiente de subducción y divergencia de placas</vt:lpstr>
      <vt:lpstr>Terremotos</vt:lpstr>
      <vt:lpstr>Terremoto en Tokio</vt:lpstr>
      <vt:lpstr>Terremoto 2010</vt:lpstr>
      <vt:lpstr>Como se ubican los sismos?</vt:lpstr>
      <vt:lpstr>Ondas sísmicas</vt:lpstr>
      <vt:lpstr>Como se miden los sismos?</vt:lpstr>
      <vt:lpstr>Presentación de PowerPoint</vt:lpstr>
      <vt:lpstr>Presentación de PowerPoint</vt:lpstr>
      <vt:lpstr>Réplicas</vt:lpstr>
      <vt:lpstr>                                                                              Centros astronómicos  </vt:lpstr>
      <vt:lpstr>Centros geológicos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Tierra Estructura interna-composición-sísmica-vulcanología-atmosfera e hidrosfera</dc:title>
  <dc:creator>tomas</dc:creator>
  <cp:lastModifiedBy>tomas</cp:lastModifiedBy>
  <cp:revision>20</cp:revision>
  <dcterms:created xsi:type="dcterms:W3CDTF">2015-08-27T03:33:53Z</dcterms:created>
  <dcterms:modified xsi:type="dcterms:W3CDTF">2015-08-27T20:33:00Z</dcterms:modified>
</cp:coreProperties>
</file>