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17.xml" ContentType="application/vnd.openxmlformats-officedocument.presentationml.notes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 /><Relationship Id="rId30" Type="http://schemas.openxmlformats.org/officeDocument/2006/relationships/tableStyles" Target="tableStyles.xml" /><Relationship Id="rId3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0901C0-F406-AC0E-2902-9796392F3645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E46C01-5F43-AED5-7471-9A561EE19B78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6D5328-CC22-3A45-AE18-9C2BC7EB234B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FF9A71-E877-420F-410D-6AFB64EFF44C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D0776C-92DF-0198-2EA2-5379C64E64CB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FECB0C-FACC-3883-326C-4AC2D6B99337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8C6BC9-EB75-4994-A3DE-31054980D58B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8B2920-DDD5-F95B-D664-E13D203E5CB3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2E50D4-54B6-5BCA-86C6-73E6FAB2A80C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F0CBCB-2ABF-9F4F-A061-B4461055D505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E857FD-199A-50A7-AD63-E97FA3C119CE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FC455C-5465-C9AA-4EDC-534D9C6698DB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D4BCA1-92E4-48C9-FC9E-F388A4A5A59F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A0F3A2-85C4-53AC-BBB6-7B3CA910CEB4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AAC768-4CCA-0DA7-59B1-883AD8862ED7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AAE4D2D-2957-55E2-7AF4-84015DE97E3A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9F44ED-32F7-47C2-ED10-25A484681566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44AAC5-6E10-B6D5-956A-01D7BBE75003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CE16E2-8C20-055A-B0E2-ACA61E0A4CC0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C8047D-D3EB-4528-5B06-1D0F922F2036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E54549-3EB1-B166-6799-2AE20A5A29F9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9F4C3E-C080-6A88-6001-1A0B27BC0C27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252388-D3BD-C282-0D0C-04AFBDC01BDC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EUSKAL MITOLOGIA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MITOLOGÍA VASCA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855311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HYDRA</a:t>
            </a:r>
            <a:endParaRPr/>
          </a:p>
        </p:txBody>
      </p:sp>
      <p:sp>
        <p:nvSpPr>
          <p:cNvPr id="178530279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8206849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24753" y="365124"/>
            <a:ext cx="6391303" cy="6391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24582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ORTZI</a:t>
            </a:r>
            <a:endParaRPr/>
          </a:p>
        </p:txBody>
      </p:sp>
      <p:sp>
        <p:nvSpPr>
          <p:cNvPr id="79252149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0764159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5384" y="1929422"/>
            <a:ext cx="7619999" cy="4705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773121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MITOLOGÍA EN LA LENGUA</a:t>
            </a:r>
            <a:endParaRPr/>
          </a:p>
        </p:txBody>
      </p:sp>
      <p:sp>
        <p:nvSpPr>
          <p:cNvPr id="107460480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ORTZADAR: ORTZ+ADAR (RAMA, BRAZO, CUERNO)</a:t>
            </a:r>
            <a:endParaRPr lang="en-GB"/>
          </a:p>
          <a:p>
            <a:pPr>
              <a:defRPr/>
            </a:pPr>
            <a:r>
              <a:rPr lang="en-GB"/>
              <a:t>ORTZMUGA: ORTZ+MUGA (FRONTERA, LÍMITE)</a:t>
            </a:r>
            <a:endParaRPr lang="en-GB"/>
          </a:p>
          <a:p>
            <a:pPr>
              <a:defRPr/>
            </a:pPr>
            <a:r>
              <a:rPr lang="en-GB"/>
              <a:t>ORTZALDE: ORTZ+ALDE (ZONA)</a:t>
            </a:r>
            <a:endParaRPr lang="en-GB"/>
          </a:p>
          <a:p>
            <a:pPr>
              <a:defRPr/>
            </a:pPr>
            <a:r>
              <a:rPr lang="en-GB"/>
              <a:t>OSTARTE: OST+ARTE (ENTRE)</a:t>
            </a: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490704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JENTIL</a:t>
            </a:r>
            <a:endParaRPr/>
          </a:p>
        </p:txBody>
      </p:sp>
      <p:sp>
        <p:nvSpPr>
          <p:cNvPr id="58920210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3925171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115288" y="439615"/>
            <a:ext cx="6490331" cy="5873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258815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TRIKUHARRIAK (DOLMENES)</a:t>
            </a:r>
            <a:endParaRPr/>
          </a:p>
        </p:txBody>
      </p:sp>
      <p:sp>
        <p:nvSpPr>
          <p:cNvPr id="136271512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5475606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32018" y="1825624"/>
            <a:ext cx="6023970" cy="4512163"/>
          </a:xfrm>
          <a:prstGeom prst="rect">
            <a:avLst/>
          </a:prstGeom>
        </p:spPr>
      </p:pic>
      <p:pic>
        <p:nvPicPr>
          <p:cNvPr id="84804435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525228" y="2334418"/>
            <a:ext cx="5307019" cy="355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29039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STONEHENGE</a:t>
            </a:r>
            <a:endParaRPr/>
          </a:p>
        </p:txBody>
      </p:sp>
      <p:sp>
        <p:nvSpPr>
          <p:cNvPr id="112029874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1909039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8199" y="1690687"/>
            <a:ext cx="10063499" cy="4276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871083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BASAJAUN</a:t>
            </a:r>
            <a:endParaRPr/>
          </a:p>
        </p:txBody>
      </p:sp>
      <p:sp>
        <p:nvSpPr>
          <p:cNvPr id="134188958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6559139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263661" y="170228"/>
            <a:ext cx="6517542" cy="6517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284542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YETI                         BIGFOOT</a:t>
            </a:r>
            <a:endParaRPr/>
          </a:p>
        </p:txBody>
      </p:sp>
      <p:sp>
        <p:nvSpPr>
          <p:cNvPr id="3872176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260119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1826" y="1941634"/>
            <a:ext cx="5143500" cy="3429000"/>
          </a:xfrm>
          <a:prstGeom prst="rect">
            <a:avLst/>
          </a:prstGeom>
        </p:spPr>
      </p:pic>
      <p:pic>
        <p:nvPicPr>
          <p:cNvPr id="108535451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595326" y="1825624"/>
            <a:ext cx="6033749" cy="3395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642678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OLENTZERO</a:t>
            </a:r>
            <a:endParaRPr/>
          </a:p>
        </p:txBody>
      </p:sp>
      <p:sp>
        <p:nvSpPr>
          <p:cNvPr id="16041442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912250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12595" y="1643856"/>
            <a:ext cx="8381999" cy="471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311407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TARTALO</a:t>
            </a:r>
            <a:endParaRPr/>
          </a:p>
        </p:txBody>
      </p:sp>
      <p:sp>
        <p:nvSpPr>
          <p:cNvPr id="183783789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1423582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47307" y="0"/>
            <a:ext cx="7619999" cy="7162799"/>
          </a:xfrm>
          <a:prstGeom prst="rect">
            <a:avLst/>
          </a:prstGeom>
        </p:spPr>
      </p:pic>
      <p:pic>
        <p:nvPicPr>
          <p:cNvPr id="174878661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3653" y="2075961"/>
            <a:ext cx="2381249" cy="429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55684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EL SEÑOR DE LOS ANILLOS</a:t>
            </a:r>
            <a:endParaRPr/>
          </a:p>
        </p:txBody>
      </p:sp>
      <p:sp>
        <p:nvSpPr>
          <p:cNvPr id="104535525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5161738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008467" y="1353588"/>
            <a:ext cx="8468141" cy="5295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350083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POLIFEMO</a:t>
            </a:r>
            <a:endParaRPr/>
          </a:p>
        </p:txBody>
      </p:sp>
      <p:sp>
        <p:nvSpPr>
          <p:cNvPr id="162898153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0767983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14326" y="293076"/>
            <a:ext cx="5962649" cy="5962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36152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LAMIA</a:t>
            </a:r>
            <a:endParaRPr/>
          </a:p>
        </p:txBody>
      </p:sp>
      <p:sp>
        <p:nvSpPr>
          <p:cNvPr id="159942683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9862253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54230" y="970695"/>
            <a:ext cx="5267324" cy="5038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808218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IRATXO</a:t>
            </a:r>
            <a:endParaRPr/>
          </a:p>
        </p:txBody>
      </p:sp>
      <p:sp>
        <p:nvSpPr>
          <p:cNvPr id="162089882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1806105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66276" y="1531937"/>
            <a:ext cx="5901067" cy="5104422"/>
          </a:xfrm>
          <a:prstGeom prst="rect">
            <a:avLst/>
          </a:prstGeom>
        </p:spPr>
      </p:pic>
      <p:pic>
        <p:nvPicPr>
          <p:cNvPr id="84155433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412307" y="1282211"/>
            <a:ext cx="5664415" cy="5862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52111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GALTZAGORRI</a:t>
            </a:r>
            <a:endParaRPr/>
          </a:p>
        </p:txBody>
      </p:sp>
      <p:sp>
        <p:nvSpPr>
          <p:cNvPr id="145182868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4748763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260574" y="219807"/>
            <a:ext cx="6035097" cy="5672991"/>
          </a:xfrm>
          <a:prstGeom prst="rect">
            <a:avLst/>
          </a:prstGeom>
        </p:spPr>
      </p:pic>
      <p:pic>
        <p:nvPicPr>
          <p:cNvPr id="54845833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197980" y="1324951"/>
            <a:ext cx="3479038" cy="5781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915017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DUENDES Y LEPRECHAUN</a:t>
            </a:r>
            <a:endParaRPr/>
          </a:p>
        </p:txBody>
      </p:sp>
      <p:sp>
        <p:nvSpPr>
          <p:cNvPr id="129752555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1603506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11725" y="2454518"/>
            <a:ext cx="1935321" cy="3972169"/>
          </a:xfrm>
          <a:prstGeom prst="rect">
            <a:avLst/>
          </a:prstGeom>
        </p:spPr>
      </p:pic>
      <p:pic>
        <p:nvPicPr>
          <p:cNvPr id="107807028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291666" y="1758461"/>
            <a:ext cx="3552543" cy="5106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869884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MITOLOGÍA NÓRDICA</a:t>
            </a:r>
            <a:endParaRPr/>
          </a:p>
        </p:txBody>
      </p:sp>
      <p:sp>
        <p:nvSpPr>
          <p:cNvPr id="59341384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7634986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863423" y="1516550"/>
            <a:ext cx="8320999" cy="4969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651456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MITOLOGÍA</a:t>
            </a:r>
            <a:r>
              <a:rPr lang="en-GB"/>
              <a:t> GRIEGA</a:t>
            </a:r>
            <a:endParaRPr/>
          </a:p>
        </p:txBody>
      </p:sp>
      <p:sp>
        <p:nvSpPr>
          <p:cNvPr id="25702771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3980360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869438" y="1379903"/>
            <a:ext cx="8137184" cy="5483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784158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MITOLOGÍA VASCA</a:t>
            </a:r>
            <a:endParaRPr/>
          </a:p>
        </p:txBody>
      </p:sp>
      <p:sp>
        <p:nvSpPr>
          <p:cNvPr id="151966297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9057924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315337" y="2100384"/>
            <a:ext cx="6740768" cy="4493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893836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AMALUR</a:t>
            </a:r>
            <a:endParaRPr/>
          </a:p>
        </p:txBody>
      </p:sp>
      <p:sp>
        <p:nvSpPr>
          <p:cNvPr id="64783796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456625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44326" y="856944"/>
            <a:ext cx="7619999" cy="5619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104555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MARI</a:t>
            </a:r>
            <a:endParaRPr/>
          </a:p>
        </p:txBody>
      </p:sp>
      <p:sp>
        <p:nvSpPr>
          <p:cNvPr id="6506360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4812596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99438" y="1414462"/>
            <a:ext cx="7619999" cy="5038724"/>
          </a:xfrm>
          <a:prstGeom prst="rect">
            <a:avLst/>
          </a:prstGeom>
        </p:spPr>
      </p:pic>
      <p:pic>
        <p:nvPicPr>
          <p:cNvPr id="13696891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9038" y="1690687"/>
            <a:ext cx="3200400" cy="476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797857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ZEZENGORRI</a:t>
            </a:r>
            <a:endParaRPr/>
          </a:p>
        </p:txBody>
      </p:sp>
      <p:sp>
        <p:nvSpPr>
          <p:cNvPr id="199808913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9428903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0576" y="1267618"/>
            <a:ext cx="7619999" cy="5467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778552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HERENSUGE</a:t>
            </a:r>
            <a:endParaRPr/>
          </a:p>
        </p:txBody>
      </p:sp>
      <p:sp>
        <p:nvSpPr>
          <p:cNvPr id="156186900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1864620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61057" y="1690687"/>
            <a:ext cx="7619999" cy="5038724"/>
          </a:xfrm>
          <a:prstGeom prst="rect">
            <a:avLst/>
          </a:prstGeom>
        </p:spPr>
      </p:pic>
      <p:pic>
        <p:nvPicPr>
          <p:cNvPr id="175761383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85672" y="634999"/>
            <a:ext cx="428625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ONLYOFFICE/8.1.1.27</Application>
  <DocSecurity>0</DocSecurity>
  <PresentationFormat>Widescreen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modified xsi:type="dcterms:W3CDTF">2024-09-26T16:36:58Z</dcterms:modified>
  <cp:category/>
  <cp:contentStatus/>
  <cp:version/>
</cp:coreProperties>
</file>