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4" r:id="rId5"/>
    <p:sldId id="289" r:id="rId6"/>
    <p:sldId id="260" r:id="rId7"/>
    <p:sldId id="261" r:id="rId8"/>
    <p:sldId id="259" r:id="rId9"/>
    <p:sldId id="262" r:id="rId10"/>
    <p:sldId id="264" r:id="rId11"/>
    <p:sldId id="265" r:id="rId12"/>
    <p:sldId id="271" r:id="rId13"/>
    <p:sldId id="270" r:id="rId14"/>
    <p:sldId id="281" r:id="rId15"/>
    <p:sldId id="275" r:id="rId16"/>
    <p:sldId id="280" r:id="rId17"/>
    <p:sldId id="283" r:id="rId18"/>
    <p:sldId id="282" r:id="rId19"/>
    <p:sldId id="286" r:id="rId20"/>
    <p:sldId id="287" r:id="rId21"/>
    <p:sldId id="295" r:id="rId22"/>
    <p:sldId id="288" r:id="rId23"/>
    <p:sldId id="293" r:id="rId24"/>
    <p:sldId id="294" r:id="rId25"/>
    <p:sldId id="291" r:id="rId26"/>
    <p:sldId id="292" r:id="rId27"/>
    <p:sldId id="276" r:id="rId28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C67A08-2A64-44F1-8B7B-1036670CC0F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5F48EEAA-0FF7-47CB-80ED-E36BBC8FE8C2}">
      <dgm:prSet phldrT="[Texto]"/>
      <dgm:spPr/>
      <dgm:t>
        <a:bodyPr/>
        <a:lstStyle/>
        <a:p>
          <a:r>
            <a:rPr lang="es-CL" b="1" dirty="0" smtClean="0"/>
            <a:t>Estrategias </a:t>
          </a:r>
          <a:endParaRPr lang="es-CL" b="1" dirty="0"/>
        </a:p>
      </dgm:t>
    </dgm:pt>
    <dgm:pt modelId="{F8F70989-9FBC-4C51-9BAD-A4F6AE653E92}" type="parTrans" cxnId="{A53BB68F-5B08-40C9-92CF-6941B19948A8}">
      <dgm:prSet/>
      <dgm:spPr/>
      <dgm:t>
        <a:bodyPr/>
        <a:lstStyle/>
        <a:p>
          <a:endParaRPr lang="es-CL"/>
        </a:p>
      </dgm:t>
    </dgm:pt>
    <dgm:pt modelId="{BA9D9900-D856-4F8E-A82C-B1D1C4C3E542}" type="sibTrans" cxnId="{A53BB68F-5B08-40C9-92CF-6941B19948A8}">
      <dgm:prSet/>
      <dgm:spPr/>
      <dgm:t>
        <a:bodyPr/>
        <a:lstStyle/>
        <a:p>
          <a:endParaRPr lang="es-CL"/>
        </a:p>
      </dgm:t>
    </dgm:pt>
    <dgm:pt modelId="{661BD576-3E90-4D3C-A70E-B0FD179AE22B}">
      <dgm:prSet phldrT="[Texto]"/>
      <dgm:spPr/>
      <dgm:t>
        <a:bodyPr/>
        <a:lstStyle/>
        <a:p>
          <a:r>
            <a:rPr lang="es-CL" b="1" dirty="0" smtClean="0"/>
            <a:t>Fortalezas o debilidades</a:t>
          </a:r>
          <a:endParaRPr lang="es-CL" b="1" dirty="0"/>
        </a:p>
      </dgm:t>
    </dgm:pt>
    <dgm:pt modelId="{24D00B90-5688-457E-B346-DFA3A82EA6C4}" type="parTrans" cxnId="{453E1A77-D7BC-4CD2-B173-64997BA589A4}">
      <dgm:prSet/>
      <dgm:spPr/>
      <dgm:t>
        <a:bodyPr/>
        <a:lstStyle/>
        <a:p>
          <a:endParaRPr lang="es-CL"/>
        </a:p>
      </dgm:t>
    </dgm:pt>
    <dgm:pt modelId="{018AAD17-FDD7-47E0-9B7C-D6D03851F45C}" type="sibTrans" cxnId="{453E1A77-D7BC-4CD2-B173-64997BA589A4}">
      <dgm:prSet/>
      <dgm:spPr/>
      <dgm:t>
        <a:bodyPr/>
        <a:lstStyle/>
        <a:p>
          <a:endParaRPr lang="es-CL"/>
        </a:p>
      </dgm:t>
    </dgm:pt>
    <dgm:pt modelId="{C6604668-54B2-4D39-8F67-BD7D4AC8D3FA}">
      <dgm:prSet/>
      <dgm:spPr/>
      <dgm:t>
        <a:bodyPr/>
        <a:lstStyle/>
        <a:p>
          <a:r>
            <a:rPr lang="es-CL" b="1" dirty="0" smtClean="0"/>
            <a:t>La forma como aprendes en diferentes contextos</a:t>
          </a:r>
          <a:endParaRPr lang="es-CL" b="1" dirty="0"/>
        </a:p>
      </dgm:t>
    </dgm:pt>
    <dgm:pt modelId="{94B9E90B-2618-4E2D-BCFE-D1542BCF23EF}" type="parTrans" cxnId="{0B4237CC-DB38-4BD3-9477-616F25FFD1E2}">
      <dgm:prSet/>
      <dgm:spPr/>
      <dgm:t>
        <a:bodyPr/>
        <a:lstStyle/>
        <a:p>
          <a:endParaRPr lang="es-CL"/>
        </a:p>
      </dgm:t>
    </dgm:pt>
    <dgm:pt modelId="{CA5C4D92-D8BC-46EC-B9CF-04C5DB6D3CD9}" type="sibTrans" cxnId="{0B4237CC-DB38-4BD3-9477-616F25FFD1E2}">
      <dgm:prSet/>
      <dgm:spPr/>
      <dgm:t>
        <a:bodyPr/>
        <a:lstStyle/>
        <a:p>
          <a:endParaRPr lang="es-CL"/>
        </a:p>
      </dgm:t>
    </dgm:pt>
    <dgm:pt modelId="{11C97877-1BB1-4366-AC9B-F69C2EB650DB}" type="pres">
      <dgm:prSet presAssocID="{76C67A08-2A64-44F1-8B7B-1036670CC0F5}" presName="CompostProcess" presStyleCnt="0">
        <dgm:presLayoutVars>
          <dgm:dir/>
          <dgm:resizeHandles val="exact"/>
        </dgm:presLayoutVars>
      </dgm:prSet>
      <dgm:spPr/>
    </dgm:pt>
    <dgm:pt modelId="{0A31DBEC-18F5-4397-80FC-45AE5214F7A1}" type="pres">
      <dgm:prSet presAssocID="{76C67A08-2A64-44F1-8B7B-1036670CC0F5}" presName="arrow" presStyleLbl="bgShp" presStyleIdx="0" presStyleCnt="1"/>
      <dgm:spPr/>
    </dgm:pt>
    <dgm:pt modelId="{5261FA59-463D-4CC4-86D9-801ABB42A7A8}" type="pres">
      <dgm:prSet presAssocID="{76C67A08-2A64-44F1-8B7B-1036670CC0F5}" presName="linearProcess" presStyleCnt="0"/>
      <dgm:spPr/>
    </dgm:pt>
    <dgm:pt modelId="{DB7D46FB-40C3-413F-8112-C55FF38C19C8}" type="pres">
      <dgm:prSet presAssocID="{C6604668-54B2-4D39-8F67-BD7D4AC8D3FA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75F786D-D307-46E6-9D2F-6B6D389F166B}" type="pres">
      <dgm:prSet presAssocID="{CA5C4D92-D8BC-46EC-B9CF-04C5DB6D3CD9}" presName="sibTrans" presStyleCnt="0"/>
      <dgm:spPr/>
    </dgm:pt>
    <dgm:pt modelId="{D9C95BE1-2DC8-4C19-8F7E-190864D36AF5}" type="pres">
      <dgm:prSet presAssocID="{5F48EEAA-0FF7-47CB-80ED-E36BBC8FE8C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2DD707-C6C0-4CDB-BD19-CF399E59D84F}" type="pres">
      <dgm:prSet presAssocID="{BA9D9900-D856-4F8E-A82C-B1D1C4C3E542}" presName="sibTrans" presStyleCnt="0"/>
      <dgm:spPr/>
    </dgm:pt>
    <dgm:pt modelId="{FEDC6AD0-3309-4BA9-B7A1-21C75629C77A}" type="pres">
      <dgm:prSet presAssocID="{661BD576-3E90-4D3C-A70E-B0FD179AE22B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0B4237CC-DB38-4BD3-9477-616F25FFD1E2}" srcId="{76C67A08-2A64-44F1-8B7B-1036670CC0F5}" destId="{C6604668-54B2-4D39-8F67-BD7D4AC8D3FA}" srcOrd="0" destOrd="0" parTransId="{94B9E90B-2618-4E2D-BCFE-D1542BCF23EF}" sibTransId="{CA5C4D92-D8BC-46EC-B9CF-04C5DB6D3CD9}"/>
    <dgm:cxn modelId="{37CD816C-1348-45E7-828A-C5E99A485EA6}" type="presOf" srcId="{661BD576-3E90-4D3C-A70E-B0FD179AE22B}" destId="{FEDC6AD0-3309-4BA9-B7A1-21C75629C77A}" srcOrd="0" destOrd="0" presId="urn:microsoft.com/office/officeart/2005/8/layout/hProcess9"/>
    <dgm:cxn modelId="{A53BB68F-5B08-40C9-92CF-6941B19948A8}" srcId="{76C67A08-2A64-44F1-8B7B-1036670CC0F5}" destId="{5F48EEAA-0FF7-47CB-80ED-E36BBC8FE8C2}" srcOrd="1" destOrd="0" parTransId="{F8F70989-9FBC-4C51-9BAD-A4F6AE653E92}" sibTransId="{BA9D9900-D856-4F8E-A82C-B1D1C4C3E542}"/>
    <dgm:cxn modelId="{453E1A77-D7BC-4CD2-B173-64997BA589A4}" srcId="{76C67A08-2A64-44F1-8B7B-1036670CC0F5}" destId="{661BD576-3E90-4D3C-A70E-B0FD179AE22B}" srcOrd="2" destOrd="0" parTransId="{24D00B90-5688-457E-B346-DFA3A82EA6C4}" sibTransId="{018AAD17-FDD7-47E0-9B7C-D6D03851F45C}"/>
    <dgm:cxn modelId="{2A174ED5-2746-4D2C-A472-2AB75317ED4A}" type="presOf" srcId="{C6604668-54B2-4D39-8F67-BD7D4AC8D3FA}" destId="{DB7D46FB-40C3-413F-8112-C55FF38C19C8}" srcOrd="0" destOrd="0" presId="urn:microsoft.com/office/officeart/2005/8/layout/hProcess9"/>
    <dgm:cxn modelId="{340E3744-F13D-4D92-8095-E158BEF41355}" type="presOf" srcId="{5F48EEAA-0FF7-47CB-80ED-E36BBC8FE8C2}" destId="{D9C95BE1-2DC8-4C19-8F7E-190864D36AF5}" srcOrd="0" destOrd="0" presId="urn:microsoft.com/office/officeart/2005/8/layout/hProcess9"/>
    <dgm:cxn modelId="{EEEF8926-EF29-446B-A783-59F651F9AE10}" type="presOf" srcId="{76C67A08-2A64-44F1-8B7B-1036670CC0F5}" destId="{11C97877-1BB1-4366-AC9B-F69C2EB650DB}" srcOrd="0" destOrd="0" presId="urn:microsoft.com/office/officeart/2005/8/layout/hProcess9"/>
    <dgm:cxn modelId="{CEB8AB95-151D-4DBC-8D0B-757B53858E22}" type="presParOf" srcId="{11C97877-1BB1-4366-AC9B-F69C2EB650DB}" destId="{0A31DBEC-18F5-4397-80FC-45AE5214F7A1}" srcOrd="0" destOrd="0" presId="urn:microsoft.com/office/officeart/2005/8/layout/hProcess9"/>
    <dgm:cxn modelId="{121F445D-90BB-4B50-9365-57D3C7B4F708}" type="presParOf" srcId="{11C97877-1BB1-4366-AC9B-F69C2EB650DB}" destId="{5261FA59-463D-4CC4-86D9-801ABB42A7A8}" srcOrd="1" destOrd="0" presId="urn:microsoft.com/office/officeart/2005/8/layout/hProcess9"/>
    <dgm:cxn modelId="{245656BD-8824-4596-9D3D-405952F55F3B}" type="presParOf" srcId="{5261FA59-463D-4CC4-86D9-801ABB42A7A8}" destId="{DB7D46FB-40C3-413F-8112-C55FF38C19C8}" srcOrd="0" destOrd="0" presId="urn:microsoft.com/office/officeart/2005/8/layout/hProcess9"/>
    <dgm:cxn modelId="{BD7FB655-076E-45B8-987C-A08C96C796AA}" type="presParOf" srcId="{5261FA59-463D-4CC4-86D9-801ABB42A7A8}" destId="{475F786D-D307-46E6-9D2F-6B6D389F166B}" srcOrd="1" destOrd="0" presId="urn:microsoft.com/office/officeart/2005/8/layout/hProcess9"/>
    <dgm:cxn modelId="{3AF83094-CDC4-4785-8613-0324FA600073}" type="presParOf" srcId="{5261FA59-463D-4CC4-86D9-801ABB42A7A8}" destId="{D9C95BE1-2DC8-4C19-8F7E-190864D36AF5}" srcOrd="2" destOrd="0" presId="urn:microsoft.com/office/officeart/2005/8/layout/hProcess9"/>
    <dgm:cxn modelId="{69877797-4BEF-40F5-9121-AD4E077B55D8}" type="presParOf" srcId="{5261FA59-463D-4CC4-86D9-801ABB42A7A8}" destId="{422DD707-C6C0-4CDB-BD19-CF399E59D84F}" srcOrd="3" destOrd="0" presId="urn:microsoft.com/office/officeart/2005/8/layout/hProcess9"/>
    <dgm:cxn modelId="{89F62CCA-8CCD-4FDD-A07D-CD786B98B73B}" type="presParOf" srcId="{5261FA59-463D-4CC4-86D9-801ABB42A7A8}" destId="{FEDC6AD0-3309-4BA9-B7A1-21C75629C77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B81B5C-4537-436E-B41C-D6FCB5D0FA4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A4A07E40-790E-4B2B-8986-79D6B7118097}">
      <dgm:prSet phldrT="[Texto]" custT="1"/>
      <dgm:spPr/>
      <dgm:t>
        <a:bodyPr/>
        <a:lstStyle/>
        <a:p>
          <a:r>
            <a:rPr lang="es-CL" sz="2800" b="1" dirty="0" smtClean="0"/>
            <a:t>Fases </a:t>
          </a:r>
          <a:endParaRPr lang="es-CL" sz="2800" b="1" dirty="0"/>
        </a:p>
      </dgm:t>
    </dgm:pt>
    <dgm:pt modelId="{A6EA4F48-DBBF-4788-8D12-A344D9018C2E}" type="parTrans" cxnId="{BF3F134C-E620-4EFC-B270-582D5CD5C6E2}">
      <dgm:prSet/>
      <dgm:spPr/>
      <dgm:t>
        <a:bodyPr/>
        <a:lstStyle/>
        <a:p>
          <a:endParaRPr lang="es-CL"/>
        </a:p>
      </dgm:t>
    </dgm:pt>
    <dgm:pt modelId="{BD2F5888-1780-491F-B624-9723B26F50B6}" type="sibTrans" cxnId="{BF3F134C-E620-4EFC-B270-582D5CD5C6E2}">
      <dgm:prSet/>
      <dgm:spPr/>
      <dgm:t>
        <a:bodyPr/>
        <a:lstStyle/>
        <a:p>
          <a:endParaRPr lang="es-CL"/>
        </a:p>
      </dgm:t>
    </dgm:pt>
    <dgm:pt modelId="{58870F87-B3A1-4DBA-862A-5F4AEFAE91BD}">
      <dgm:prSet phldrT="[Texto]"/>
      <dgm:spPr/>
      <dgm:t>
        <a:bodyPr/>
        <a:lstStyle/>
        <a:p>
          <a:r>
            <a:rPr lang="es-CL" b="1" dirty="0" smtClean="0"/>
            <a:t>Planificación </a:t>
          </a:r>
          <a:endParaRPr lang="es-CL" b="1" dirty="0"/>
        </a:p>
      </dgm:t>
    </dgm:pt>
    <dgm:pt modelId="{245510C6-66F2-4EA2-8667-A536C96616CB}" type="parTrans" cxnId="{E4A23062-D118-4114-8E2E-0854329C1060}">
      <dgm:prSet/>
      <dgm:spPr/>
      <dgm:t>
        <a:bodyPr/>
        <a:lstStyle/>
        <a:p>
          <a:endParaRPr lang="es-CL"/>
        </a:p>
      </dgm:t>
    </dgm:pt>
    <dgm:pt modelId="{24230F27-A8C7-4AF8-B86F-6F284557534E}" type="sibTrans" cxnId="{E4A23062-D118-4114-8E2E-0854329C1060}">
      <dgm:prSet/>
      <dgm:spPr/>
      <dgm:t>
        <a:bodyPr/>
        <a:lstStyle/>
        <a:p>
          <a:endParaRPr lang="es-CL"/>
        </a:p>
      </dgm:t>
    </dgm:pt>
    <dgm:pt modelId="{0386BD5D-0128-45FC-A708-57CA6B58BC35}">
      <dgm:prSet phldrT="[Texto]"/>
      <dgm:spPr/>
      <dgm:t>
        <a:bodyPr/>
        <a:lstStyle/>
        <a:p>
          <a:r>
            <a:rPr lang="es-CL" b="1" dirty="0" smtClean="0"/>
            <a:t>Fase de realización </a:t>
          </a:r>
          <a:endParaRPr lang="es-CL" b="1" dirty="0"/>
        </a:p>
      </dgm:t>
    </dgm:pt>
    <dgm:pt modelId="{99DA58E8-0293-4BA1-978A-06B1F34F030F}" type="parTrans" cxnId="{E07148EA-F780-4B7F-99BC-662C4F77EE92}">
      <dgm:prSet/>
      <dgm:spPr/>
      <dgm:t>
        <a:bodyPr/>
        <a:lstStyle/>
        <a:p>
          <a:endParaRPr lang="es-CL"/>
        </a:p>
      </dgm:t>
    </dgm:pt>
    <dgm:pt modelId="{EF6F566F-1014-49DE-A3B3-E1D44E2508FF}" type="sibTrans" cxnId="{E07148EA-F780-4B7F-99BC-662C4F77EE92}">
      <dgm:prSet/>
      <dgm:spPr/>
      <dgm:t>
        <a:bodyPr/>
        <a:lstStyle/>
        <a:p>
          <a:endParaRPr lang="es-CL"/>
        </a:p>
      </dgm:t>
    </dgm:pt>
    <dgm:pt modelId="{B1FFD04A-E682-49C0-9363-3A9417E89878}">
      <dgm:prSet/>
      <dgm:spPr/>
      <dgm:t>
        <a:bodyPr/>
        <a:lstStyle/>
        <a:p>
          <a:r>
            <a:rPr lang="es-CL" b="1" dirty="0" smtClean="0"/>
            <a:t>Fase de Auto- reflexión </a:t>
          </a:r>
          <a:endParaRPr lang="es-CL" b="1" dirty="0"/>
        </a:p>
      </dgm:t>
    </dgm:pt>
    <dgm:pt modelId="{A21751CE-274D-4B6F-BC93-BDEBE28A04F7}" type="parTrans" cxnId="{99265C16-4D75-4C72-A1CA-7724BEB39AF6}">
      <dgm:prSet/>
      <dgm:spPr/>
      <dgm:t>
        <a:bodyPr/>
        <a:lstStyle/>
        <a:p>
          <a:endParaRPr lang="es-CL"/>
        </a:p>
      </dgm:t>
    </dgm:pt>
    <dgm:pt modelId="{4F808E60-2211-4B49-9C86-3B36AF2964C4}" type="sibTrans" cxnId="{99265C16-4D75-4C72-A1CA-7724BEB39AF6}">
      <dgm:prSet/>
      <dgm:spPr/>
      <dgm:t>
        <a:bodyPr/>
        <a:lstStyle/>
        <a:p>
          <a:endParaRPr lang="es-CL"/>
        </a:p>
      </dgm:t>
    </dgm:pt>
    <dgm:pt modelId="{F646B8CA-EB58-43AF-8643-D04CE62E3B36}" type="pres">
      <dgm:prSet presAssocID="{1FB81B5C-4537-436E-B41C-D6FCB5D0FA4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L"/>
        </a:p>
      </dgm:t>
    </dgm:pt>
    <dgm:pt modelId="{2D847FA6-CAEC-4DBD-A4E6-198433F5D17D}" type="pres">
      <dgm:prSet presAssocID="{A4A07E40-790E-4B2B-8986-79D6B7118097}" presName="hierRoot1" presStyleCnt="0"/>
      <dgm:spPr/>
    </dgm:pt>
    <dgm:pt modelId="{49D47EC1-33C4-40F1-B204-BE9637DF90B5}" type="pres">
      <dgm:prSet presAssocID="{A4A07E40-790E-4B2B-8986-79D6B7118097}" presName="composite" presStyleCnt="0"/>
      <dgm:spPr/>
    </dgm:pt>
    <dgm:pt modelId="{E41A56A1-B4B1-43D3-8161-0B90E5E778B6}" type="pres">
      <dgm:prSet presAssocID="{A4A07E40-790E-4B2B-8986-79D6B7118097}" presName="background" presStyleLbl="node0" presStyleIdx="0" presStyleCnt="1"/>
      <dgm:spPr/>
    </dgm:pt>
    <dgm:pt modelId="{EAFDC0F2-69DA-4CE2-BB91-83F8F4DBABDC}" type="pres">
      <dgm:prSet presAssocID="{A4A07E40-790E-4B2B-8986-79D6B7118097}" presName="text" presStyleLbl="fgAcc0" presStyleIdx="0" presStyleCnt="1" custScaleX="289843" custLinFactNeighborX="-1582" custLinFactNeighborY="-451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C6E6B011-08CE-48DD-A2EE-167D9F047F2A}" type="pres">
      <dgm:prSet presAssocID="{A4A07E40-790E-4B2B-8986-79D6B7118097}" presName="hierChild2" presStyleCnt="0"/>
      <dgm:spPr/>
    </dgm:pt>
    <dgm:pt modelId="{32FD2406-C078-46A5-BFF6-B702A0A725F4}" type="pres">
      <dgm:prSet presAssocID="{245510C6-66F2-4EA2-8667-A536C96616CB}" presName="Name10" presStyleLbl="parChTrans1D2" presStyleIdx="0" presStyleCnt="3"/>
      <dgm:spPr/>
      <dgm:t>
        <a:bodyPr/>
        <a:lstStyle/>
        <a:p>
          <a:endParaRPr lang="es-CL"/>
        </a:p>
      </dgm:t>
    </dgm:pt>
    <dgm:pt modelId="{F7152FBD-3E2D-42F9-BE5C-B6FF93BD3000}" type="pres">
      <dgm:prSet presAssocID="{58870F87-B3A1-4DBA-862A-5F4AEFAE91BD}" presName="hierRoot2" presStyleCnt="0"/>
      <dgm:spPr/>
    </dgm:pt>
    <dgm:pt modelId="{7D6A956F-98C7-4374-A196-B8A080E4C3A4}" type="pres">
      <dgm:prSet presAssocID="{58870F87-B3A1-4DBA-862A-5F4AEFAE91BD}" presName="composite2" presStyleCnt="0"/>
      <dgm:spPr/>
    </dgm:pt>
    <dgm:pt modelId="{62EA60AD-5990-44D3-9C00-2134DF3E24C6}" type="pres">
      <dgm:prSet presAssocID="{58870F87-B3A1-4DBA-862A-5F4AEFAE91BD}" presName="background2" presStyleLbl="node2" presStyleIdx="0" presStyleCnt="3"/>
      <dgm:spPr/>
    </dgm:pt>
    <dgm:pt modelId="{70189CDF-6987-4250-967A-9716836A82F9}" type="pres">
      <dgm:prSet presAssocID="{58870F87-B3A1-4DBA-862A-5F4AEFAE91BD}" presName="text2" presStyleLbl="fgAcc2" presStyleIdx="0" presStyleCnt="3" custScaleX="107714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EB18769E-02C3-4B19-9794-25CD8742947C}" type="pres">
      <dgm:prSet presAssocID="{58870F87-B3A1-4DBA-862A-5F4AEFAE91BD}" presName="hierChild3" presStyleCnt="0"/>
      <dgm:spPr/>
    </dgm:pt>
    <dgm:pt modelId="{368DD70B-2BB4-44D2-B754-170169654715}" type="pres">
      <dgm:prSet presAssocID="{99DA58E8-0293-4BA1-978A-06B1F34F030F}" presName="Name10" presStyleLbl="parChTrans1D2" presStyleIdx="1" presStyleCnt="3"/>
      <dgm:spPr/>
      <dgm:t>
        <a:bodyPr/>
        <a:lstStyle/>
        <a:p>
          <a:endParaRPr lang="es-CL"/>
        </a:p>
      </dgm:t>
    </dgm:pt>
    <dgm:pt modelId="{204AA30C-1006-471B-A6D3-400BC47569C3}" type="pres">
      <dgm:prSet presAssocID="{0386BD5D-0128-45FC-A708-57CA6B58BC35}" presName="hierRoot2" presStyleCnt="0"/>
      <dgm:spPr/>
    </dgm:pt>
    <dgm:pt modelId="{2C165D65-14D8-40C5-90A7-5CEC00E41433}" type="pres">
      <dgm:prSet presAssocID="{0386BD5D-0128-45FC-A708-57CA6B58BC35}" presName="composite2" presStyleCnt="0"/>
      <dgm:spPr/>
    </dgm:pt>
    <dgm:pt modelId="{EC18C404-A48C-408B-8092-5F4016FAA247}" type="pres">
      <dgm:prSet presAssocID="{0386BD5D-0128-45FC-A708-57CA6B58BC35}" presName="background2" presStyleLbl="node2" presStyleIdx="1" presStyleCnt="3"/>
      <dgm:spPr/>
    </dgm:pt>
    <dgm:pt modelId="{218465EE-1EE9-4D04-B75B-BE2317191DD2}" type="pres">
      <dgm:prSet presAssocID="{0386BD5D-0128-45FC-A708-57CA6B58BC35}" presName="text2" presStyleLbl="fgAcc2" presStyleIdx="1" presStyleCnt="3" custScaleX="115611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5B30FA4B-042C-4906-9B54-37AEDCD7182C}" type="pres">
      <dgm:prSet presAssocID="{0386BD5D-0128-45FC-A708-57CA6B58BC35}" presName="hierChild3" presStyleCnt="0"/>
      <dgm:spPr/>
    </dgm:pt>
    <dgm:pt modelId="{D32D1126-0559-4D4E-8B93-4E7E0FD79504}" type="pres">
      <dgm:prSet presAssocID="{A21751CE-274D-4B6F-BC93-BDEBE28A04F7}" presName="Name10" presStyleLbl="parChTrans1D2" presStyleIdx="2" presStyleCnt="3"/>
      <dgm:spPr/>
      <dgm:t>
        <a:bodyPr/>
        <a:lstStyle/>
        <a:p>
          <a:endParaRPr lang="es-CL"/>
        </a:p>
      </dgm:t>
    </dgm:pt>
    <dgm:pt modelId="{DB425EB0-28C7-470D-876E-F66970BB1550}" type="pres">
      <dgm:prSet presAssocID="{B1FFD04A-E682-49C0-9363-3A9417E89878}" presName="hierRoot2" presStyleCnt="0"/>
      <dgm:spPr/>
    </dgm:pt>
    <dgm:pt modelId="{AB743F79-AB88-4E98-903F-4F8D99617295}" type="pres">
      <dgm:prSet presAssocID="{B1FFD04A-E682-49C0-9363-3A9417E89878}" presName="composite2" presStyleCnt="0"/>
      <dgm:spPr/>
    </dgm:pt>
    <dgm:pt modelId="{27CBA069-D61E-4F26-9B36-724C9FAD6479}" type="pres">
      <dgm:prSet presAssocID="{B1FFD04A-E682-49C0-9363-3A9417E89878}" presName="background2" presStyleLbl="node2" presStyleIdx="2" presStyleCnt="3"/>
      <dgm:spPr/>
    </dgm:pt>
    <dgm:pt modelId="{0391F9D2-7ED9-4FCC-9405-01A13EB7C9E3}" type="pres">
      <dgm:prSet presAssocID="{B1FFD04A-E682-49C0-9363-3A9417E89878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6D30E239-1C88-4D75-9FDF-B889F0C25A71}" type="pres">
      <dgm:prSet presAssocID="{B1FFD04A-E682-49C0-9363-3A9417E89878}" presName="hierChild3" presStyleCnt="0"/>
      <dgm:spPr/>
    </dgm:pt>
  </dgm:ptLst>
  <dgm:cxnLst>
    <dgm:cxn modelId="{BF3F134C-E620-4EFC-B270-582D5CD5C6E2}" srcId="{1FB81B5C-4537-436E-B41C-D6FCB5D0FA47}" destId="{A4A07E40-790E-4B2B-8986-79D6B7118097}" srcOrd="0" destOrd="0" parTransId="{A6EA4F48-DBBF-4788-8D12-A344D9018C2E}" sibTransId="{BD2F5888-1780-491F-B624-9723B26F50B6}"/>
    <dgm:cxn modelId="{E1009F95-B588-4E05-9ADA-5564CF480F04}" type="presOf" srcId="{0386BD5D-0128-45FC-A708-57CA6B58BC35}" destId="{218465EE-1EE9-4D04-B75B-BE2317191DD2}" srcOrd="0" destOrd="0" presId="urn:microsoft.com/office/officeart/2005/8/layout/hierarchy1"/>
    <dgm:cxn modelId="{D43BE2F6-E679-436E-9F07-13E37CA17429}" type="presOf" srcId="{245510C6-66F2-4EA2-8667-A536C96616CB}" destId="{32FD2406-C078-46A5-BFF6-B702A0A725F4}" srcOrd="0" destOrd="0" presId="urn:microsoft.com/office/officeart/2005/8/layout/hierarchy1"/>
    <dgm:cxn modelId="{99265C16-4D75-4C72-A1CA-7724BEB39AF6}" srcId="{A4A07E40-790E-4B2B-8986-79D6B7118097}" destId="{B1FFD04A-E682-49C0-9363-3A9417E89878}" srcOrd="2" destOrd="0" parTransId="{A21751CE-274D-4B6F-BC93-BDEBE28A04F7}" sibTransId="{4F808E60-2211-4B49-9C86-3B36AF2964C4}"/>
    <dgm:cxn modelId="{08346928-5768-4C43-A6F2-D46CBE21F86B}" type="presOf" srcId="{A21751CE-274D-4B6F-BC93-BDEBE28A04F7}" destId="{D32D1126-0559-4D4E-8B93-4E7E0FD79504}" srcOrd="0" destOrd="0" presId="urn:microsoft.com/office/officeart/2005/8/layout/hierarchy1"/>
    <dgm:cxn modelId="{CAFC4F8D-BD4F-4823-B3D1-6F147E5EBA6F}" type="presOf" srcId="{B1FFD04A-E682-49C0-9363-3A9417E89878}" destId="{0391F9D2-7ED9-4FCC-9405-01A13EB7C9E3}" srcOrd="0" destOrd="0" presId="urn:microsoft.com/office/officeart/2005/8/layout/hierarchy1"/>
    <dgm:cxn modelId="{F4E4862C-637C-4EB9-82C6-8B5DAA7B40E8}" type="presOf" srcId="{A4A07E40-790E-4B2B-8986-79D6B7118097}" destId="{EAFDC0F2-69DA-4CE2-BB91-83F8F4DBABDC}" srcOrd="0" destOrd="0" presId="urn:microsoft.com/office/officeart/2005/8/layout/hierarchy1"/>
    <dgm:cxn modelId="{BB1D9648-0C1F-4555-8C80-7F67FC014D0C}" type="presOf" srcId="{99DA58E8-0293-4BA1-978A-06B1F34F030F}" destId="{368DD70B-2BB4-44D2-B754-170169654715}" srcOrd="0" destOrd="0" presId="urn:microsoft.com/office/officeart/2005/8/layout/hierarchy1"/>
    <dgm:cxn modelId="{E4A23062-D118-4114-8E2E-0854329C1060}" srcId="{A4A07E40-790E-4B2B-8986-79D6B7118097}" destId="{58870F87-B3A1-4DBA-862A-5F4AEFAE91BD}" srcOrd="0" destOrd="0" parTransId="{245510C6-66F2-4EA2-8667-A536C96616CB}" sibTransId="{24230F27-A8C7-4AF8-B86F-6F284557534E}"/>
    <dgm:cxn modelId="{5F074935-DEDC-4F32-8BEA-5F5E749E5A48}" type="presOf" srcId="{1FB81B5C-4537-436E-B41C-D6FCB5D0FA47}" destId="{F646B8CA-EB58-43AF-8643-D04CE62E3B36}" srcOrd="0" destOrd="0" presId="urn:microsoft.com/office/officeart/2005/8/layout/hierarchy1"/>
    <dgm:cxn modelId="{E07148EA-F780-4B7F-99BC-662C4F77EE92}" srcId="{A4A07E40-790E-4B2B-8986-79D6B7118097}" destId="{0386BD5D-0128-45FC-A708-57CA6B58BC35}" srcOrd="1" destOrd="0" parTransId="{99DA58E8-0293-4BA1-978A-06B1F34F030F}" sibTransId="{EF6F566F-1014-49DE-A3B3-E1D44E2508FF}"/>
    <dgm:cxn modelId="{92890F84-5AC3-43C3-AA17-B3AA95D7AE75}" type="presOf" srcId="{58870F87-B3A1-4DBA-862A-5F4AEFAE91BD}" destId="{70189CDF-6987-4250-967A-9716836A82F9}" srcOrd="0" destOrd="0" presId="urn:microsoft.com/office/officeart/2005/8/layout/hierarchy1"/>
    <dgm:cxn modelId="{9CB0E95C-0D53-40E9-B38D-FEA12D9AEF1F}" type="presParOf" srcId="{F646B8CA-EB58-43AF-8643-D04CE62E3B36}" destId="{2D847FA6-CAEC-4DBD-A4E6-198433F5D17D}" srcOrd="0" destOrd="0" presId="urn:microsoft.com/office/officeart/2005/8/layout/hierarchy1"/>
    <dgm:cxn modelId="{E9B79E96-DE4B-4541-A2EE-0F106366E369}" type="presParOf" srcId="{2D847FA6-CAEC-4DBD-A4E6-198433F5D17D}" destId="{49D47EC1-33C4-40F1-B204-BE9637DF90B5}" srcOrd="0" destOrd="0" presId="urn:microsoft.com/office/officeart/2005/8/layout/hierarchy1"/>
    <dgm:cxn modelId="{9F7FE0F4-DE1C-438A-B673-43481F3A1B5D}" type="presParOf" srcId="{49D47EC1-33C4-40F1-B204-BE9637DF90B5}" destId="{E41A56A1-B4B1-43D3-8161-0B90E5E778B6}" srcOrd="0" destOrd="0" presId="urn:microsoft.com/office/officeart/2005/8/layout/hierarchy1"/>
    <dgm:cxn modelId="{EC1B4B50-0C5B-414C-BEBB-22EF4A80B231}" type="presParOf" srcId="{49D47EC1-33C4-40F1-B204-BE9637DF90B5}" destId="{EAFDC0F2-69DA-4CE2-BB91-83F8F4DBABDC}" srcOrd="1" destOrd="0" presId="urn:microsoft.com/office/officeart/2005/8/layout/hierarchy1"/>
    <dgm:cxn modelId="{EB5A4512-8783-4317-A665-960DCCDA0F26}" type="presParOf" srcId="{2D847FA6-CAEC-4DBD-A4E6-198433F5D17D}" destId="{C6E6B011-08CE-48DD-A2EE-167D9F047F2A}" srcOrd="1" destOrd="0" presId="urn:microsoft.com/office/officeart/2005/8/layout/hierarchy1"/>
    <dgm:cxn modelId="{63157AE7-6AE3-488F-BA20-BA4140209E00}" type="presParOf" srcId="{C6E6B011-08CE-48DD-A2EE-167D9F047F2A}" destId="{32FD2406-C078-46A5-BFF6-B702A0A725F4}" srcOrd="0" destOrd="0" presId="urn:microsoft.com/office/officeart/2005/8/layout/hierarchy1"/>
    <dgm:cxn modelId="{B1C3A4C8-CCBF-40AC-9A73-7E410F7577C2}" type="presParOf" srcId="{C6E6B011-08CE-48DD-A2EE-167D9F047F2A}" destId="{F7152FBD-3E2D-42F9-BE5C-B6FF93BD3000}" srcOrd="1" destOrd="0" presId="urn:microsoft.com/office/officeart/2005/8/layout/hierarchy1"/>
    <dgm:cxn modelId="{D9E3A7CA-181C-4E97-8EE6-50185D78D6EB}" type="presParOf" srcId="{F7152FBD-3E2D-42F9-BE5C-B6FF93BD3000}" destId="{7D6A956F-98C7-4374-A196-B8A080E4C3A4}" srcOrd="0" destOrd="0" presId="urn:microsoft.com/office/officeart/2005/8/layout/hierarchy1"/>
    <dgm:cxn modelId="{048F77E4-8B39-4AAE-9993-06BBD11334A2}" type="presParOf" srcId="{7D6A956F-98C7-4374-A196-B8A080E4C3A4}" destId="{62EA60AD-5990-44D3-9C00-2134DF3E24C6}" srcOrd="0" destOrd="0" presId="urn:microsoft.com/office/officeart/2005/8/layout/hierarchy1"/>
    <dgm:cxn modelId="{161FDEC0-57B1-43F8-BBFF-7D54F39BEF1A}" type="presParOf" srcId="{7D6A956F-98C7-4374-A196-B8A080E4C3A4}" destId="{70189CDF-6987-4250-967A-9716836A82F9}" srcOrd="1" destOrd="0" presId="urn:microsoft.com/office/officeart/2005/8/layout/hierarchy1"/>
    <dgm:cxn modelId="{0BDC0255-DE8A-4C6F-AB18-078F34A6FD02}" type="presParOf" srcId="{F7152FBD-3E2D-42F9-BE5C-B6FF93BD3000}" destId="{EB18769E-02C3-4B19-9794-25CD8742947C}" srcOrd="1" destOrd="0" presId="urn:microsoft.com/office/officeart/2005/8/layout/hierarchy1"/>
    <dgm:cxn modelId="{AB4EA538-4F53-464B-AE68-604B922EBE6E}" type="presParOf" srcId="{C6E6B011-08CE-48DD-A2EE-167D9F047F2A}" destId="{368DD70B-2BB4-44D2-B754-170169654715}" srcOrd="2" destOrd="0" presId="urn:microsoft.com/office/officeart/2005/8/layout/hierarchy1"/>
    <dgm:cxn modelId="{3F5FCD98-59DE-45E9-B13D-376FB6D9FAF9}" type="presParOf" srcId="{C6E6B011-08CE-48DD-A2EE-167D9F047F2A}" destId="{204AA30C-1006-471B-A6D3-400BC47569C3}" srcOrd="3" destOrd="0" presId="urn:microsoft.com/office/officeart/2005/8/layout/hierarchy1"/>
    <dgm:cxn modelId="{B7D3A730-856D-45E5-87EA-427E1CF8FA0C}" type="presParOf" srcId="{204AA30C-1006-471B-A6D3-400BC47569C3}" destId="{2C165D65-14D8-40C5-90A7-5CEC00E41433}" srcOrd="0" destOrd="0" presId="urn:microsoft.com/office/officeart/2005/8/layout/hierarchy1"/>
    <dgm:cxn modelId="{31106677-FD42-4615-9206-03197EA2E288}" type="presParOf" srcId="{2C165D65-14D8-40C5-90A7-5CEC00E41433}" destId="{EC18C404-A48C-408B-8092-5F4016FAA247}" srcOrd="0" destOrd="0" presId="urn:microsoft.com/office/officeart/2005/8/layout/hierarchy1"/>
    <dgm:cxn modelId="{B48A175A-1171-4116-8E86-A5BCD4273F4B}" type="presParOf" srcId="{2C165D65-14D8-40C5-90A7-5CEC00E41433}" destId="{218465EE-1EE9-4D04-B75B-BE2317191DD2}" srcOrd="1" destOrd="0" presId="urn:microsoft.com/office/officeart/2005/8/layout/hierarchy1"/>
    <dgm:cxn modelId="{F8645AC8-6124-4726-BB00-0F6B51B3C408}" type="presParOf" srcId="{204AA30C-1006-471B-A6D3-400BC47569C3}" destId="{5B30FA4B-042C-4906-9B54-37AEDCD7182C}" srcOrd="1" destOrd="0" presId="urn:microsoft.com/office/officeart/2005/8/layout/hierarchy1"/>
    <dgm:cxn modelId="{DE0BC441-62AF-4F85-A96C-35B4824DD881}" type="presParOf" srcId="{C6E6B011-08CE-48DD-A2EE-167D9F047F2A}" destId="{D32D1126-0559-4D4E-8B93-4E7E0FD79504}" srcOrd="4" destOrd="0" presId="urn:microsoft.com/office/officeart/2005/8/layout/hierarchy1"/>
    <dgm:cxn modelId="{918806E8-C2BD-41FD-96D9-83FB08793C90}" type="presParOf" srcId="{C6E6B011-08CE-48DD-A2EE-167D9F047F2A}" destId="{DB425EB0-28C7-470D-876E-F66970BB1550}" srcOrd="5" destOrd="0" presId="urn:microsoft.com/office/officeart/2005/8/layout/hierarchy1"/>
    <dgm:cxn modelId="{D3B71250-C5CF-413C-A7C3-A3F84109BA4D}" type="presParOf" srcId="{DB425EB0-28C7-470D-876E-F66970BB1550}" destId="{AB743F79-AB88-4E98-903F-4F8D99617295}" srcOrd="0" destOrd="0" presId="urn:microsoft.com/office/officeart/2005/8/layout/hierarchy1"/>
    <dgm:cxn modelId="{57463B75-8B1D-4495-9F10-8F552BF9BB9D}" type="presParOf" srcId="{AB743F79-AB88-4E98-903F-4F8D99617295}" destId="{27CBA069-D61E-4F26-9B36-724C9FAD6479}" srcOrd="0" destOrd="0" presId="urn:microsoft.com/office/officeart/2005/8/layout/hierarchy1"/>
    <dgm:cxn modelId="{1C2BD47F-FF06-44FA-8382-E35D631BE474}" type="presParOf" srcId="{AB743F79-AB88-4E98-903F-4F8D99617295}" destId="{0391F9D2-7ED9-4FCC-9405-01A13EB7C9E3}" srcOrd="1" destOrd="0" presId="urn:microsoft.com/office/officeart/2005/8/layout/hierarchy1"/>
    <dgm:cxn modelId="{1E84245B-74FB-4568-92C0-3379E38B1EDF}" type="presParOf" srcId="{DB425EB0-28C7-470D-876E-F66970BB1550}" destId="{6D30E239-1C88-4D75-9FDF-B889F0C25A7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EE88833-5B4D-4FCF-8D51-CBB1E00875D9}" type="doc">
      <dgm:prSet loTypeId="urn:microsoft.com/office/officeart/2005/8/layout/lProcess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CL"/>
        </a:p>
      </dgm:t>
    </dgm:pt>
    <dgm:pt modelId="{A08A2032-4053-4971-AAE9-1D2D362BF6DF}">
      <dgm:prSet phldrT="[Texto]"/>
      <dgm:spPr/>
      <dgm:t>
        <a:bodyPr/>
        <a:lstStyle/>
        <a:p>
          <a:r>
            <a:rPr lang="es-CL" dirty="0" smtClean="0"/>
            <a:t>Estudio</a:t>
          </a:r>
          <a:endParaRPr lang="es-CL" dirty="0"/>
        </a:p>
      </dgm:t>
    </dgm:pt>
    <dgm:pt modelId="{218EDA56-5180-4150-8CE6-148085092EE1}" type="parTrans" cxnId="{98837EAA-96E4-411A-A94A-0EF3167F2B29}">
      <dgm:prSet/>
      <dgm:spPr/>
      <dgm:t>
        <a:bodyPr/>
        <a:lstStyle/>
        <a:p>
          <a:endParaRPr lang="es-CL"/>
        </a:p>
      </dgm:t>
    </dgm:pt>
    <dgm:pt modelId="{673A9CA4-F8AE-48D6-965F-10EBC557BD4D}" type="sibTrans" cxnId="{98837EAA-96E4-411A-A94A-0EF3167F2B29}">
      <dgm:prSet/>
      <dgm:spPr/>
      <dgm:t>
        <a:bodyPr/>
        <a:lstStyle/>
        <a:p>
          <a:endParaRPr lang="es-CL"/>
        </a:p>
      </dgm:t>
    </dgm:pt>
    <dgm:pt modelId="{BC69C923-1ED4-43CF-84BA-8283A9E8936D}">
      <dgm:prSet phldrT="[Texto]"/>
      <dgm:spPr/>
      <dgm:t>
        <a:bodyPr/>
        <a:lstStyle/>
        <a:p>
          <a:r>
            <a:rPr lang="es-CL" dirty="0" smtClean="0"/>
            <a:t>Sistematizar  contenidos de poco interés y mediana complejidad</a:t>
          </a:r>
          <a:endParaRPr lang="es-CL" dirty="0"/>
        </a:p>
      </dgm:t>
    </dgm:pt>
    <dgm:pt modelId="{B59AEFF0-D965-4BC7-B58B-7E2C010ACB05}" type="parTrans" cxnId="{958D59A0-DDA1-44E3-9A49-8ED52D17832C}">
      <dgm:prSet/>
      <dgm:spPr/>
      <dgm:t>
        <a:bodyPr/>
        <a:lstStyle/>
        <a:p>
          <a:endParaRPr lang="es-CL"/>
        </a:p>
      </dgm:t>
    </dgm:pt>
    <dgm:pt modelId="{8F565E69-2D0E-4AFE-9155-C3609F3F0BD1}" type="sibTrans" cxnId="{958D59A0-DDA1-44E3-9A49-8ED52D17832C}">
      <dgm:prSet/>
      <dgm:spPr/>
      <dgm:t>
        <a:bodyPr/>
        <a:lstStyle/>
        <a:p>
          <a:endParaRPr lang="es-CL"/>
        </a:p>
      </dgm:t>
    </dgm:pt>
    <dgm:pt modelId="{B480E229-B3E5-418B-95CB-18478C08D3C4}">
      <dgm:prSet phldrT="[Texto]"/>
      <dgm:spPr/>
      <dgm:t>
        <a:bodyPr/>
        <a:lstStyle/>
        <a:p>
          <a:r>
            <a:rPr lang="es-CL" dirty="0" smtClean="0"/>
            <a:t>40 minutos</a:t>
          </a:r>
          <a:endParaRPr lang="es-CL" dirty="0"/>
        </a:p>
      </dgm:t>
    </dgm:pt>
    <dgm:pt modelId="{4CBD57DE-0F51-41CF-BA60-F46D309523DD}" type="parTrans" cxnId="{EFEDBC3A-8D9E-47CA-99CA-AC88254E837A}">
      <dgm:prSet/>
      <dgm:spPr/>
      <dgm:t>
        <a:bodyPr/>
        <a:lstStyle/>
        <a:p>
          <a:endParaRPr lang="es-CL"/>
        </a:p>
      </dgm:t>
    </dgm:pt>
    <dgm:pt modelId="{3E469C95-2C43-46A5-B766-8198B6EDDFE8}" type="sibTrans" cxnId="{EFEDBC3A-8D9E-47CA-99CA-AC88254E837A}">
      <dgm:prSet/>
      <dgm:spPr/>
      <dgm:t>
        <a:bodyPr/>
        <a:lstStyle/>
        <a:p>
          <a:endParaRPr lang="es-CL"/>
        </a:p>
      </dgm:t>
    </dgm:pt>
    <dgm:pt modelId="{4A68143E-83EA-4EEF-A9BB-B61A593A289F}">
      <dgm:prSet phldrT="[Texto]"/>
      <dgm:spPr/>
      <dgm:t>
        <a:bodyPr/>
        <a:lstStyle/>
        <a:p>
          <a:r>
            <a:rPr lang="es-CL" dirty="0" smtClean="0"/>
            <a:t>Descanso</a:t>
          </a:r>
          <a:endParaRPr lang="es-CL" dirty="0"/>
        </a:p>
      </dgm:t>
    </dgm:pt>
    <dgm:pt modelId="{3A5DDBE6-76A8-4397-9C3B-DCBD03F978AD}" type="parTrans" cxnId="{BBE744D4-C469-4B9C-A233-28B4ED13F1DF}">
      <dgm:prSet/>
      <dgm:spPr/>
      <dgm:t>
        <a:bodyPr/>
        <a:lstStyle/>
        <a:p>
          <a:endParaRPr lang="es-CL"/>
        </a:p>
      </dgm:t>
    </dgm:pt>
    <dgm:pt modelId="{71958394-E384-4D76-8F3C-C35873932A17}" type="sibTrans" cxnId="{BBE744D4-C469-4B9C-A233-28B4ED13F1DF}">
      <dgm:prSet/>
      <dgm:spPr/>
      <dgm:t>
        <a:bodyPr/>
        <a:lstStyle/>
        <a:p>
          <a:endParaRPr lang="es-CL"/>
        </a:p>
      </dgm:t>
    </dgm:pt>
    <dgm:pt modelId="{2346F410-BF81-4E9C-BD1D-2F8C22C3E26D}">
      <dgm:prSet phldrT="[Texto]"/>
      <dgm:spPr/>
      <dgm:t>
        <a:bodyPr/>
        <a:lstStyle/>
        <a:p>
          <a:r>
            <a:rPr lang="es-CL" dirty="0" smtClean="0"/>
            <a:t>10 minutos</a:t>
          </a:r>
          <a:endParaRPr lang="es-CL" dirty="0"/>
        </a:p>
      </dgm:t>
    </dgm:pt>
    <dgm:pt modelId="{1E8E7277-064C-4776-A1A4-CE61B85A19FD}" type="parTrans" cxnId="{8060668F-6B32-4045-9F51-77BB35D12649}">
      <dgm:prSet/>
      <dgm:spPr/>
      <dgm:t>
        <a:bodyPr/>
        <a:lstStyle/>
        <a:p>
          <a:endParaRPr lang="es-CL"/>
        </a:p>
      </dgm:t>
    </dgm:pt>
    <dgm:pt modelId="{AE619B46-E318-4C5A-AE23-07A3B1577602}" type="sibTrans" cxnId="{8060668F-6B32-4045-9F51-77BB35D12649}">
      <dgm:prSet/>
      <dgm:spPr/>
      <dgm:t>
        <a:bodyPr/>
        <a:lstStyle/>
        <a:p>
          <a:endParaRPr lang="es-CL"/>
        </a:p>
      </dgm:t>
    </dgm:pt>
    <dgm:pt modelId="{E68010B7-A250-4EBC-862A-EBB109288019}">
      <dgm:prSet phldrT="[Texto]"/>
      <dgm:spPr/>
      <dgm:t>
        <a:bodyPr/>
        <a:lstStyle/>
        <a:p>
          <a:r>
            <a:rPr lang="es-CL" dirty="0" smtClean="0"/>
            <a:t>Estudio</a:t>
          </a:r>
          <a:endParaRPr lang="es-CL" dirty="0"/>
        </a:p>
      </dgm:t>
    </dgm:pt>
    <dgm:pt modelId="{9A763E79-08BD-43A9-BD5D-8E20AC7B4BC9}" type="parTrans" cxnId="{60184382-05DD-457F-8A39-BC5343034615}">
      <dgm:prSet/>
      <dgm:spPr/>
      <dgm:t>
        <a:bodyPr/>
        <a:lstStyle/>
        <a:p>
          <a:endParaRPr lang="es-CL"/>
        </a:p>
      </dgm:t>
    </dgm:pt>
    <dgm:pt modelId="{B4C6EEC2-3BB2-4F9F-B0D4-62ECA6F12420}" type="sibTrans" cxnId="{60184382-05DD-457F-8A39-BC5343034615}">
      <dgm:prSet/>
      <dgm:spPr/>
      <dgm:t>
        <a:bodyPr/>
        <a:lstStyle/>
        <a:p>
          <a:endParaRPr lang="es-CL"/>
        </a:p>
      </dgm:t>
    </dgm:pt>
    <dgm:pt modelId="{3ED4E92E-BE0F-4449-A89E-4A05AD90C746}">
      <dgm:prSet phldrT="[Texto]"/>
      <dgm:spPr/>
      <dgm:t>
        <a:bodyPr/>
        <a:lstStyle/>
        <a:p>
          <a:r>
            <a:rPr lang="es-CL" dirty="0" smtClean="0"/>
            <a:t>Ejercitación de contenidos interesantes de alta dificultad</a:t>
          </a:r>
          <a:endParaRPr lang="es-CL" dirty="0"/>
        </a:p>
      </dgm:t>
    </dgm:pt>
    <dgm:pt modelId="{DB40F4B3-1D20-4241-9266-EABDC5A0650E}" type="parTrans" cxnId="{73C50D1E-B8A2-43B9-A09A-861E174F197E}">
      <dgm:prSet/>
      <dgm:spPr/>
      <dgm:t>
        <a:bodyPr/>
        <a:lstStyle/>
        <a:p>
          <a:endParaRPr lang="es-CL"/>
        </a:p>
      </dgm:t>
    </dgm:pt>
    <dgm:pt modelId="{F4D7940C-4B96-4CD4-85FC-F749C254AD00}" type="sibTrans" cxnId="{73C50D1E-B8A2-43B9-A09A-861E174F197E}">
      <dgm:prSet/>
      <dgm:spPr/>
      <dgm:t>
        <a:bodyPr/>
        <a:lstStyle/>
        <a:p>
          <a:endParaRPr lang="es-CL"/>
        </a:p>
      </dgm:t>
    </dgm:pt>
    <dgm:pt modelId="{3CE12ACA-B078-4C67-B5DA-786AC594C098}">
      <dgm:prSet phldrT="[Texto]"/>
      <dgm:spPr/>
      <dgm:t>
        <a:bodyPr/>
        <a:lstStyle/>
        <a:p>
          <a:r>
            <a:rPr lang="es-CL" dirty="0" smtClean="0"/>
            <a:t>60 minutos</a:t>
          </a:r>
          <a:endParaRPr lang="es-CL" dirty="0"/>
        </a:p>
      </dgm:t>
    </dgm:pt>
    <dgm:pt modelId="{D04B2F1C-0AE6-48B7-805A-72EB041DCDDB}" type="parTrans" cxnId="{B54579A5-3D62-495C-AC59-8085558D4C12}">
      <dgm:prSet/>
      <dgm:spPr/>
      <dgm:t>
        <a:bodyPr/>
        <a:lstStyle/>
        <a:p>
          <a:endParaRPr lang="es-CL"/>
        </a:p>
      </dgm:t>
    </dgm:pt>
    <dgm:pt modelId="{74AA1009-8E00-4740-8D2D-A48CE12CCDF9}" type="sibTrans" cxnId="{B54579A5-3D62-495C-AC59-8085558D4C12}">
      <dgm:prSet/>
      <dgm:spPr/>
      <dgm:t>
        <a:bodyPr/>
        <a:lstStyle/>
        <a:p>
          <a:endParaRPr lang="es-CL"/>
        </a:p>
      </dgm:t>
    </dgm:pt>
    <dgm:pt modelId="{DA482112-4958-4CAB-9CE4-40C5BD3544B6}">
      <dgm:prSet phldrT="[Texto]"/>
      <dgm:spPr/>
      <dgm:t>
        <a:bodyPr/>
        <a:lstStyle/>
        <a:p>
          <a:r>
            <a:rPr lang="es-CL" dirty="0" smtClean="0"/>
            <a:t>Descanso</a:t>
          </a:r>
          <a:endParaRPr lang="es-CL" dirty="0"/>
        </a:p>
      </dgm:t>
    </dgm:pt>
    <dgm:pt modelId="{08118258-4ED8-440E-929E-E6CAA5B6D8D4}" type="parTrans" cxnId="{2801AA86-9768-485B-B5FC-F91D417286F6}">
      <dgm:prSet/>
      <dgm:spPr/>
      <dgm:t>
        <a:bodyPr/>
        <a:lstStyle/>
        <a:p>
          <a:endParaRPr lang="es-CL"/>
        </a:p>
      </dgm:t>
    </dgm:pt>
    <dgm:pt modelId="{CEB26183-41A6-419D-927C-0CEC4741E682}" type="sibTrans" cxnId="{2801AA86-9768-485B-B5FC-F91D417286F6}">
      <dgm:prSet/>
      <dgm:spPr/>
      <dgm:t>
        <a:bodyPr/>
        <a:lstStyle/>
        <a:p>
          <a:endParaRPr lang="es-CL"/>
        </a:p>
      </dgm:t>
    </dgm:pt>
    <dgm:pt modelId="{DA2541FB-3E53-4C70-B8F0-93CF0C5F45E7}">
      <dgm:prSet phldrT="[Texto]"/>
      <dgm:spPr/>
      <dgm:t>
        <a:bodyPr/>
        <a:lstStyle/>
        <a:p>
          <a:r>
            <a:rPr lang="es-CL" dirty="0" smtClean="0"/>
            <a:t>15 minutos</a:t>
          </a:r>
          <a:endParaRPr lang="es-CL" dirty="0"/>
        </a:p>
      </dgm:t>
    </dgm:pt>
    <dgm:pt modelId="{A62CD398-382C-470E-A65A-D059758701B2}" type="parTrans" cxnId="{B8B37A25-35E0-4D1A-BD25-2E07DB34D654}">
      <dgm:prSet/>
      <dgm:spPr/>
      <dgm:t>
        <a:bodyPr/>
        <a:lstStyle/>
        <a:p>
          <a:endParaRPr lang="es-CL"/>
        </a:p>
      </dgm:t>
    </dgm:pt>
    <dgm:pt modelId="{D0E5D65E-3110-4E41-B4FB-A6C9AD25B15B}" type="sibTrans" cxnId="{B8B37A25-35E0-4D1A-BD25-2E07DB34D654}">
      <dgm:prSet/>
      <dgm:spPr/>
      <dgm:t>
        <a:bodyPr/>
        <a:lstStyle/>
        <a:p>
          <a:endParaRPr lang="es-CL"/>
        </a:p>
      </dgm:t>
    </dgm:pt>
    <dgm:pt modelId="{05C4EA0F-9BF9-4449-A5F6-4F75807CBFEF}">
      <dgm:prSet phldrT="[Texto]"/>
      <dgm:spPr/>
      <dgm:t>
        <a:bodyPr/>
        <a:lstStyle/>
        <a:p>
          <a:r>
            <a:rPr lang="es-CL" dirty="0" smtClean="0"/>
            <a:t>Estudio</a:t>
          </a:r>
          <a:endParaRPr lang="es-CL" dirty="0"/>
        </a:p>
      </dgm:t>
    </dgm:pt>
    <dgm:pt modelId="{5E20909E-192A-41FB-91BF-DDBEDE033C0C}" type="parTrans" cxnId="{3E0C3185-52AD-4FB6-B4CB-5EDD603D64D8}">
      <dgm:prSet/>
      <dgm:spPr/>
      <dgm:t>
        <a:bodyPr/>
        <a:lstStyle/>
        <a:p>
          <a:endParaRPr lang="es-CL"/>
        </a:p>
      </dgm:t>
    </dgm:pt>
    <dgm:pt modelId="{848CC5B6-B484-426E-B811-3A1AC7889503}" type="sibTrans" cxnId="{3E0C3185-52AD-4FB6-B4CB-5EDD603D64D8}">
      <dgm:prSet/>
      <dgm:spPr/>
      <dgm:t>
        <a:bodyPr/>
        <a:lstStyle/>
        <a:p>
          <a:endParaRPr lang="es-CL"/>
        </a:p>
      </dgm:t>
    </dgm:pt>
    <dgm:pt modelId="{886A54E7-C5AA-459A-AEF1-20187C61DD9F}">
      <dgm:prSet phldrT="[Texto]"/>
      <dgm:spPr/>
      <dgm:t>
        <a:bodyPr/>
        <a:lstStyle/>
        <a:p>
          <a:r>
            <a:rPr lang="es-CL" dirty="0" smtClean="0"/>
            <a:t>Repaso y </a:t>
          </a:r>
          <a:r>
            <a:rPr lang="es-CL" dirty="0" err="1" smtClean="0"/>
            <a:t>memori-zación</a:t>
          </a:r>
          <a:r>
            <a:rPr lang="es-CL" dirty="0" smtClean="0"/>
            <a:t> de conceptos ya sistema-tizados</a:t>
          </a:r>
          <a:endParaRPr lang="es-CL" dirty="0"/>
        </a:p>
      </dgm:t>
    </dgm:pt>
    <dgm:pt modelId="{926CC602-7B8F-4C2F-94DD-9C5A3F49B43F}" type="parTrans" cxnId="{83207290-AB51-41A6-8E21-06A8E6BD2262}">
      <dgm:prSet/>
      <dgm:spPr/>
      <dgm:t>
        <a:bodyPr/>
        <a:lstStyle/>
        <a:p>
          <a:endParaRPr lang="es-CL"/>
        </a:p>
      </dgm:t>
    </dgm:pt>
    <dgm:pt modelId="{92B2E05D-0E4E-4DE9-9D7D-AF864D6604F6}" type="sibTrans" cxnId="{83207290-AB51-41A6-8E21-06A8E6BD2262}">
      <dgm:prSet/>
      <dgm:spPr/>
      <dgm:t>
        <a:bodyPr/>
        <a:lstStyle/>
        <a:p>
          <a:endParaRPr lang="es-CL"/>
        </a:p>
      </dgm:t>
    </dgm:pt>
    <dgm:pt modelId="{E3817CC9-E6C0-4342-9E08-F24D549C8AF5}">
      <dgm:prSet phldrT="[Texto]"/>
      <dgm:spPr/>
      <dgm:t>
        <a:bodyPr/>
        <a:lstStyle/>
        <a:p>
          <a:r>
            <a:rPr lang="es-CL" dirty="0" smtClean="0"/>
            <a:t>40 minutos</a:t>
          </a:r>
          <a:endParaRPr lang="es-CL" dirty="0"/>
        </a:p>
      </dgm:t>
    </dgm:pt>
    <dgm:pt modelId="{EF99595D-5EE7-48B2-8772-EDC33409F386}" type="parTrans" cxnId="{6687BB1B-B06F-48AE-8691-F8AC00FB18C5}">
      <dgm:prSet/>
      <dgm:spPr/>
      <dgm:t>
        <a:bodyPr/>
        <a:lstStyle/>
        <a:p>
          <a:endParaRPr lang="es-CL"/>
        </a:p>
      </dgm:t>
    </dgm:pt>
    <dgm:pt modelId="{D271EAA5-8F9B-4F09-AA09-A53EB99A0285}" type="sibTrans" cxnId="{6687BB1B-B06F-48AE-8691-F8AC00FB18C5}">
      <dgm:prSet/>
      <dgm:spPr/>
      <dgm:t>
        <a:bodyPr/>
        <a:lstStyle/>
        <a:p>
          <a:endParaRPr lang="es-CL"/>
        </a:p>
      </dgm:t>
    </dgm:pt>
    <dgm:pt modelId="{BB892E69-C369-4C2A-810E-E6BB65942E0E}" type="pres">
      <dgm:prSet presAssocID="{1EE88833-5B4D-4FCF-8D51-CBB1E00875D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ACC79634-932C-4A04-9082-8A93722B4E86}" type="pres">
      <dgm:prSet presAssocID="{A08A2032-4053-4971-AAE9-1D2D362BF6DF}" presName="compNode" presStyleCnt="0"/>
      <dgm:spPr/>
      <dgm:t>
        <a:bodyPr/>
        <a:lstStyle/>
        <a:p>
          <a:endParaRPr lang="es-CL"/>
        </a:p>
      </dgm:t>
    </dgm:pt>
    <dgm:pt modelId="{82667149-7567-48D8-A965-BEAEBA373837}" type="pres">
      <dgm:prSet presAssocID="{A08A2032-4053-4971-AAE9-1D2D362BF6DF}" presName="aNode" presStyleLbl="bgShp" presStyleIdx="0" presStyleCnt="5"/>
      <dgm:spPr/>
      <dgm:t>
        <a:bodyPr/>
        <a:lstStyle/>
        <a:p>
          <a:endParaRPr lang="es-CL"/>
        </a:p>
      </dgm:t>
    </dgm:pt>
    <dgm:pt modelId="{B25F30F9-D469-40F0-8990-84DE0E990D59}" type="pres">
      <dgm:prSet presAssocID="{A08A2032-4053-4971-AAE9-1D2D362BF6DF}" presName="textNode" presStyleLbl="bgShp" presStyleIdx="0" presStyleCnt="5"/>
      <dgm:spPr/>
      <dgm:t>
        <a:bodyPr/>
        <a:lstStyle/>
        <a:p>
          <a:endParaRPr lang="es-CL"/>
        </a:p>
      </dgm:t>
    </dgm:pt>
    <dgm:pt modelId="{60AA0D9F-A2FB-4D69-8726-E7DB289A2B16}" type="pres">
      <dgm:prSet presAssocID="{A08A2032-4053-4971-AAE9-1D2D362BF6DF}" presName="compChildNode" presStyleCnt="0"/>
      <dgm:spPr/>
      <dgm:t>
        <a:bodyPr/>
        <a:lstStyle/>
        <a:p>
          <a:endParaRPr lang="es-CL"/>
        </a:p>
      </dgm:t>
    </dgm:pt>
    <dgm:pt modelId="{5AE15DA2-3696-401E-B446-332669E81842}" type="pres">
      <dgm:prSet presAssocID="{A08A2032-4053-4971-AAE9-1D2D362BF6DF}" presName="theInnerList" presStyleCnt="0"/>
      <dgm:spPr/>
      <dgm:t>
        <a:bodyPr/>
        <a:lstStyle/>
        <a:p>
          <a:endParaRPr lang="es-CL"/>
        </a:p>
      </dgm:t>
    </dgm:pt>
    <dgm:pt modelId="{99255C83-5710-4C9C-AD74-96122B2E247D}" type="pres">
      <dgm:prSet presAssocID="{BC69C923-1ED4-43CF-84BA-8283A9E8936D}" presName="child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5A59064E-1C2F-441C-BC43-C4F77114D4C6}" type="pres">
      <dgm:prSet presAssocID="{BC69C923-1ED4-43CF-84BA-8283A9E8936D}" presName="aSpace2" presStyleCnt="0"/>
      <dgm:spPr/>
      <dgm:t>
        <a:bodyPr/>
        <a:lstStyle/>
        <a:p>
          <a:endParaRPr lang="es-CL"/>
        </a:p>
      </dgm:t>
    </dgm:pt>
    <dgm:pt modelId="{E9540A61-A44D-41E3-8C82-58A668B5B7AF}" type="pres">
      <dgm:prSet presAssocID="{B480E229-B3E5-418B-95CB-18478C08D3C4}" presName="childNode" presStyleLbl="node1" presStyleIdx="1" presStyleCnt="8" custScaleY="57442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09D26D3-ABE5-4267-B123-5A9DB92789CA}" type="pres">
      <dgm:prSet presAssocID="{A08A2032-4053-4971-AAE9-1D2D362BF6DF}" presName="aSpace" presStyleCnt="0"/>
      <dgm:spPr/>
      <dgm:t>
        <a:bodyPr/>
        <a:lstStyle/>
        <a:p>
          <a:endParaRPr lang="es-CL"/>
        </a:p>
      </dgm:t>
    </dgm:pt>
    <dgm:pt modelId="{217E74D4-3721-4F59-BDF6-8DEDBFB34F96}" type="pres">
      <dgm:prSet presAssocID="{4A68143E-83EA-4EEF-A9BB-B61A593A289F}" presName="compNode" presStyleCnt="0"/>
      <dgm:spPr/>
      <dgm:t>
        <a:bodyPr/>
        <a:lstStyle/>
        <a:p>
          <a:endParaRPr lang="es-CL"/>
        </a:p>
      </dgm:t>
    </dgm:pt>
    <dgm:pt modelId="{D4B6F89C-AC99-4CC8-9732-6AFD9D39D42A}" type="pres">
      <dgm:prSet presAssocID="{4A68143E-83EA-4EEF-A9BB-B61A593A289F}" presName="aNode" presStyleLbl="bgShp" presStyleIdx="1" presStyleCnt="5"/>
      <dgm:spPr/>
      <dgm:t>
        <a:bodyPr/>
        <a:lstStyle/>
        <a:p>
          <a:endParaRPr lang="es-CL"/>
        </a:p>
      </dgm:t>
    </dgm:pt>
    <dgm:pt modelId="{83C69C55-E0C4-4AD3-81E7-151D27B1558A}" type="pres">
      <dgm:prSet presAssocID="{4A68143E-83EA-4EEF-A9BB-B61A593A289F}" presName="textNode" presStyleLbl="bgShp" presStyleIdx="1" presStyleCnt="5"/>
      <dgm:spPr/>
      <dgm:t>
        <a:bodyPr/>
        <a:lstStyle/>
        <a:p>
          <a:endParaRPr lang="es-CL"/>
        </a:p>
      </dgm:t>
    </dgm:pt>
    <dgm:pt modelId="{BA8D45F6-C630-4E07-BAB2-3904026EA0F0}" type="pres">
      <dgm:prSet presAssocID="{4A68143E-83EA-4EEF-A9BB-B61A593A289F}" presName="compChildNode" presStyleCnt="0"/>
      <dgm:spPr/>
      <dgm:t>
        <a:bodyPr/>
        <a:lstStyle/>
        <a:p>
          <a:endParaRPr lang="es-CL"/>
        </a:p>
      </dgm:t>
    </dgm:pt>
    <dgm:pt modelId="{C2121E06-8331-48CF-9B1F-4AE8E0EDD2CF}" type="pres">
      <dgm:prSet presAssocID="{4A68143E-83EA-4EEF-A9BB-B61A593A289F}" presName="theInnerList" presStyleCnt="0"/>
      <dgm:spPr/>
      <dgm:t>
        <a:bodyPr/>
        <a:lstStyle/>
        <a:p>
          <a:endParaRPr lang="es-CL"/>
        </a:p>
      </dgm:t>
    </dgm:pt>
    <dgm:pt modelId="{172FFD99-1BA0-4F6A-8177-B7A7CBDCDC23}" type="pres">
      <dgm:prSet presAssocID="{2346F410-BF81-4E9C-BD1D-2F8C22C3E26D}" presName="child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76A4763-29BA-42F4-BB35-0F14F9E29343}" type="pres">
      <dgm:prSet presAssocID="{4A68143E-83EA-4EEF-A9BB-B61A593A289F}" presName="aSpace" presStyleCnt="0"/>
      <dgm:spPr/>
      <dgm:t>
        <a:bodyPr/>
        <a:lstStyle/>
        <a:p>
          <a:endParaRPr lang="es-CL"/>
        </a:p>
      </dgm:t>
    </dgm:pt>
    <dgm:pt modelId="{E6965FA2-742F-46BE-B53D-78171CD0A707}" type="pres">
      <dgm:prSet presAssocID="{E68010B7-A250-4EBC-862A-EBB109288019}" presName="compNode" presStyleCnt="0"/>
      <dgm:spPr/>
      <dgm:t>
        <a:bodyPr/>
        <a:lstStyle/>
        <a:p>
          <a:endParaRPr lang="es-CL"/>
        </a:p>
      </dgm:t>
    </dgm:pt>
    <dgm:pt modelId="{8837864D-BF5D-4EB3-B18D-5F3662614BD1}" type="pres">
      <dgm:prSet presAssocID="{E68010B7-A250-4EBC-862A-EBB109288019}" presName="aNode" presStyleLbl="bgShp" presStyleIdx="2" presStyleCnt="5"/>
      <dgm:spPr/>
      <dgm:t>
        <a:bodyPr/>
        <a:lstStyle/>
        <a:p>
          <a:endParaRPr lang="es-CL"/>
        </a:p>
      </dgm:t>
    </dgm:pt>
    <dgm:pt modelId="{3BBA47A9-F2B6-4044-B836-86CD4F1216EC}" type="pres">
      <dgm:prSet presAssocID="{E68010B7-A250-4EBC-862A-EBB109288019}" presName="textNode" presStyleLbl="bgShp" presStyleIdx="2" presStyleCnt="5"/>
      <dgm:spPr/>
      <dgm:t>
        <a:bodyPr/>
        <a:lstStyle/>
        <a:p>
          <a:endParaRPr lang="es-CL"/>
        </a:p>
      </dgm:t>
    </dgm:pt>
    <dgm:pt modelId="{DC3F3D0B-5025-4A54-9C4D-F45EEA7DB87F}" type="pres">
      <dgm:prSet presAssocID="{E68010B7-A250-4EBC-862A-EBB109288019}" presName="compChildNode" presStyleCnt="0"/>
      <dgm:spPr/>
      <dgm:t>
        <a:bodyPr/>
        <a:lstStyle/>
        <a:p>
          <a:endParaRPr lang="es-CL"/>
        </a:p>
      </dgm:t>
    </dgm:pt>
    <dgm:pt modelId="{5C866D39-BA9D-4810-A519-EBA37FD1ABFD}" type="pres">
      <dgm:prSet presAssocID="{E68010B7-A250-4EBC-862A-EBB109288019}" presName="theInnerList" presStyleCnt="0"/>
      <dgm:spPr/>
      <dgm:t>
        <a:bodyPr/>
        <a:lstStyle/>
        <a:p>
          <a:endParaRPr lang="es-CL"/>
        </a:p>
      </dgm:t>
    </dgm:pt>
    <dgm:pt modelId="{D0FB0363-5CA4-4569-8C01-8A824EF3FC9F}" type="pres">
      <dgm:prSet presAssocID="{3ED4E92E-BE0F-4449-A89E-4A05AD90C746}" presName="child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77A05BA-5C9D-419E-83D0-9C7CD6F707CA}" type="pres">
      <dgm:prSet presAssocID="{3ED4E92E-BE0F-4449-A89E-4A05AD90C746}" presName="aSpace2" presStyleCnt="0"/>
      <dgm:spPr/>
      <dgm:t>
        <a:bodyPr/>
        <a:lstStyle/>
        <a:p>
          <a:endParaRPr lang="es-CL"/>
        </a:p>
      </dgm:t>
    </dgm:pt>
    <dgm:pt modelId="{DACE7256-64C8-41FF-8245-6E324E50E281}" type="pres">
      <dgm:prSet presAssocID="{3CE12ACA-B078-4C67-B5DA-786AC594C098}" presName="childNode" presStyleLbl="node1" presStyleIdx="4" presStyleCnt="8" custScaleY="57442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4B0572F-8165-4F05-BE0B-19B69B9B4FF1}" type="pres">
      <dgm:prSet presAssocID="{E68010B7-A250-4EBC-862A-EBB109288019}" presName="aSpace" presStyleCnt="0"/>
      <dgm:spPr/>
      <dgm:t>
        <a:bodyPr/>
        <a:lstStyle/>
        <a:p>
          <a:endParaRPr lang="es-CL"/>
        </a:p>
      </dgm:t>
    </dgm:pt>
    <dgm:pt modelId="{FB80C6AF-FDDB-4328-A544-EE62AB0FFCA3}" type="pres">
      <dgm:prSet presAssocID="{DA482112-4958-4CAB-9CE4-40C5BD3544B6}" presName="compNode" presStyleCnt="0"/>
      <dgm:spPr/>
      <dgm:t>
        <a:bodyPr/>
        <a:lstStyle/>
        <a:p>
          <a:endParaRPr lang="es-CL"/>
        </a:p>
      </dgm:t>
    </dgm:pt>
    <dgm:pt modelId="{8D14D566-4967-4862-8025-3584F5514027}" type="pres">
      <dgm:prSet presAssocID="{DA482112-4958-4CAB-9CE4-40C5BD3544B6}" presName="aNode" presStyleLbl="bgShp" presStyleIdx="3" presStyleCnt="5"/>
      <dgm:spPr/>
      <dgm:t>
        <a:bodyPr/>
        <a:lstStyle/>
        <a:p>
          <a:endParaRPr lang="es-CL"/>
        </a:p>
      </dgm:t>
    </dgm:pt>
    <dgm:pt modelId="{041516AE-CA08-4CDE-A013-3D00140D9E91}" type="pres">
      <dgm:prSet presAssocID="{DA482112-4958-4CAB-9CE4-40C5BD3544B6}" presName="textNode" presStyleLbl="bgShp" presStyleIdx="3" presStyleCnt="5"/>
      <dgm:spPr/>
      <dgm:t>
        <a:bodyPr/>
        <a:lstStyle/>
        <a:p>
          <a:endParaRPr lang="es-CL"/>
        </a:p>
      </dgm:t>
    </dgm:pt>
    <dgm:pt modelId="{6A895B45-28D4-4884-9AD9-C0188C73D039}" type="pres">
      <dgm:prSet presAssocID="{DA482112-4958-4CAB-9CE4-40C5BD3544B6}" presName="compChildNode" presStyleCnt="0"/>
      <dgm:spPr/>
      <dgm:t>
        <a:bodyPr/>
        <a:lstStyle/>
        <a:p>
          <a:endParaRPr lang="es-CL"/>
        </a:p>
      </dgm:t>
    </dgm:pt>
    <dgm:pt modelId="{E24D68C7-3EBF-4F7E-BD0E-9D4BB9FAB30D}" type="pres">
      <dgm:prSet presAssocID="{DA482112-4958-4CAB-9CE4-40C5BD3544B6}" presName="theInnerList" presStyleCnt="0"/>
      <dgm:spPr/>
      <dgm:t>
        <a:bodyPr/>
        <a:lstStyle/>
        <a:p>
          <a:endParaRPr lang="es-CL"/>
        </a:p>
      </dgm:t>
    </dgm:pt>
    <dgm:pt modelId="{C18C06C7-9560-4F35-BCC8-B8D29B6947F1}" type="pres">
      <dgm:prSet presAssocID="{DA2541FB-3E53-4C70-B8F0-93CF0C5F45E7}" presName="child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D0C75A1-8B30-4E80-AF07-6D6B3DADA082}" type="pres">
      <dgm:prSet presAssocID="{DA482112-4958-4CAB-9CE4-40C5BD3544B6}" presName="aSpace" presStyleCnt="0"/>
      <dgm:spPr/>
      <dgm:t>
        <a:bodyPr/>
        <a:lstStyle/>
        <a:p>
          <a:endParaRPr lang="es-CL"/>
        </a:p>
      </dgm:t>
    </dgm:pt>
    <dgm:pt modelId="{5CF02537-BA0F-43FE-B638-FD2DBCCC3A7A}" type="pres">
      <dgm:prSet presAssocID="{05C4EA0F-9BF9-4449-A5F6-4F75807CBFEF}" presName="compNode" presStyleCnt="0"/>
      <dgm:spPr/>
      <dgm:t>
        <a:bodyPr/>
        <a:lstStyle/>
        <a:p>
          <a:endParaRPr lang="es-CL"/>
        </a:p>
      </dgm:t>
    </dgm:pt>
    <dgm:pt modelId="{8945418F-AAFD-4C15-AF1A-7151D8096BCD}" type="pres">
      <dgm:prSet presAssocID="{05C4EA0F-9BF9-4449-A5F6-4F75807CBFEF}" presName="aNode" presStyleLbl="bgShp" presStyleIdx="4" presStyleCnt="5"/>
      <dgm:spPr/>
      <dgm:t>
        <a:bodyPr/>
        <a:lstStyle/>
        <a:p>
          <a:endParaRPr lang="es-CL"/>
        </a:p>
      </dgm:t>
    </dgm:pt>
    <dgm:pt modelId="{5ED8FCFF-AB38-459D-AE8E-AF1E5DEBF855}" type="pres">
      <dgm:prSet presAssocID="{05C4EA0F-9BF9-4449-A5F6-4F75807CBFEF}" presName="textNode" presStyleLbl="bgShp" presStyleIdx="4" presStyleCnt="5"/>
      <dgm:spPr/>
      <dgm:t>
        <a:bodyPr/>
        <a:lstStyle/>
        <a:p>
          <a:endParaRPr lang="es-CL"/>
        </a:p>
      </dgm:t>
    </dgm:pt>
    <dgm:pt modelId="{490AA3DD-A1BB-48BC-BF42-F2A9727DF568}" type="pres">
      <dgm:prSet presAssocID="{05C4EA0F-9BF9-4449-A5F6-4F75807CBFEF}" presName="compChildNode" presStyleCnt="0"/>
      <dgm:spPr/>
      <dgm:t>
        <a:bodyPr/>
        <a:lstStyle/>
        <a:p>
          <a:endParaRPr lang="es-CL"/>
        </a:p>
      </dgm:t>
    </dgm:pt>
    <dgm:pt modelId="{58F9B054-AD10-4C24-A19D-6F3EB83EE02F}" type="pres">
      <dgm:prSet presAssocID="{05C4EA0F-9BF9-4449-A5F6-4F75807CBFEF}" presName="theInnerList" presStyleCnt="0"/>
      <dgm:spPr/>
      <dgm:t>
        <a:bodyPr/>
        <a:lstStyle/>
        <a:p>
          <a:endParaRPr lang="es-CL"/>
        </a:p>
      </dgm:t>
    </dgm:pt>
    <dgm:pt modelId="{1C332103-D1D8-4EBB-B902-B0538EB71381}" type="pres">
      <dgm:prSet presAssocID="{886A54E7-C5AA-459A-AEF1-20187C61DD9F}" presName="child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3636C32-36D3-4320-B955-4CF9CACC664D}" type="pres">
      <dgm:prSet presAssocID="{886A54E7-C5AA-459A-AEF1-20187C61DD9F}" presName="aSpace2" presStyleCnt="0"/>
      <dgm:spPr/>
      <dgm:t>
        <a:bodyPr/>
        <a:lstStyle/>
        <a:p>
          <a:endParaRPr lang="es-CL"/>
        </a:p>
      </dgm:t>
    </dgm:pt>
    <dgm:pt modelId="{8F89C8E6-A950-4537-A477-B7951315380E}" type="pres">
      <dgm:prSet presAssocID="{E3817CC9-E6C0-4342-9E08-F24D549C8AF5}" presName="childNode" presStyleLbl="node1" presStyleIdx="7" presStyleCnt="8" custScaleY="57442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B54579A5-3D62-495C-AC59-8085558D4C12}" srcId="{E68010B7-A250-4EBC-862A-EBB109288019}" destId="{3CE12ACA-B078-4C67-B5DA-786AC594C098}" srcOrd="1" destOrd="0" parTransId="{D04B2F1C-0AE6-48B7-805A-72EB041DCDDB}" sibTransId="{74AA1009-8E00-4740-8D2D-A48CE12CCDF9}"/>
    <dgm:cxn modelId="{8E4D22C6-A819-4D65-AFA2-4EC47165BCC9}" type="presOf" srcId="{4A68143E-83EA-4EEF-A9BB-B61A593A289F}" destId="{D4B6F89C-AC99-4CC8-9732-6AFD9D39D42A}" srcOrd="0" destOrd="0" presId="urn:microsoft.com/office/officeart/2005/8/layout/lProcess2"/>
    <dgm:cxn modelId="{8D59D8D7-A737-4D2A-8B5B-90DFD92E58ED}" type="presOf" srcId="{E68010B7-A250-4EBC-862A-EBB109288019}" destId="{3BBA47A9-F2B6-4044-B836-86CD4F1216EC}" srcOrd="1" destOrd="0" presId="urn:microsoft.com/office/officeart/2005/8/layout/lProcess2"/>
    <dgm:cxn modelId="{2B1E371C-0F93-44EF-985F-F61AE04F7513}" type="presOf" srcId="{1EE88833-5B4D-4FCF-8D51-CBB1E00875D9}" destId="{BB892E69-C369-4C2A-810E-E6BB65942E0E}" srcOrd="0" destOrd="0" presId="urn:microsoft.com/office/officeart/2005/8/layout/lProcess2"/>
    <dgm:cxn modelId="{84DF2855-AFBC-4B87-95F8-7CB2C6E4D374}" type="presOf" srcId="{DA482112-4958-4CAB-9CE4-40C5BD3544B6}" destId="{8D14D566-4967-4862-8025-3584F5514027}" srcOrd="0" destOrd="0" presId="urn:microsoft.com/office/officeart/2005/8/layout/lProcess2"/>
    <dgm:cxn modelId="{6687BB1B-B06F-48AE-8691-F8AC00FB18C5}" srcId="{05C4EA0F-9BF9-4449-A5F6-4F75807CBFEF}" destId="{E3817CC9-E6C0-4342-9E08-F24D549C8AF5}" srcOrd="1" destOrd="0" parTransId="{EF99595D-5EE7-48B2-8772-EDC33409F386}" sibTransId="{D271EAA5-8F9B-4F09-AA09-A53EB99A0285}"/>
    <dgm:cxn modelId="{98837EAA-96E4-411A-A94A-0EF3167F2B29}" srcId="{1EE88833-5B4D-4FCF-8D51-CBB1E00875D9}" destId="{A08A2032-4053-4971-AAE9-1D2D362BF6DF}" srcOrd="0" destOrd="0" parTransId="{218EDA56-5180-4150-8CE6-148085092EE1}" sibTransId="{673A9CA4-F8AE-48D6-965F-10EBC557BD4D}"/>
    <dgm:cxn modelId="{6E3B661E-79C2-4F29-BF7A-1013E093A277}" type="presOf" srcId="{3CE12ACA-B078-4C67-B5DA-786AC594C098}" destId="{DACE7256-64C8-41FF-8245-6E324E50E281}" srcOrd="0" destOrd="0" presId="urn:microsoft.com/office/officeart/2005/8/layout/lProcess2"/>
    <dgm:cxn modelId="{958D59A0-DDA1-44E3-9A49-8ED52D17832C}" srcId="{A08A2032-4053-4971-AAE9-1D2D362BF6DF}" destId="{BC69C923-1ED4-43CF-84BA-8283A9E8936D}" srcOrd="0" destOrd="0" parTransId="{B59AEFF0-D965-4BC7-B58B-7E2C010ACB05}" sibTransId="{8F565E69-2D0E-4AFE-9155-C3609F3F0BD1}"/>
    <dgm:cxn modelId="{B10D6822-44AE-423D-8C9D-5BB1BC9DDC33}" type="presOf" srcId="{05C4EA0F-9BF9-4449-A5F6-4F75807CBFEF}" destId="{5ED8FCFF-AB38-459D-AE8E-AF1E5DEBF855}" srcOrd="1" destOrd="0" presId="urn:microsoft.com/office/officeart/2005/8/layout/lProcess2"/>
    <dgm:cxn modelId="{5F502342-DC4C-46BE-925D-8293EB56E1C0}" type="presOf" srcId="{DA482112-4958-4CAB-9CE4-40C5BD3544B6}" destId="{041516AE-CA08-4CDE-A013-3D00140D9E91}" srcOrd="1" destOrd="0" presId="urn:microsoft.com/office/officeart/2005/8/layout/lProcess2"/>
    <dgm:cxn modelId="{38456A7B-6759-4DF0-AA15-4F5B68FC68A4}" type="presOf" srcId="{2346F410-BF81-4E9C-BD1D-2F8C22C3E26D}" destId="{172FFD99-1BA0-4F6A-8177-B7A7CBDCDC23}" srcOrd="0" destOrd="0" presId="urn:microsoft.com/office/officeart/2005/8/layout/lProcess2"/>
    <dgm:cxn modelId="{C11AE8F7-13D8-4C7C-B3A9-103EA696C1B4}" type="presOf" srcId="{BC69C923-1ED4-43CF-84BA-8283A9E8936D}" destId="{99255C83-5710-4C9C-AD74-96122B2E247D}" srcOrd="0" destOrd="0" presId="urn:microsoft.com/office/officeart/2005/8/layout/lProcess2"/>
    <dgm:cxn modelId="{73C50D1E-B8A2-43B9-A09A-861E174F197E}" srcId="{E68010B7-A250-4EBC-862A-EBB109288019}" destId="{3ED4E92E-BE0F-4449-A89E-4A05AD90C746}" srcOrd="0" destOrd="0" parTransId="{DB40F4B3-1D20-4241-9266-EABDC5A0650E}" sibTransId="{F4D7940C-4B96-4CD4-85FC-F749C254AD00}"/>
    <dgm:cxn modelId="{F960F231-D525-49E4-A278-51D158A3FAEF}" type="presOf" srcId="{A08A2032-4053-4971-AAE9-1D2D362BF6DF}" destId="{B25F30F9-D469-40F0-8990-84DE0E990D59}" srcOrd="1" destOrd="0" presId="urn:microsoft.com/office/officeart/2005/8/layout/lProcess2"/>
    <dgm:cxn modelId="{83207290-AB51-41A6-8E21-06A8E6BD2262}" srcId="{05C4EA0F-9BF9-4449-A5F6-4F75807CBFEF}" destId="{886A54E7-C5AA-459A-AEF1-20187C61DD9F}" srcOrd="0" destOrd="0" parTransId="{926CC602-7B8F-4C2F-94DD-9C5A3F49B43F}" sibTransId="{92B2E05D-0E4E-4DE9-9D7D-AF864D6604F6}"/>
    <dgm:cxn modelId="{913F5EFF-DE66-49B2-B239-8B58E567F747}" type="presOf" srcId="{E68010B7-A250-4EBC-862A-EBB109288019}" destId="{8837864D-BF5D-4EB3-B18D-5F3662614BD1}" srcOrd="0" destOrd="0" presId="urn:microsoft.com/office/officeart/2005/8/layout/lProcess2"/>
    <dgm:cxn modelId="{C3429D44-6A0A-48E6-B880-583E9A127162}" type="presOf" srcId="{E3817CC9-E6C0-4342-9E08-F24D549C8AF5}" destId="{8F89C8E6-A950-4537-A477-B7951315380E}" srcOrd="0" destOrd="0" presId="urn:microsoft.com/office/officeart/2005/8/layout/lProcess2"/>
    <dgm:cxn modelId="{A5716DD5-5DC7-4964-9306-CE24A0A4AC9D}" type="presOf" srcId="{3ED4E92E-BE0F-4449-A89E-4A05AD90C746}" destId="{D0FB0363-5CA4-4569-8C01-8A824EF3FC9F}" srcOrd="0" destOrd="0" presId="urn:microsoft.com/office/officeart/2005/8/layout/lProcess2"/>
    <dgm:cxn modelId="{B7AAC4BD-1152-4D65-909D-C5B7A37960FE}" type="presOf" srcId="{05C4EA0F-9BF9-4449-A5F6-4F75807CBFEF}" destId="{8945418F-AAFD-4C15-AF1A-7151D8096BCD}" srcOrd="0" destOrd="0" presId="urn:microsoft.com/office/officeart/2005/8/layout/lProcess2"/>
    <dgm:cxn modelId="{842CEBB4-CFCE-42A5-ACE6-8C8C7F12AD56}" type="presOf" srcId="{B480E229-B3E5-418B-95CB-18478C08D3C4}" destId="{E9540A61-A44D-41E3-8C82-58A668B5B7AF}" srcOrd="0" destOrd="0" presId="urn:microsoft.com/office/officeart/2005/8/layout/lProcess2"/>
    <dgm:cxn modelId="{60184382-05DD-457F-8A39-BC5343034615}" srcId="{1EE88833-5B4D-4FCF-8D51-CBB1E00875D9}" destId="{E68010B7-A250-4EBC-862A-EBB109288019}" srcOrd="2" destOrd="0" parTransId="{9A763E79-08BD-43A9-BD5D-8E20AC7B4BC9}" sibTransId="{B4C6EEC2-3BB2-4F9F-B0D4-62ECA6F12420}"/>
    <dgm:cxn modelId="{8060668F-6B32-4045-9F51-77BB35D12649}" srcId="{4A68143E-83EA-4EEF-A9BB-B61A593A289F}" destId="{2346F410-BF81-4E9C-BD1D-2F8C22C3E26D}" srcOrd="0" destOrd="0" parTransId="{1E8E7277-064C-4776-A1A4-CE61B85A19FD}" sibTransId="{AE619B46-E318-4C5A-AE23-07A3B1577602}"/>
    <dgm:cxn modelId="{360C845A-911F-4426-A0E4-0AD61515C683}" type="presOf" srcId="{A08A2032-4053-4971-AAE9-1D2D362BF6DF}" destId="{82667149-7567-48D8-A965-BEAEBA373837}" srcOrd="0" destOrd="0" presId="urn:microsoft.com/office/officeart/2005/8/layout/lProcess2"/>
    <dgm:cxn modelId="{39C9EC6B-3AEA-4651-8FCB-5428AEB0DC00}" type="presOf" srcId="{4A68143E-83EA-4EEF-A9BB-B61A593A289F}" destId="{83C69C55-E0C4-4AD3-81E7-151D27B1558A}" srcOrd="1" destOrd="0" presId="urn:microsoft.com/office/officeart/2005/8/layout/lProcess2"/>
    <dgm:cxn modelId="{EFEDBC3A-8D9E-47CA-99CA-AC88254E837A}" srcId="{A08A2032-4053-4971-AAE9-1D2D362BF6DF}" destId="{B480E229-B3E5-418B-95CB-18478C08D3C4}" srcOrd="1" destOrd="0" parTransId="{4CBD57DE-0F51-41CF-BA60-F46D309523DD}" sibTransId="{3E469C95-2C43-46A5-B766-8198B6EDDFE8}"/>
    <dgm:cxn modelId="{3E0C3185-52AD-4FB6-B4CB-5EDD603D64D8}" srcId="{1EE88833-5B4D-4FCF-8D51-CBB1E00875D9}" destId="{05C4EA0F-9BF9-4449-A5F6-4F75807CBFEF}" srcOrd="4" destOrd="0" parTransId="{5E20909E-192A-41FB-91BF-DDBEDE033C0C}" sibTransId="{848CC5B6-B484-426E-B811-3A1AC7889503}"/>
    <dgm:cxn modelId="{10E3E2EC-A43F-4DAE-A327-1D594A63FF49}" type="presOf" srcId="{DA2541FB-3E53-4C70-B8F0-93CF0C5F45E7}" destId="{C18C06C7-9560-4F35-BCC8-B8D29B6947F1}" srcOrd="0" destOrd="0" presId="urn:microsoft.com/office/officeart/2005/8/layout/lProcess2"/>
    <dgm:cxn modelId="{1E2C5BFF-FE4D-497E-A89B-E3DD3582FC13}" type="presOf" srcId="{886A54E7-C5AA-459A-AEF1-20187C61DD9F}" destId="{1C332103-D1D8-4EBB-B902-B0538EB71381}" srcOrd="0" destOrd="0" presId="urn:microsoft.com/office/officeart/2005/8/layout/lProcess2"/>
    <dgm:cxn modelId="{BBE744D4-C469-4B9C-A233-28B4ED13F1DF}" srcId="{1EE88833-5B4D-4FCF-8D51-CBB1E00875D9}" destId="{4A68143E-83EA-4EEF-A9BB-B61A593A289F}" srcOrd="1" destOrd="0" parTransId="{3A5DDBE6-76A8-4397-9C3B-DCBD03F978AD}" sibTransId="{71958394-E384-4D76-8F3C-C35873932A17}"/>
    <dgm:cxn modelId="{B8B37A25-35E0-4D1A-BD25-2E07DB34D654}" srcId="{DA482112-4958-4CAB-9CE4-40C5BD3544B6}" destId="{DA2541FB-3E53-4C70-B8F0-93CF0C5F45E7}" srcOrd="0" destOrd="0" parTransId="{A62CD398-382C-470E-A65A-D059758701B2}" sibTransId="{D0E5D65E-3110-4E41-B4FB-A6C9AD25B15B}"/>
    <dgm:cxn modelId="{2801AA86-9768-485B-B5FC-F91D417286F6}" srcId="{1EE88833-5B4D-4FCF-8D51-CBB1E00875D9}" destId="{DA482112-4958-4CAB-9CE4-40C5BD3544B6}" srcOrd="3" destOrd="0" parTransId="{08118258-4ED8-440E-929E-E6CAA5B6D8D4}" sibTransId="{CEB26183-41A6-419D-927C-0CEC4741E682}"/>
    <dgm:cxn modelId="{CF6087B9-C745-4F57-BC0D-9DD2B316A105}" type="presParOf" srcId="{BB892E69-C369-4C2A-810E-E6BB65942E0E}" destId="{ACC79634-932C-4A04-9082-8A93722B4E86}" srcOrd="0" destOrd="0" presId="urn:microsoft.com/office/officeart/2005/8/layout/lProcess2"/>
    <dgm:cxn modelId="{8C310383-EADC-4A5C-B92D-C2CD3358819C}" type="presParOf" srcId="{ACC79634-932C-4A04-9082-8A93722B4E86}" destId="{82667149-7567-48D8-A965-BEAEBA373837}" srcOrd="0" destOrd="0" presId="urn:microsoft.com/office/officeart/2005/8/layout/lProcess2"/>
    <dgm:cxn modelId="{2BC05E7B-AEC0-4222-AAEF-C745C4B57E4A}" type="presParOf" srcId="{ACC79634-932C-4A04-9082-8A93722B4E86}" destId="{B25F30F9-D469-40F0-8990-84DE0E990D59}" srcOrd="1" destOrd="0" presId="urn:microsoft.com/office/officeart/2005/8/layout/lProcess2"/>
    <dgm:cxn modelId="{2D1582C7-F06D-4E1B-9F8A-54F6669967A5}" type="presParOf" srcId="{ACC79634-932C-4A04-9082-8A93722B4E86}" destId="{60AA0D9F-A2FB-4D69-8726-E7DB289A2B16}" srcOrd="2" destOrd="0" presId="urn:microsoft.com/office/officeart/2005/8/layout/lProcess2"/>
    <dgm:cxn modelId="{CF852E33-3924-4F42-A23B-F5210C894992}" type="presParOf" srcId="{60AA0D9F-A2FB-4D69-8726-E7DB289A2B16}" destId="{5AE15DA2-3696-401E-B446-332669E81842}" srcOrd="0" destOrd="0" presId="urn:microsoft.com/office/officeart/2005/8/layout/lProcess2"/>
    <dgm:cxn modelId="{C4031CBE-E863-4A00-89E6-A6ABA0A44892}" type="presParOf" srcId="{5AE15DA2-3696-401E-B446-332669E81842}" destId="{99255C83-5710-4C9C-AD74-96122B2E247D}" srcOrd="0" destOrd="0" presId="urn:microsoft.com/office/officeart/2005/8/layout/lProcess2"/>
    <dgm:cxn modelId="{E15819E6-9936-4391-8DB9-32A7A8874541}" type="presParOf" srcId="{5AE15DA2-3696-401E-B446-332669E81842}" destId="{5A59064E-1C2F-441C-BC43-C4F77114D4C6}" srcOrd="1" destOrd="0" presId="urn:microsoft.com/office/officeart/2005/8/layout/lProcess2"/>
    <dgm:cxn modelId="{56BA122A-6C77-4229-A7D9-7305F0B250B5}" type="presParOf" srcId="{5AE15DA2-3696-401E-B446-332669E81842}" destId="{E9540A61-A44D-41E3-8C82-58A668B5B7AF}" srcOrd="2" destOrd="0" presId="urn:microsoft.com/office/officeart/2005/8/layout/lProcess2"/>
    <dgm:cxn modelId="{E3A6259E-C2A3-4C9F-90E4-52C9FD64DB2B}" type="presParOf" srcId="{BB892E69-C369-4C2A-810E-E6BB65942E0E}" destId="{A09D26D3-ABE5-4267-B123-5A9DB92789CA}" srcOrd="1" destOrd="0" presId="urn:microsoft.com/office/officeart/2005/8/layout/lProcess2"/>
    <dgm:cxn modelId="{4684049B-E291-4B21-96CD-D9B3195593CF}" type="presParOf" srcId="{BB892E69-C369-4C2A-810E-E6BB65942E0E}" destId="{217E74D4-3721-4F59-BDF6-8DEDBFB34F96}" srcOrd="2" destOrd="0" presId="urn:microsoft.com/office/officeart/2005/8/layout/lProcess2"/>
    <dgm:cxn modelId="{9EC2FF13-BC83-4A3A-8FD6-36F0DBC792C7}" type="presParOf" srcId="{217E74D4-3721-4F59-BDF6-8DEDBFB34F96}" destId="{D4B6F89C-AC99-4CC8-9732-6AFD9D39D42A}" srcOrd="0" destOrd="0" presId="urn:microsoft.com/office/officeart/2005/8/layout/lProcess2"/>
    <dgm:cxn modelId="{6667E7DF-B499-4C19-8C9F-FFC37C7AB4FD}" type="presParOf" srcId="{217E74D4-3721-4F59-BDF6-8DEDBFB34F96}" destId="{83C69C55-E0C4-4AD3-81E7-151D27B1558A}" srcOrd="1" destOrd="0" presId="urn:microsoft.com/office/officeart/2005/8/layout/lProcess2"/>
    <dgm:cxn modelId="{B9AFE7B9-3798-49C1-AB68-08003BA748CE}" type="presParOf" srcId="{217E74D4-3721-4F59-BDF6-8DEDBFB34F96}" destId="{BA8D45F6-C630-4E07-BAB2-3904026EA0F0}" srcOrd="2" destOrd="0" presId="urn:microsoft.com/office/officeart/2005/8/layout/lProcess2"/>
    <dgm:cxn modelId="{CE646898-C769-49EC-B971-A7B0B72A9CB2}" type="presParOf" srcId="{BA8D45F6-C630-4E07-BAB2-3904026EA0F0}" destId="{C2121E06-8331-48CF-9B1F-4AE8E0EDD2CF}" srcOrd="0" destOrd="0" presId="urn:microsoft.com/office/officeart/2005/8/layout/lProcess2"/>
    <dgm:cxn modelId="{CDBE7E36-7988-4058-84C8-44552742AECF}" type="presParOf" srcId="{C2121E06-8331-48CF-9B1F-4AE8E0EDD2CF}" destId="{172FFD99-1BA0-4F6A-8177-B7A7CBDCDC23}" srcOrd="0" destOrd="0" presId="urn:microsoft.com/office/officeart/2005/8/layout/lProcess2"/>
    <dgm:cxn modelId="{F34B99A6-A4C8-47EC-8DFC-6AC9681A7B2D}" type="presParOf" srcId="{BB892E69-C369-4C2A-810E-E6BB65942E0E}" destId="{976A4763-29BA-42F4-BB35-0F14F9E29343}" srcOrd="3" destOrd="0" presId="urn:microsoft.com/office/officeart/2005/8/layout/lProcess2"/>
    <dgm:cxn modelId="{BAC819E4-36D1-4553-ADAD-40DF00E228CD}" type="presParOf" srcId="{BB892E69-C369-4C2A-810E-E6BB65942E0E}" destId="{E6965FA2-742F-46BE-B53D-78171CD0A707}" srcOrd="4" destOrd="0" presId="urn:microsoft.com/office/officeart/2005/8/layout/lProcess2"/>
    <dgm:cxn modelId="{B188796B-732D-40F5-A5B3-2F87D041643C}" type="presParOf" srcId="{E6965FA2-742F-46BE-B53D-78171CD0A707}" destId="{8837864D-BF5D-4EB3-B18D-5F3662614BD1}" srcOrd="0" destOrd="0" presId="urn:microsoft.com/office/officeart/2005/8/layout/lProcess2"/>
    <dgm:cxn modelId="{DDC880DD-D6F0-4C0C-8548-241366B527F7}" type="presParOf" srcId="{E6965FA2-742F-46BE-B53D-78171CD0A707}" destId="{3BBA47A9-F2B6-4044-B836-86CD4F1216EC}" srcOrd="1" destOrd="0" presId="urn:microsoft.com/office/officeart/2005/8/layout/lProcess2"/>
    <dgm:cxn modelId="{D9A56B0F-0BF8-4B64-A778-B966D83A0800}" type="presParOf" srcId="{E6965FA2-742F-46BE-B53D-78171CD0A707}" destId="{DC3F3D0B-5025-4A54-9C4D-F45EEA7DB87F}" srcOrd="2" destOrd="0" presId="urn:microsoft.com/office/officeart/2005/8/layout/lProcess2"/>
    <dgm:cxn modelId="{B517C5DF-119E-4A11-BD15-CEEEFAEB7886}" type="presParOf" srcId="{DC3F3D0B-5025-4A54-9C4D-F45EEA7DB87F}" destId="{5C866D39-BA9D-4810-A519-EBA37FD1ABFD}" srcOrd="0" destOrd="0" presId="urn:microsoft.com/office/officeart/2005/8/layout/lProcess2"/>
    <dgm:cxn modelId="{010A316A-4138-47E5-A53A-CAB4766AC2AC}" type="presParOf" srcId="{5C866D39-BA9D-4810-A519-EBA37FD1ABFD}" destId="{D0FB0363-5CA4-4569-8C01-8A824EF3FC9F}" srcOrd="0" destOrd="0" presId="urn:microsoft.com/office/officeart/2005/8/layout/lProcess2"/>
    <dgm:cxn modelId="{C69A1AE1-EAFE-4261-ADD0-4533EBA8EB97}" type="presParOf" srcId="{5C866D39-BA9D-4810-A519-EBA37FD1ABFD}" destId="{777A05BA-5C9D-419E-83D0-9C7CD6F707CA}" srcOrd="1" destOrd="0" presId="urn:microsoft.com/office/officeart/2005/8/layout/lProcess2"/>
    <dgm:cxn modelId="{B9761CD5-695B-4678-BD3C-794C6849F752}" type="presParOf" srcId="{5C866D39-BA9D-4810-A519-EBA37FD1ABFD}" destId="{DACE7256-64C8-41FF-8245-6E324E50E281}" srcOrd="2" destOrd="0" presId="urn:microsoft.com/office/officeart/2005/8/layout/lProcess2"/>
    <dgm:cxn modelId="{FF28D568-DBEB-4D66-A207-6E0DCAD96859}" type="presParOf" srcId="{BB892E69-C369-4C2A-810E-E6BB65942E0E}" destId="{14B0572F-8165-4F05-BE0B-19B69B9B4FF1}" srcOrd="5" destOrd="0" presId="urn:microsoft.com/office/officeart/2005/8/layout/lProcess2"/>
    <dgm:cxn modelId="{23AC1E0A-EA65-4069-8B4A-16C6FB020FB7}" type="presParOf" srcId="{BB892E69-C369-4C2A-810E-E6BB65942E0E}" destId="{FB80C6AF-FDDB-4328-A544-EE62AB0FFCA3}" srcOrd="6" destOrd="0" presId="urn:microsoft.com/office/officeart/2005/8/layout/lProcess2"/>
    <dgm:cxn modelId="{8AEB2527-0832-438E-9854-11531943F170}" type="presParOf" srcId="{FB80C6AF-FDDB-4328-A544-EE62AB0FFCA3}" destId="{8D14D566-4967-4862-8025-3584F5514027}" srcOrd="0" destOrd="0" presId="urn:microsoft.com/office/officeart/2005/8/layout/lProcess2"/>
    <dgm:cxn modelId="{59A81108-223F-4AFE-8E9F-D0755E2B751F}" type="presParOf" srcId="{FB80C6AF-FDDB-4328-A544-EE62AB0FFCA3}" destId="{041516AE-CA08-4CDE-A013-3D00140D9E91}" srcOrd="1" destOrd="0" presId="urn:microsoft.com/office/officeart/2005/8/layout/lProcess2"/>
    <dgm:cxn modelId="{1ECBFA1D-229B-4AF4-84FF-7C17BFFEB854}" type="presParOf" srcId="{FB80C6AF-FDDB-4328-A544-EE62AB0FFCA3}" destId="{6A895B45-28D4-4884-9AD9-C0188C73D039}" srcOrd="2" destOrd="0" presId="urn:microsoft.com/office/officeart/2005/8/layout/lProcess2"/>
    <dgm:cxn modelId="{8BD2ED25-985F-465E-9BE1-B4B54AACF1B2}" type="presParOf" srcId="{6A895B45-28D4-4884-9AD9-C0188C73D039}" destId="{E24D68C7-3EBF-4F7E-BD0E-9D4BB9FAB30D}" srcOrd="0" destOrd="0" presId="urn:microsoft.com/office/officeart/2005/8/layout/lProcess2"/>
    <dgm:cxn modelId="{58A2A925-9858-40A6-835A-CE4FE8FE73E8}" type="presParOf" srcId="{E24D68C7-3EBF-4F7E-BD0E-9D4BB9FAB30D}" destId="{C18C06C7-9560-4F35-BCC8-B8D29B6947F1}" srcOrd="0" destOrd="0" presId="urn:microsoft.com/office/officeart/2005/8/layout/lProcess2"/>
    <dgm:cxn modelId="{29F8219F-B093-4AB5-B364-2001184F9EEA}" type="presParOf" srcId="{BB892E69-C369-4C2A-810E-E6BB65942E0E}" destId="{BD0C75A1-8B30-4E80-AF07-6D6B3DADA082}" srcOrd="7" destOrd="0" presId="urn:microsoft.com/office/officeart/2005/8/layout/lProcess2"/>
    <dgm:cxn modelId="{23273CAD-6CE7-47B1-ADC5-660B69DB10D1}" type="presParOf" srcId="{BB892E69-C369-4C2A-810E-E6BB65942E0E}" destId="{5CF02537-BA0F-43FE-B638-FD2DBCCC3A7A}" srcOrd="8" destOrd="0" presId="urn:microsoft.com/office/officeart/2005/8/layout/lProcess2"/>
    <dgm:cxn modelId="{ADE48F7F-3445-4D26-B265-FB45033CEF2E}" type="presParOf" srcId="{5CF02537-BA0F-43FE-B638-FD2DBCCC3A7A}" destId="{8945418F-AAFD-4C15-AF1A-7151D8096BCD}" srcOrd="0" destOrd="0" presId="urn:microsoft.com/office/officeart/2005/8/layout/lProcess2"/>
    <dgm:cxn modelId="{16AA8C24-6D9C-46DD-A321-89A44278EBAE}" type="presParOf" srcId="{5CF02537-BA0F-43FE-B638-FD2DBCCC3A7A}" destId="{5ED8FCFF-AB38-459D-AE8E-AF1E5DEBF855}" srcOrd="1" destOrd="0" presId="urn:microsoft.com/office/officeart/2005/8/layout/lProcess2"/>
    <dgm:cxn modelId="{328128DA-1EBE-4172-9A09-131AD3A648EE}" type="presParOf" srcId="{5CF02537-BA0F-43FE-B638-FD2DBCCC3A7A}" destId="{490AA3DD-A1BB-48BC-BF42-F2A9727DF568}" srcOrd="2" destOrd="0" presId="urn:microsoft.com/office/officeart/2005/8/layout/lProcess2"/>
    <dgm:cxn modelId="{B940166E-31FA-4097-889D-03ED3172CF43}" type="presParOf" srcId="{490AA3DD-A1BB-48BC-BF42-F2A9727DF568}" destId="{58F9B054-AD10-4C24-A19D-6F3EB83EE02F}" srcOrd="0" destOrd="0" presId="urn:microsoft.com/office/officeart/2005/8/layout/lProcess2"/>
    <dgm:cxn modelId="{F138AC59-CB7B-4011-B84C-D68537864BDA}" type="presParOf" srcId="{58F9B054-AD10-4C24-A19D-6F3EB83EE02F}" destId="{1C332103-D1D8-4EBB-B902-B0538EB71381}" srcOrd="0" destOrd="0" presId="urn:microsoft.com/office/officeart/2005/8/layout/lProcess2"/>
    <dgm:cxn modelId="{9E93CC5D-A215-4BFE-9730-19A8BFB110F6}" type="presParOf" srcId="{58F9B054-AD10-4C24-A19D-6F3EB83EE02F}" destId="{43636C32-36D3-4320-B955-4CF9CACC664D}" srcOrd="1" destOrd="0" presId="urn:microsoft.com/office/officeart/2005/8/layout/lProcess2"/>
    <dgm:cxn modelId="{60321129-6143-4559-8349-5F1DCBD62CF2}" type="presParOf" srcId="{58F9B054-AD10-4C24-A19D-6F3EB83EE02F}" destId="{8F89C8E6-A950-4537-A477-B7951315380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942D766-ECE8-4662-B4DA-7940228A48A0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B5EFF5A9-A485-4967-BA1C-152550F58E44}">
      <dgm:prSet phldrT="[Texto]" custT="1"/>
      <dgm:spPr/>
      <dgm:t>
        <a:bodyPr/>
        <a:lstStyle/>
        <a:p>
          <a:r>
            <a:rPr lang="es-CL" sz="2400" b="1" dirty="0" smtClean="0">
              <a:solidFill>
                <a:schemeClr val="tx1"/>
              </a:solidFill>
            </a:rPr>
            <a:t>Revisión </a:t>
          </a:r>
          <a:endParaRPr lang="es-CL" sz="2400" b="1" dirty="0">
            <a:solidFill>
              <a:schemeClr val="tx1"/>
            </a:solidFill>
          </a:endParaRPr>
        </a:p>
      </dgm:t>
    </dgm:pt>
    <dgm:pt modelId="{F33D57EE-9F33-417B-B6AA-F65091E4A1D1}" type="parTrans" cxnId="{0F11271A-B742-4674-BAEA-65BA44BFE79C}">
      <dgm:prSet/>
      <dgm:spPr/>
      <dgm:t>
        <a:bodyPr/>
        <a:lstStyle/>
        <a:p>
          <a:endParaRPr lang="es-CL"/>
        </a:p>
      </dgm:t>
    </dgm:pt>
    <dgm:pt modelId="{638A2183-8FC1-441E-974C-5ACC25F72CC3}" type="sibTrans" cxnId="{0F11271A-B742-4674-BAEA-65BA44BFE79C}">
      <dgm:prSet/>
      <dgm:spPr/>
      <dgm:t>
        <a:bodyPr/>
        <a:lstStyle/>
        <a:p>
          <a:endParaRPr lang="es-CL"/>
        </a:p>
      </dgm:t>
    </dgm:pt>
    <dgm:pt modelId="{4BFEE5A9-AEA6-41A8-9C21-3C16E04477FD}">
      <dgm:prSet phldrT="[Texto]" custT="1"/>
      <dgm:spPr/>
      <dgm:t>
        <a:bodyPr/>
        <a:lstStyle/>
        <a:p>
          <a:endParaRPr lang="es-CL" sz="2400" b="1" dirty="0" smtClean="0">
            <a:solidFill>
              <a:schemeClr val="tx1"/>
            </a:solidFill>
          </a:endParaRPr>
        </a:p>
        <a:p>
          <a:r>
            <a:rPr lang="es-CL" sz="2400" b="1" dirty="0" smtClean="0">
              <a:solidFill>
                <a:schemeClr val="tx1"/>
              </a:solidFill>
            </a:rPr>
            <a:t>Organización del tiempo</a:t>
          </a:r>
        </a:p>
        <a:p>
          <a:endParaRPr lang="es-CL" sz="1900" dirty="0"/>
        </a:p>
      </dgm:t>
    </dgm:pt>
    <dgm:pt modelId="{FD171FD4-A4EF-4AA5-BDB8-E6C512D009D8}" type="parTrans" cxnId="{5D99D0A8-5DF0-44A8-9CE1-7B3DE4D4CD37}">
      <dgm:prSet/>
      <dgm:spPr/>
      <dgm:t>
        <a:bodyPr/>
        <a:lstStyle/>
        <a:p>
          <a:endParaRPr lang="es-CL"/>
        </a:p>
      </dgm:t>
    </dgm:pt>
    <dgm:pt modelId="{CF5C2C77-9C55-42B6-B601-0FA20D8326EF}" type="sibTrans" cxnId="{5D99D0A8-5DF0-44A8-9CE1-7B3DE4D4CD37}">
      <dgm:prSet/>
      <dgm:spPr/>
      <dgm:t>
        <a:bodyPr/>
        <a:lstStyle/>
        <a:p>
          <a:endParaRPr lang="es-CL"/>
        </a:p>
      </dgm:t>
    </dgm:pt>
    <dgm:pt modelId="{85C4E972-7D56-4C7A-9B32-5EA995A761A9}">
      <dgm:prSet phldrT="[Texto]" custT="1"/>
      <dgm:spPr/>
      <dgm:t>
        <a:bodyPr/>
        <a:lstStyle/>
        <a:p>
          <a:r>
            <a:rPr lang="es-CL" sz="2400" b="1" dirty="0" smtClean="0">
              <a:solidFill>
                <a:schemeClr val="tx1"/>
              </a:solidFill>
            </a:rPr>
            <a:t>Meta personal</a:t>
          </a:r>
          <a:endParaRPr lang="es-CL" sz="2400" b="1" dirty="0">
            <a:solidFill>
              <a:schemeClr val="tx1"/>
            </a:solidFill>
          </a:endParaRPr>
        </a:p>
      </dgm:t>
    </dgm:pt>
    <dgm:pt modelId="{84E2275C-0EDA-4250-8EC1-32ECBCF5131D}" type="parTrans" cxnId="{9F4D25B0-C22B-4F10-9D34-9C983D9DD4EB}">
      <dgm:prSet/>
      <dgm:spPr/>
      <dgm:t>
        <a:bodyPr/>
        <a:lstStyle/>
        <a:p>
          <a:endParaRPr lang="es-CL"/>
        </a:p>
      </dgm:t>
    </dgm:pt>
    <dgm:pt modelId="{80138D59-B033-45A7-8C67-6BDAEB187D7C}" type="sibTrans" cxnId="{9F4D25B0-C22B-4F10-9D34-9C983D9DD4EB}">
      <dgm:prSet/>
      <dgm:spPr/>
      <dgm:t>
        <a:bodyPr/>
        <a:lstStyle/>
        <a:p>
          <a:endParaRPr lang="es-CL"/>
        </a:p>
      </dgm:t>
    </dgm:pt>
    <dgm:pt modelId="{1B7AF1CA-E667-45CF-BE96-32FB39BA906C}">
      <dgm:prSet custT="1"/>
      <dgm:spPr/>
      <dgm:t>
        <a:bodyPr/>
        <a:lstStyle/>
        <a:p>
          <a:r>
            <a:rPr lang="es-CL" sz="2400" b="1" i="0" dirty="0" smtClean="0">
              <a:solidFill>
                <a:srgbClr val="222222"/>
              </a:solidFill>
              <a:effectLst/>
              <a:latin typeface="+mn-lt"/>
            </a:rPr>
            <a:t>Cuánto tardas en terminar una actividad</a:t>
          </a:r>
          <a:r>
            <a:rPr lang="es-CL" sz="2400" b="0" i="0" dirty="0" smtClean="0">
              <a:solidFill>
                <a:srgbClr val="222222"/>
              </a:solidFill>
              <a:effectLst/>
              <a:latin typeface="inherit"/>
            </a:rPr>
            <a:t> </a:t>
          </a:r>
          <a:endParaRPr lang="es-CL" sz="2400" dirty="0"/>
        </a:p>
      </dgm:t>
    </dgm:pt>
    <dgm:pt modelId="{716AB1C5-6A3A-4CE5-95B8-F72B01B83CE1}" type="parTrans" cxnId="{B599E4CC-4514-4B70-A2A8-A3E86DE1990D}">
      <dgm:prSet/>
      <dgm:spPr/>
      <dgm:t>
        <a:bodyPr/>
        <a:lstStyle/>
        <a:p>
          <a:endParaRPr lang="es-CL"/>
        </a:p>
      </dgm:t>
    </dgm:pt>
    <dgm:pt modelId="{080BED6F-ADED-4E16-835D-9554D6418487}" type="sibTrans" cxnId="{B599E4CC-4514-4B70-A2A8-A3E86DE1990D}">
      <dgm:prSet/>
      <dgm:spPr/>
      <dgm:t>
        <a:bodyPr/>
        <a:lstStyle/>
        <a:p>
          <a:endParaRPr lang="es-CL"/>
        </a:p>
      </dgm:t>
    </dgm:pt>
    <dgm:pt modelId="{FF71FD45-14FE-48C0-924E-80DBE5CFADF2}">
      <dgm:prSet custT="1"/>
      <dgm:spPr/>
      <dgm:t>
        <a:bodyPr/>
        <a:lstStyle/>
        <a:p>
          <a:r>
            <a:rPr lang="es-CL" sz="2400" b="1" i="0" dirty="0" smtClean="0">
              <a:solidFill>
                <a:srgbClr val="222222"/>
              </a:solidFill>
              <a:effectLst/>
              <a:latin typeface="+mn-lt"/>
            </a:rPr>
            <a:t>Proteger el </a:t>
          </a:r>
          <a:r>
            <a:rPr lang="es-CL" sz="2400" b="1" i="0" dirty="0" err="1" smtClean="0">
              <a:solidFill>
                <a:srgbClr val="222222"/>
              </a:solidFill>
              <a:effectLst/>
              <a:latin typeface="+mn-lt"/>
            </a:rPr>
            <a:t>pomodoro</a:t>
          </a:r>
          <a:endParaRPr lang="es-CL" sz="2400" dirty="0">
            <a:latin typeface="+mn-lt"/>
          </a:endParaRPr>
        </a:p>
      </dgm:t>
    </dgm:pt>
    <dgm:pt modelId="{D7A135B8-441D-492F-AC54-9307F85368F2}" type="parTrans" cxnId="{644F2189-6F83-4452-9349-CED19C0F1025}">
      <dgm:prSet/>
      <dgm:spPr/>
      <dgm:t>
        <a:bodyPr/>
        <a:lstStyle/>
        <a:p>
          <a:endParaRPr lang="es-CL"/>
        </a:p>
      </dgm:t>
    </dgm:pt>
    <dgm:pt modelId="{DAE96308-2C2B-42BE-B47F-9E2E8C61B67E}" type="sibTrans" cxnId="{644F2189-6F83-4452-9349-CED19C0F1025}">
      <dgm:prSet/>
      <dgm:spPr/>
      <dgm:t>
        <a:bodyPr/>
        <a:lstStyle/>
        <a:p>
          <a:endParaRPr lang="es-CL"/>
        </a:p>
      </dgm:t>
    </dgm:pt>
    <dgm:pt modelId="{0037C1F5-5EBC-42B9-A1FF-08E9559FED02}" type="pres">
      <dgm:prSet presAssocID="{3942D766-ECE8-4662-B4DA-7940228A48A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5568BD3E-DB0D-4281-BE54-90D556B412EA}" type="pres">
      <dgm:prSet presAssocID="{1B7AF1CA-E667-45CF-BE96-32FB39BA906C}" presName="node" presStyleLbl="node1" presStyleIdx="0" presStyleCnt="5" custScaleX="139412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4DFB88F-47E4-4085-9CE8-9D5A397EAD6F}" type="pres">
      <dgm:prSet presAssocID="{1B7AF1CA-E667-45CF-BE96-32FB39BA906C}" presName="spNode" presStyleCnt="0"/>
      <dgm:spPr/>
    </dgm:pt>
    <dgm:pt modelId="{C3AD3F49-4C92-4586-8547-BFC3190BFC97}" type="pres">
      <dgm:prSet presAssocID="{080BED6F-ADED-4E16-835D-9554D6418487}" presName="sibTrans" presStyleLbl="sibTrans1D1" presStyleIdx="0" presStyleCnt="5"/>
      <dgm:spPr/>
      <dgm:t>
        <a:bodyPr/>
        <a:lstStyle/>
        <a:p>
          <a:endParaRPr lang="es-CL"/>
        </a:p>
      </dgm:t>
    </dgm:pt>
    <dgm:pt modelId="{B43E4547-4DF4-4099-878E-279D9ABCB697}" type="pres">
      <dgm:prSet presAssocID="{FF71FD45-14FE-48C0-924E-80DBE5CFADF2}" presName="node" presStyleLbl="node1" presStyleIdx="1" presStyleCnt="5" custScaleX="129727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C05E634A-51B6-4C65-B653-AA5DC4F400C3}" type="pres">
      <dgm:prSet presAssocID="{FF71FD45-14FE-48C0-924E-80DBE5CFADF2}" presName="spNode" presStyleCnt="0"/>
      <dgm:spPr/>
    </dgm:pt>
    <dgm:pt modelId="{517235E5-B3DF-4A59-BC2F-8F19A8E379CA}" type="pres">
      <dgm:prSet presAssocID="{DAE96308-2C2B-42BE-B47F-9E2E8C61B67E}" presName="sibTrans" presStyleLbl="sibTrans1D1" presStyleIdx="1" presStyleCnt="5"/>
      <dgm:spPr/>
      <dgm:t>
        <a:bodyPr/>
        <a:lstStyle/>
        <a:p>
          <a:endParaRPr lang="es-CL"/>
        </a:p>
      </dgm:t>
    </dgm:pt>
    <dgm:pt modelId="{87F80DFD-1BB9-4BCF-9B15-DA426AE51452}" type="pres">
      <dgm:prSet presAssocID="{B5EFF5A9-A485-4967-BA1C-152550F58E44}" presName="node" presStyleLbl="node1" presStyleIdx="2" presStyleCnt="5" custScaleX="129797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06EE6F1-337F-4F8E-A6A0-A506297440C4}" type="pres">
      <dgm:prSet presAssocID="{B5EFF5A9-A485-4967-BA1C-152550F58E44}" presName="spNode" presStyleCnt="0"/>
      <dgm:spPr/>
    </dgm:pt>
    <dgm:pt modelId="{8794A6C8-FA60-4EE8-9A12-41C6CC80D166}" type="pres">
      <dgm:prSet presAssocID="{638A2183-8FC1-441E-974C-5ACC25F72CC3}" presName="sibTrans" presStyleLbl="sibTrans1D1" presStyleIdx="2" presStyleCnt="5"/>
      <dgm:spPr/>
      <dgm:t>
        <a:bodyPr/>
        <a:lstStyle/>
        <a:p>
          <a:endParaRPr lang="es-CL"/>
        </a:p>
      </dgm:t>
    </dgm:pt>
    <dgm:pt modelId="{B9763FAF-2953-475B-B532-67D4E386B0EA}" type="pres">
      <dgm:prSet presAssocID="{4BFEE5A9-AEA6-41A8-9C21-3C16E04477FD}" presName="node" presStyleLbl="node1" presStyleIdx="3" presStyleCnt="5" custScaleX="140907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8A420E38-CF9D-451F-B528-3B5E4F5152A9}" type="pres">
      <dgm:prSet presAssocID="{4BFEE5A9-AEA6-41A8-9C21-3C16E04477FD}" presName="spNode" presStyleCnt="0"/>
      <dgm:spPr/>
    </dgm:pt>
    <dgm:pt modelId="{5D076D4E-A7A2-4893-B1D7-DBAC873C929B}" type="pres">
      <dgm:prSet presAssocID="{CF5C2C77-9C55-42B6-B601-0FA20D8326EF}" presName="sibTrans" presStyleLbl="sibTrans1D1" presStyleIdx="3" presStyleCnt="5"/>
      <dgm:spPr/>
      <dgm:t>
        <a:bodyPr/>
        <a:lstStyle/>
        <a:p>
          <a:endParaRPr lang="es-CL"/>
        </a:p>
      </dgm:t>
    </dgm:pt>
    <dgm:pt modelId="{66061F35-B832-4AE8-8A33-5205E63297B4}" type="pres">
      <dgm:prSet presAssocID="{85C4E972-7D56-4C7A-9B32-5EA995A761A9}" presName="node" presStyleLbl="node1" presStyleIdx="4" presStyleCnt="5" custScaleX="129299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158B6C7-ECCF-4EE3-95AC-00454D70A095}" type="pres">
      <dgm:prSet presAssocID="{85C4E972-7D56-4C7A-9B32-5EA995A761A9}" presName="spNode" presStyleCnt="0"/>
      <dgm:spPr/>
    </dgm:pt>
    <dgm:pt modelId="{6DE9E9C8-13AA-488F-A0ED-3B25D2F10811}" type="pres">
      <dgm:prSet presAssocID="{80138D59-B033-45A7-8C67-6BDAEB187D7C}" presName="sibTrans" presStyleLbl="sibTrans1D1" presStyleIdx="4" presStyleCnt="5"/>
      <dgm:spPr/>
      <dgm:t>
        <a:bodyPr/>
        <a:lstStyle/>
        <a:p>
          <a:endParaRPr lang="es-CL"/>
        </a:p>
      </dgm:t>
    </dgm:pt>
  </dgm:ptLst>
  <dgm:cxnLst>
    <dgm:cxn modelId="{D9EF8B70-6EED-4464-9A0C-91968493A0D5}" type="presOf" srcId="{CF5C2C77-9C55-42B6-B601-0FA20D8326EF}" destId="{5D076D4E-A7A2-4893-B1D7-DBAC873C929B}" srcOrd="0" destOrd="0" presId="urn:microsoft.com/office/officeart/2005/8/layout/cycle5"/>
    <dgm:cxn modelId="{BD0DC204-6EC3-40CD-BCBD-7E0B63411FA9}" type="presOf" srcId="{1B7AF1CA-E667-45CF-BE96-32FB39BA906C}" destId="{5568BD3E-DB0D-4281-BE54-90D556B412EA}" srcOrd="0" destOrd="0" presId="urn:microsoft.com/office/officeart/2005/8/layout/cycle5"/>
    <dgm:cxn modelId="{5D99D0A8-5DF0-44A8-9CE1-7B3DE4D4CD37}" srcId="{3942D766-ECE8-4662-B4DA-7940228A48A0}" destId="{4BFEE5A9-AEA6-41A8-9C21-3C16E04477FD}" srcOrd="3" destOrd="0" parTransId="{FD171FD4-A4EF-4AA5-BDB8-E6C512D009D8}" sibTransId="{CF5C2C77-9C55-42B6-B601-0FA20D8326EF}"/>
    <dgm:cxn modelId="{CABA81C8-7898-4612-9CC4-8382B970B946}" type="presOf" srcId="{DAE96308-2C2B-42BE-B47F-9E2E8C61B67E}" destId="{517235E5-B3DF-4A59-BC2F-8F19A8E379CA}" srcOrd="0" destOrd="0" presId="urn:microsoft.com/office/officeart/2005/8/layout/cycle5"/>
    <dgm:cxn modelId="{644F2189-6F83-4452-9349-CED19C0F1025}" srcId="{3942D766-ECE8-4662-B4DA-7940228A48A0}" destId="{FF71FD45-14FE-48C0-924E-80DBE5CFADF2}" srcOrd="1" destOrd="0" parTransId="{D7A135B8-441D-492F-AC54-9307F85368F2}" sibTransId="{DAE96308-2C2B-42BE-B47F-9E2E8C61B67E}"/>
    <dgm:cxn modelId="{3D27DBB9-962C-4EC6-BEB3-DEA98ADFE822}" type="presOf" srcId="{85C4E972-7D56-4C7A-9B32-5EA995A761A9}" destId="{66061F35-B832-4AE8-8A33-5205E63297B4}" srcOrd="0" destOrd="0" presId="urn:microsoft.com/office/officeart/2005/8/layout/cycle5"/>
    <dgm:cxn modelId="{0F11271A-B742-4674-BAEA-65BA44BFE79C}" srcId="{3942D766-ECE8-4662-B4DA-7940228A48A0}" destId="{B5EFF5A9-A485-4967-BA1C-152550F58E44}" srcOrd="2" destOrd="0" parTransId="{F33D57EE-9F33-417B-B6AA-F65091E4A1D1}" sibTransId="{638A2183-8FC1-441E-974C-5ACC25F72CC3}"/>
    <dgm:cxn modelId="{B599E4CC-4514-4B70-A2A8-A3E86DE1990D}" srcId="{3942D766-ECE8-4662-B4DA-7940228A48A0}" destId="{1B7AF1CA-E667-45CF-BE96-32FB39BA906C}" srcOrd="0" destOrd="0" parTransId="{716AB1C5-6A3A-4CE5-95B8-F72B01B83CE1}" sibTransId="{080BED6F-ADED-4E16-835D-9554D6418487}"/>
    <dgm:cxn modelId="{0AF49C86-B20E-453B-987D-412C33EBBB87}" type="presOf" srcId="{080BED6F-ADED-4E16-835D-9554D6418487}" destId="{C3AD3F49-4C92-4586-8547-BFC3190BFC97}" srcOrd="0" destOrd="0" presId="urn:microsoft.com/office/officeart/2005/8/layout/cycle5"/>
    <dgm:cxn modelId="{282FA56D-5065-4D83-880D-20D767875D4B}" type="presOf" srcId="{FF71FD45-14FE-48C0-924E-80DBE5CFADF2}" destId="{B43E4547-4DF4-4099-878E-279D9ABCB697}" srcOrd="0" destOrd="0" presId="urn:microsoft.com/office/officeart/2005/8/layout/cycle5"/>
    <dgm:cxn modelId="{6F801193-5F21-4F98-B4BA-33D52FB1778E}" type="presOf" srcId="{B5EFF5A9-A485-4967-BA1C-152550F58E44}" destId="{87F80DFD-1BB9-4BCF-9B15-DA426AE51452}" srcOrd="0" destOrd="0" presId="urn:microsoft.com/office/officeart/2005/8/layout/cycle5"/>
    <dgm:cxn modelId="{80E5E732-610E-46DC-944D-211E4C91BE91}" type="presOf" srcId="{3942D766-ECE8-4662-B4DA-7940228A48A0}" destId="{0037C1F5-5EBC-42B9-A1FF-08E9559FED02}" srcOrd="0" destOrd="0" presId="urn:microsoft.com/office/officeart/2005/8/layout/cycle5"/>
    <dgm:cxn modelId="{F44BCC24-BD92-43EB-93DE-907CFF587481}" type="presOf" srcId="{638A2183-8FC1-441E-974C-5ACC25F72CC3}" destId="{8794A6C8-FA60-4EE8-9A12-41C6CC80D166}" srcOrd="0" destOrd="0" presId="urn:microsoft.com/office/officeart/2005/8/layout/cycle5"/>
    <dgm:cxn modelId="{9F4D25B0-C22B-4F10-9D34-9C983D9DD4EB}" srcId="{3942D766-ECE8-4662-B4DA-7940228A48A0}" destId="{85C4E972-7D56-4C7A-9B32-5EA995A761A9}" srcOrd="4" destOrd="0" parTransId="{84E2275C-0EDA-4250-8EC1-32ECBCF5131D}" sibTransId="{80138D59-B033-45A7-8C67-6BDAEB187D7C}"/>
    <dgm:cxn modelId="{F70D14C8-7B67-474B-90FD-EC8C7045917D}" type="presOf" srcId="{4BFEE5A9-AEA6-41A8-9C21-3C16E04477FD}" destId="{B9763FAF-2953-475B-B532-67D4E386B0EA}" srcOrd="0" destOrd="0" presId="urn:microsoft.com/office/officeart/2005/8/layout/cycle5"/>
    <dgm:cxn modelId="{FE166B32-1419-4DD5-B686-AF0823CD16DC}" type="presOf" srcId="{80138D59-B033-45A7-8C67-6BDAEB187D7C}" destId="{6DE9E9C8-13AA-488F-A0ED-3B25D2F10811}" srcOrd="0" destOrd="0" presId="urn:microsoft.com/office/officeart/2005/8/layout/cycle5"/>
    <dgm:cxn modelId="{25AE91E5-3630-48EC-B3F8-1A39896D7F2C}" type="presParOf" srcId="{0037C1F5-5EBC-42B9-A1FF-08E9559FED02}" destId="{5568BD3E-DB0D-4281-BE54-90D556B412EA}" srcOrd="0" destOrd="0" presId="urn:microsoft.com/office/officeart/2005/8/layout/cycle5"/>
    <dgm:cxn modelId="{F57151D6-B6D8-4267-9B07-4F8574485323}" type="presParOf" srcId="{0037C1F5-5EBC-42B9-A1FF-08E9559FED02}" destId="{D4DFB88F-47E4-4085-9CE8-9D5A397EAD6F}" srcOrd="1" destOrd="0" presId="urn:microsoft.com/office/officeart/2005/8/layout/cycle5"/>
    <dgm:cxn modelId="{DA41AC6A-929C-4369-9849-077DE34C3410}" type="presParOf" srcId="{0037C1F5-5EBC-42B9-A1FF-08E9559FED02}" destId="{C3AD3F49-4C92-4586-8547-BFC3190BFC97}" srcOrd="2" destOrd="0" presId="urn:microsoft.com/office/officeart/2005/8/layout/cycle5"/>
    <dgm:cxn modelId="{A34FC467-FBA0-42FE-9092-AB5C5D1ADEBC}" type="presParOf" srcId="{0037C1F5-5EBC-42B9-A1FF-08E9559FED02}" destId="{B43E4547-4DF4-4099-878E-279D9ABCB697}" srcOrd="3" destOrd="0" presId="urn:microsoft.com/office/officeart/2005/8/layout/cycle5"/>
    <dgm:cxn modelId="{153EB50E-0444-411C-930A-B25E9AF5A12B}" type="presParOf" srcId="{0037C1F5-5EBC-42B9-A1FF-08E9559FED02}" destId="{C05E634A-51B6-4C65-B653-AA5DC4F400C3}" srcOrd="4" destOrd="0" presId="urn:microsoft.com/office/officeart/2005/8/layout/cycle5"/>
    <dgm:cxn modelId="{0D94C657-CD85-43CC-B34D-7BB58D43766E}" type="presParOf" srcId="{0037C1F5-5EBC-42B9-A1FF-08E9559FED02}" destId="{517235E5-B3DF-4A59-BC2F-8F19A8E379CA}" srcOrd="5" destOrd="0" presId="urn:microsoft.com/office/officeart/2005/8/layout/cycle5"/>
    <dgm:cxn modelId="{2EF71491-4F4B-4575-A291-100D07F7F8E2}" type="presParOf" srcId="{0037C1F5-5EBC-42B9-A1FF-08E9559FED02}" destId="{87F80DFD-1BB9-4BCF-9B15-DA426AE51452}" srcOrd="6" destOrd="0" presId="urn:microsoft.com/office/officeart/2005/8/layout/cycle5"/>
    <dgm:cxn modelId="{32B2DD6B-7512-44C6-AF5A-03CD9F8530AD}" type="presParOf" srcId="{0037C1F5-5EBC-42B9-A1FF-08E9559FED02}" destId="{D06EE6F1-337F-4F8E-A6A0-A506297440C4}" srcOrd="7" destOrd="0" presId="urn:microsoft.com/office/officeart/2005/8/layout/cycle5"/>
    <dgm:cxn modelId="{3C8E126F-5024-4551-BEA7-9157CAE1FC06}" type="presParOf" srcId="{0037C1F5-5EBC-42B9-A1FF-08E9559FED02}" destId="{8794A6C8-FA60-4EE8-9A12-41C6CC80D166}" srcOrd="8" destOrd="0" presId="urn:microsoft.com/office/officeart/2005/8/layout/cycle5"/>
    <dgm:cxn modelId="{88889BCC-BA54-492D-B449-C5EE91601A0C}" type="presParOf" srcId="{0037C1F5-5EBC-42B9-A1FF-08E9559FED02}" destId="{B9763FAF-2953-475B-B532-67D4E386B0EA}" srcOrd="9" destOrd="0" presId="urn:microsoft.com/office/officeart/2005/8/layout/cycle5"/>
    <dgm:cxn modelId="{4EAF9092-9B1B-4BBD-9C0A-31461CAAA90F}" type="presParOf" srcId="{0037C1F5-5EBC-42B9-A1FF-08E9559FED02}" destId="{8A420E38-CF9D-451F-B528-3B5E4F5152A9}" srcOrd="10" destOrd="0" presId="urn:microsoft.com/office/officeart/2005/8/layout/cycle5"/>
    <dgm:cxn modelId="{0534FA4B-801E-4143-8341-D8054EB56625}" type="presParOf" srcId="{0037C1F5-5EBC-42B9-A1FF-08E9559FED02}" destId="{5D076D4E-A7A2-4893-B1D7-DBAC873C929B}" srcOrd="11" destOrd="0" presId="urn:microsoft.com/office/officeart/2005/8/layout/cycle5"/>
    <dgm:cxn modelId="{6C8D011E-0321-4B6B-9312-F18C3809F6D5}" type="presParOf" srcId="{0037C1F5-5EBC-42B9-A1FF-08E9559FED02}" destId="{66061F35-B832-4AE8-8A33-5205E63297B4}" srcOrd="12" destOrd="0" presId="urn:microsoft.com/office/officeart/2005/8/layout/cycle5"/>
    <dgm:cxn modelId="{9D64EDFD-BF9F-4CFA-A834-C649D21DE622}" type="presParOf" srcId="{0037C1F5-5EBC-42B9-A1FF-08E9559FED02}" destId="{9158B6C7-ECCF-4EE3-95AC-00454D70A095}" srcOrd="13" destOrd="0" presId="urn:microsoft.com/office/officeart/2005/8/layout/cycle5"/>
    <dgm:cxn modelId="{97F76DF5-B575-44C1-AB47-6CA2597712FF}" type="presParOf" srcId="{0037C1F5-5EBC-42B9-A1FF-08E9559FED02}" destId="{6DE9E9C8-13AA-488F-A0ED-3B25D2F10811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31DBEC-18F5-4397-80FC-45AE5214F7A1}">
      <dsp:nvSpPr>
        <dsp:cNvPr id="0" name=""/>
        <dsp:cNvSpPr/>
      </dsp:nvSpPr>
      <dsp:spPr>
        <a:xfrm>
          <a:off x="609599" y="0"/>
          <a:ext cx="6908800" cy="3359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7D46FB-40C3-413F-8112-C55FF38C19C8}">
      <dsp:nvSpPr>
        <dsp:cNvPr id="0" name=""/>
        <dsp:cNvSpPr/>
      </dsp:nvSpPr>
      <dsp:spPr>
        <a:xfrm>
          <a:off x="8731" y="1007988"/>
          <a:ext cx="2616200" cy="13439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100" b="1" kern="1200" dirty="0" smtClean="0"/>
            <a:t>La forma como aprendes en diferentes contextos</a:t>
          </a:r>
          <a:endParaRPr lang="es-CL" sz="2100" b="1" kern="1200" dirty="0"/>
        </a:p>
      </dsp:txBody>
      <dsp:txXfrm>
        <a:off x="74339" y="1073596"/>
        <a:ext cx="2484984" cy="1212769"/>
      </dsp:txXfrm>
    </dsp:sp>
    <dsp:sp modelId="{D9C95BE1-2DC8-4C19-8F7E-190864D36AF5}">
      <dsp:nvSpPr>
        <dsp:cNvPr id="0" name=""/>
        <dsp:cNvSpPr/>
      </dsp:nvSpPr>
      <dsp:spPr>
        <a:xfrm>
          <a:off x="2755899" y="1007988"/>
          <a:ext cx="2616200" cy="13439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100" b="1" kern="1200" dirty="0" smtClean="0"/>
            <a:t>Estrategias </a:t>
          </a:r>
          <a:endParaRPr lang="es-CL" sz="2100" b="1" kern="1200" dirty="0"/>
        </a:p>
      </dsp:txBody>
      <dsp:txXfrm>
        <a:off x="2821507" y="1073596"/>
        <a:ext cx="2484984" cy="1212769"/>
      </dsp:txXfrm>
    </dsp:sp>
    <dsp:sp modelId="{FEDC6AD0-3309-4BA9-B7A1-21C75629C77A}">
      <dsp:nvSpPr>
        <dsp:cNvPr id="0" name=""/>
        <dsp:cNvSpPr/>
      </dsp:nvSpPr>
      <dsp:spPr>
        <a:xfrm>
          <a:off x="5503068" y="1007988"/>
          <a:ext cx="2616200" cy="13439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100" b="1" kern="1200" dirty="0" smtClean="0"/>
            <a:t>Fortalezas o debilidades</a:t>
          </a:r>
          <a:endParaRPr lang="es-CL" sz="2100" b="1" kern="1200" dirty="0"/>
        </a:p>
      </dsp:txBody>
      <dsp:txXfrm>
        <a:off x="5568676" y="1073596"/>
        <a:ext cx="2484984" cy="12127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D1126-0559-4D4E-8B93-4E7E0FD79504}">
      <dsp:nvSpPr>
        <dsp:cNvPr id="0" name=""/>
        <dsp:cNvSpPr/>
      </dsp:nvSpPr>
      <dsp:spPr>
        <a:xfrm>
          <a:off x="3713415" y="1503668"/>
          <a:ext cx="2756526" cy="5976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9120"/>
              </a:lnTo>
              <a:lnTo>
                <a:pt x="2756526" y="409120"/>
              </a:lnTo>
              <a:lnTo>
                <a:pt x="2756526" y="59762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8DD70B-2BB4-44D2-B754-170169654715}">
      <dsp:nvSpPr>
        <dsp:cNvPr id="0" name=""/>
        <dsp:cNvSpPr/>
      </dsp:nvSpPr>
      <dsp:spPr>
        <a:xfrm>
          <a:off x="3713415" y="1503668"/>
          <a:ext cx="110674" cy="5976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9120"/>
              </a:lnTo>
              <a:lnTo>
                <a:pt x="110674" y="409120"/>
              </a:lnTo>
              <a:lnTo>
                <a:pt x="110674" y="59762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FD2406-C078-46A5-BFF6-B702A0A725F4}">
      <dsp:nvSpPr>
        <dsp:cNvPr id="0" name=""/>
        <dsp:cNvSpPr/>
      </dsp:nvSpPr>
      <dsp:spPr>
        <a:xfrm>
          <a:off x="1099755" y="1503668"/>
          <a:ext cx="2613660" cy="597625"/>
        </a:xfrm>
        <a:custGeom>
          <a:avLst/>
          <a:gdLst/>
          <a:ahLst/>
          <a:cxnLst/>
          <a:rect l="0" t="0" r="0" b="0"/>
          <a:pathLst>
            <a:path>
              <a:moveTo>
                <a:pt x="2613660" y="0"/>
              </a:moveTo>
              <a:lnTo>
                <a:pt x="2613660" y="409120"/>
              </a:lnTo>
              <a:lnTo>
                <a:pt x="0" y="409120"/>
              </a:lnTo>
              <a:lnTo>
                <a:pt x="0" y="59762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1A56A1-B4B1-43D3-8161-0B90E5E778B6}">
      <dsp:nvSpPr>
        <dsp:cNvPr id="0" name=""/>
        <dsp:cNvSpPr/>
      </dsp:nvSpPr>
      <dsp:spPr>
        <a:xfrm>
          <a:off x="764499" y="211546"/>
          <a:ext cx="5897832" cy="12921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FDC0F2-69DA-4CE2-BB91-83F8F4DBABDC}">
      <dsp:nvSpPr>
        <dsp:cNvPr id="0" name=""/>
        <dsp:cNvSpPr/>
      </dsp:nvSpPr>
      <dsp:spPr>
        <a:xfrm>
          <a:off x="990592" y="426335"/>
          <a:ext cx="5897832" cy="12921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800" b="1" kern="1200" dirty="0" smtClean="0"/>
            <a:t>Fases </a:t>
          </a:r>
          <a:endParaRPr lang="es-CL" sz="2800" b="1" kern="1200" dirty="0"/>
        </a:p>
      </dsp:txBody>
      <dsp:txXfrm>
        <a:off x="1028437" y="464180"/>
        <a:ext cx="5822142" cy="1216431"/>
      </dsp:txXfrm>
    </dsp:sp>
    <dsp:sp modelId="{62EA60AD-5990-44D3-9C00-2134DF3E24C6}">
      <dsp:nvSpPr>
        <dsp:cNvPr id="0" name=""/>
        <dsp:cNvSpPr/>
      </dsp:nvSpPr>
      <dsp:spPr>
        <a:xfrm>
          <a:off x="3853" y="2101294"/>
          <a:ext cx="2191804" cy="12921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189CDF-6987-4250-967A-9716836A82F9}">
      <dsp:nvSpPr>
        <dsp:cNvPr id="0" name=""/>
        <dsp:cNvSpPr/>
      </dsp:nvSpPr>
      <dsp:spPr>
        <a:xfrm>
          <a:off x="229945" y="2316082"/>
          <a:ext cx="2191804" cy="12921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b="1" kern="1200" dirty="0" smtClean="0"/>
            <a:t>Planificación </a:t>
          </a:r>
          <a:endParaRPr lang="es-CL" sz="2400" b="1" kern="1200" dirty="0"/>
        </a:p>
      </dsp:txBody>
      <dsp:txXfrm>
        <a:off x="267790" y="2353927"/>
        <a:ext cx="2116114" cy="1216431"/>
      </dsp:txXfrm>
    </dsp:sp>
    <dsp:sp modelId="{EC18C404-A48C-408B-8092-5F4016FAA247}">
      <dsp:nvSpPr>
        <dsp:cNvPr id="0" name=""/>
        <dsp:cNvSpPr/>
      </dsp:nvSpPr>
      <dsp:spPr>
        <a:xfrm>
          <a:off x="2647843" y="2101294"/>
          <a:ext cx="2352495" cy="12921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8465EE-1EE9-4D04-B75B-BE2317191DD2}">
      <dsp:nvSpPr>
        <dsp:cNvPr id="0" name=""/>
        <dsp:cNvSpPr/>
      </dsp:nvSpPr>
      <dsp:spPr>
        <a:xfrm>
          <a:off x="2873936" y="2316082"/>
          <a:ext cx="2352495" cy="12921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b="1" kern="1200" dirty="0" smtClean="0"/>
            <a:t>Fase de realización </a:t>
          </a:r>
          <a:endParaRPr lang="es-CL" sz="2400" b="1" kern="1200" dirty="0"/>
        </a:p>
      </dsp:txBody>
      <dsp:txXfrm>
        <a:off x="2911781" y="2353927"/>
        <a:ext cx="2276805" cy="1216431"/>
      </dsp:txXfrm>
    </dsp:sp>
    <dsp:sp modelId="{27CBA069-D61E-4F26-9B36-724C9FAD6479}">
      <dsp:nvSpPr>
        <dsp:cNvPr id="0" name=""/>
        <dsp:cNvSpPr/>
      </dsp:nvSpPr>
      <dsp:spPr>
        <a:xfrm>
          <a:off x="5452524" y="2101294"/>
          <a:ext cx="2034836" cy="12921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91F9D2-7ED9-4FCC-9405-01A13EB7C9E3}">
      <dsp:nvSpPr>
        <dsp:cNvPr id="0" name=""/>
        <dsp:cNvSpPr/>
      </dsp:nvSpPr>
      <dsp:spPr>
        <a:xfrm>
          <a:off x="5678617" y="2316082"/>
          <a:ext cx="2034836" cy="12921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b="1" kern="1200" dirty="0" smtClean="0"/>
            <a:t>Fase de Auto- reflexión </a:t>
          </a:r>
          <a:endParaRPr lang="es-CL" sz="2400" b="1" kern="1200" dirty="0"/>
        </a:p>
      </dsp:txBody>
      <dsp:txXfrm>
        <a:off x="5716462" y="2353927"/>
        <a:ext cx="1959146" cy="12164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68BD3E-DB0D-4281-BE54-90D556B412EA}">
      <dsp:nvSpPr>
        <dsp:cNvPr id="0" name=""/>
        <dsp:cNvSpPr/>
      </dsp:nvSpPr>
      <dsp:spPr>
        <a:xfrm>
          <a:off x="3026371" y="2655"/>
          <a:ext cx="2072076" cy="9660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b="1" i="0" kern="1200" dirty="0" smtClean="0">
              <a:solidFill>
                <a:srgbClr val="222222"/>
              </a:solidFill>
              <a:effectLst/>
              <a:latin typeface="+mn-lt"/>
            </a:rPr>
            <a:t>Cuánto tardas en terminar una actividad</a:t>
          </a:r>
          <a:r>
            <a:rPr lang="es-CL" sz="2400" b="0" i="0" kern="1200" dirty="0" smtClean="0">
              <a:solidFill>
                <a:srgbClr val="222222"/>
              </a:solidFill>
              <a:effectLst/>
              <a:latin typeface="inherit"/>
            </a:rPr>
            <a:t> </a:t>
          </a:r>
          <a:endParaRPr lang="es-CL" sz="2400" kern="1200" dirty="0"/>
        </a:p>
      </dsp:txBody>
      <dsp:txXfrm>
        <a:off x="3073532" y="49816"/>
        <a:ext cx="1977754" cy="871770"/>
      </dsp:txXfrm>
    </dsp:sp>
    <dsp:sp modelId="{C3AD3F49-4C92-4586-8547-BFC3190BFC97}">
      <dsp:nvSpPr>
        <dsp:cNvPr id="0" name=""/>
        <dsp:cNvSpPr/>
      </dsp:nvSpPr>
      <dsp:spPr>
        <a:xfrm>
          <a:off x="2131528" y="485701"/>
          <a:ext cx="3861761" cy="3861761"/>
        </a:xfrm>
        <a:custGeom>
          <a:avLst/>
          <a:gdLst/>
          <a:ahLst/>
          <a:cxnLst/>
          <a:rect l="0" t="0" r="0" b="0"/>
          <a:pathLst>
            <a:path>
              <a:moveTo>
                <a:pt x="3096327" y="391389"/>
              </a:moveTo>
              <a:arcTo wR="1930880" hR="1930880" stAng="18427617" swAng="85179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3E4547-4DF4-4099-878E-279D9ABCB697}">
      <dsp:nvSpPr>
        <dsp:cNvPr id="0" name=""/>
        <dsp:cNvSpPr/>
      </dsp:nvSpPr>
      <dsp:spPr>
        <a:xfrm>
          <a:off x="4934722" y="1336861"/>
          <a:ext cx="1928128" cy="9660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b="1" i="0" kern="1200" dirty="0" smtClean="0">
              <a:solidFill>
                <a:srgbClr val="222222"/>
              </a:solidFill>
              <a:effectLst/>
              <a:latin typeface="+mn-lt"/>
            </a:rPr>
            <a:t>Proteger el </a:t>
          </a:r>
          <a:r>
            <a:rPr lang="es-CL" sz="2400" b="1" i="0" kern="1200" dirty="0" err="1" smtClean="0">
              <a:solidFill>
                <a:srgbClr val="222222"/>
              </a:solidFill>
              <a:effectLst/>
              <a:latin typeface="+mn-lt"/>
            </a:rPr>
            <a:t>pomodoro</a:t>
          </a:r>
          <a:endParaRPr lang="es-CL" sz="2400" kern="1200" dirty="0">
            <a:latin typeface="+mn-lt"/>
          </a:endParaRPr>
        </a:p>
      </dsp:txBody>
      <dsp:txXfrm>
        <a:off x="4981883" y="1384022"/>
        <a:ext cx="1833806" cy="871770"/>
      </dsp:txXfrm>
    </dsp:sp>
    <dsp:sp modelId="{517235E5-B3DF-4A59-BC2F-8F19A8E379CA}">
      <dsp:nvSpPr>
        <dsp:cNvPr id="0" name=""/>
        <dsp:cNvSpPr/>
      </dsp:nvSpPr>
      <dsp:spPr>
        <a:xfrm>
          <a:off x="2131528" y="485701"/>
          <a:ext cx="3861761" cy="3861761"/>
        </a:xfrm>
        <a:custGeom>
          <a:avLst/>
          <a:gdLst/>
          <a:ahLst/>
          <a:cxnLst/>
          <a:rect l="0" t="0" r="0" b="0"/>
          <a:pathLst>
            <a:path>
              <a:moveTo>
                <a:pt x="3857140" y="2064385"/>
              </a:moveTo>
              <a:arcTo wR="1930880" hR="1930880" stAng="21837883" swAng="136038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F80DFD-1BB9-4BCF-9B15-DA426AE51452}">
      <dsp:nvSpPr>
        <dsp:cNvPr id="0" name=""/>
        <dsp:cNvSpPr/>
      </dsp:nvSpPr>
      <dsp:spPr>
        <a:xfrm>
          <a:off x="4232768" y="3495651"/>
          <a:ext cx="1929168" cy="9660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b="1" kern="1200" dirty="0" smtClean="0">
              <a:solidFill>
                <a:schemeClr val="tx1"/>
              </a:solidFill>
            </a:rPr>
            <a:t>Revisión </a:t>
          </a:r>
          <a:endParaRPr lang="es-CL" sz="2400" b="1" kern="1200" dirty="0">
            <a:solidFill>
              <a:schemeClr val="tx1"/>
            </a:solidFill>
          </a:endParaRPr>
        </a:p>
      </dsp:txBody>
      <dsp:txXfrm>
        <a:off x="4279929" y="3542812"/>
        <a:ext cx="1834846" cy="871770"/>
      </dsp:txXfrm>
    </dsp:sp>
    <dsp:sp modelId="{8794A6C8-FA60-4EE8-9A12-41C6CC80D166}">
      <dsp:nvSpPr>
        <dsp:cNvPr id="0" name=""/>
        <dsp:cNvSpPr/>
      </dsp:nvSpPr>
      <dsp:spPr>
        <a:xfrm>
          <a:off x="2131528" y="485701"/>
          <a:ext cx="3861761" cy="3861761"/>
        </a:xfrm>
        <a:custGeom>
          <a:avLst/>
          <a:gdLst/>
          <a:ahLst/>
          <a:cxnLst/>
          <a:rect l="0" t="0" r="0" b="0"/>
          <a:pathLst>
            <a:path>
              <a:moveTo>
                <a:pt x="2049743" y="3858099"/>
              </a:moveTo>
              <a:arcTo wR="1930880" hR="1930880" stAng="5188242" swAng="276177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763FAF-2953-475B-B532-67D4E386B0EA}">
      <dsp:nvSpPr>
        <dsp:cNvPr id="0" name=""/>
        <dsp:cNvSpPr/>
      </dsp:nvSpPr>
      <dsp:spPr>
        <a:xfrm>
          <a:off x="1880318" y="3495651"/>
          <a:ext cx="2094296" cy="9660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2400" b="1" kern="1200" dirty="0" smtClean="0">
            <a:solidFill>
              <a:schemeClr val="tx1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b="1" kern="1200" dirty="0" smtClean="0">
              <a:solidFill>
                <a:schemeClr val="tx1"/>
              </a:solidFill>
            </a:rPr>
            <a:t>Organización del tiempo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900" kern="1200" dirty="0"/>
        </a:p>
      </dsp:txBody>
      <dsp:txXfrm>
        <a:off x="1927479" y="3542812"/>
        <a:ext cx="1999974" cy="871770"/>
      </dsp:txXfrm>
    </dsp:sp>
    <dsp:sp modelId="{5D076D4E-A7A2-4893-B1D7-DBAC873C929B}">
      <dsp:nvSpPr>
        <dsp:cNvPr id="0" name=""/>
        <dsp:cNvSpPr/>
      </dsp:nvSpPr>
      <dsp:spPr>
        <a:xfrm>
          <a:off x="2131528" y="485701"/>
          <a:ext cx="3861761" cy="3861761"/>
        </a:xfrm>
        <a:custGeom>
          <a:avLst/>
          <a:gdLst/>
          <a:ahLst/>
          <a:cxnLst/>
          <a:rect l="0" t="0" r="0" b="0"/>
          <a:pathLst>
            <a:path>
              <a:moveTo>
                <a:pt x="204945" y="2796587"/>
              </a:moveTo>
              <a:arcTo wR="1930880" hR="1930880" stAng="9201735" swAng="136038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061F35-B832-4AE8-8A33-5205E63297B4}">
      <dsp:nvSpPr>
        <dsp:cNvPr id="0" name=""/>
        <dsp:cNvSpPr/>
      </dsp:nvSpPr>
      <dsp:spPr>
        <a:xfrm>
          <a:off x="1265149" y="1336861"/>
          <a:ext cx="1921766" cy="9660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b="1" kern="1200" dirty="0" smtClean="0">
              <a:solidFill>
                <a:schemeClr val="tx1"/>
              </a:solidFill>
            </a:rPr>
            <a:t>Meta personal</a:t>
          </a:r>
          <a:endParaRPr lang="es-CL" sz="2400" b="1" kern="1200" dirty="0">
            <a:solidFill>
              <a:schemeClr val="tx1"/>
            </a:solidFill>
          </a:endParaRPr>
        </a:p>
      </dsp:txBody>
      <dsp:txXfrm>
        <a:off x="1312310" y="1384022"/>
        <a:ext cx="1827444" cy="871770"/>
      </dsp:txXfrm>
    </dsp:sp>
    <dsp:sp modelId="{6DE9E9C8-13AA-488F-A0ED-3B25D2F10811}">
      <dsp:nvSpPr>
        <dsp:cNvPr id="0" name=""/>
        <dsp:cNvSpPr/>
      </dsp:nvSpPr>
      <dsp:spPr>
        <a:xfrm>
          <a:off x="2131528" y="485701"/>
          <a:ext cx="3861761" cy="3861761"/>
        </a:xfrm>
        <a:custGeom>
          <a:avLst/>
          <a:gdLst/>
          <a:ahLst/>
          <a:cxnLst/>
          <a:rect l="0" t="0" r="0" b="0"/>
          <a:pathLst>
            <a:path>
              <a:moveTo>
                <a:pt x="423468" y="724228"/>
              </a:moveTo>
              <a:arcTo wR="1930880" hR="1930880" stAng="13120593" swAng="85179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23F05-684C-40BF-95F7-39F3569FEBB0}" type="datetimeFigureOut">
              <a:rPr lang="es-CL" smtClean="0"/>
              <a:t>10-09-2015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368F9-0E3A-4647-9835-0D5F40A18B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1844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23F05-684C-40BF-95F7-39F3569FEBB0}" type="datetimeFigureOut">
              <a:rPr lang="es-CL" smtClean="0"/>
              <a:t>10-09-2015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368F9-0E3A-4647-9835-0D5F40A18B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55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23F05-684C-40BF-95F7-39F3569FEBB0}" type="datetimeFigureOut">
              <a:rPr lang="es-CL" smtClean="0"/>
              <a:t>10-09-2015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368F9-0E3A-4647-9835-0D5F40A18B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965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23F05-684C-40BF-95F7-39F3569FEBB0}" type="datetimeFigureOut">
              <a:rPr lang="es-CL" smtClean="0"/>
              <a:t>10-09-2015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368F9-0E3A-4647-9835-0D5F40A18B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5954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23F05-684C-40BF-95F7-39F3569FEBB0}" type="datetimeFigureOut">
              <a:rPr lang="es-CL" smtClean="0"/>
              <a:t>10-09-2015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368F9-0E3A-4647-9835-0D5F40A18B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3223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23F05-684C-40BF-95F7-39F3569FEBB0}" type="datetimeFigureOut">
              <a:rPr lang="es-CL" smtClean="0"/>
              <a:t>10-09-2015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368F9-0E3A-4647-9835-0D5F40A18B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0029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23F05-684C-40BF-95F7-39F3569FEBB0}" type="datetimeFigureOut">
              <a:rPr lang="es-CL" smtClean="0"/>
              <a:t>10-09-2015</a:t>
            </a:fld>
            <a:endParaRPr lang="es-C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368F9-0E3A-4647-9835-0D5F40A18B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6444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23F05-684C-40BF-95F7-39F3569FEBB0}" type="datetimeFigureOut">
              <a:rPr lang="es-CL" smtClean="0"/>
              <a:t>10-09-2015</a:t>
            </a:fld>
            <a:endParaRPr lang="es-C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368F9-0E3A-4647-9835-0D5F40A18B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6733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23F05-684C-40BF-95F7-39F3569FEBB0}" type="datetimeFigureOut">
              <a:rPr lang="es-CL" smtClean="0"/>
              <a:t>10-09-2015</a:t>
            </a:fld>
            <a:endParaRPr lang="es-C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368F9-0E3A-4647-9835-0D5F40A18B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48550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23F05-684C-40BF-95F7-39F3569FEBB0}" type="datetimeFigureOut">
              <a:rPr lang="es-CL" smtClean="0"/>
              <a:t>10-09-2015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368F9-0E3A-4647-9835-0D5F40A18B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6242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23F05-684C-40BF-95F7-39F3569FEBB0}" type="datetimeFigureOut">
              <a:rPr lang="es-CL" smtClean="0"/>
              <a:t>10-09-2015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368F9-0E3A-4647-9835-0D5F40A18B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1840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23F05-684C-40BF-95F7-39F3569FEBB0}" type="datetimeFigureOut">
              <a:rPr lang="es-CL" smtClean="0"/>
              <a:t>10-09-2015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368F9-0E3A-4647-9835-0D5F40A18B9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4383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524000" y="688916"/>
            <a:ext cx="64351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6000" dirty="0" smtClean="0"/>
              <a:t>“Autorregulación en la tarea”</a:t>
            </a:r>
            <a:r>
              <a:rPr lang="es-CL" dirty="0" smtClean="0"/>
              <a:t> </a:t>
            </a:r>
            <a:endParaRPr lang="es-CL" dirty="0"/>
          </a:p>
        </p:txBody>
      </p:sp>
      <p:sp>
        <p:nvSpPr>
          <p:cNvPr id="6" name="Rectángulo 5"/>
          <p:cNvSpPr/>
          <p:nvPr/>
        </p:nvSpPr>
        <p:spPr>
          <a:xfrm>
            <a:off x="1914659" y="5411568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z="2400" b="1" dirty="0" smtClean="0"/>
              <a:t>“No hay nada especialmente difícil si se subdivide en pequeñas tareas”. Henry Ford</a:t>
            </a:r>
            <a:endParaRPr lang="es-CL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6216" y="2552444"/>
            <a:ext cx="2530474" cy="2530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52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236372" y="901521"/>
            <a:ext cx="72508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dirty="0" smtClean="0"/>
              <a:t>Para poder lograr nuestros objetivos y metas propuestas</a:t>
            </a:r>
            <a:endParaRPr lang="es-CL" sz="2400" b="1" dirty="0"/>
          </a:p>
        </p:txBody>
      </p:sp>
      <p:sp>
        <p:nvSpPr>
          <p:cNvPr id="6" name="Flecha abajo 5"/>
          <p:cNvSpPr/>
          <p:nvPr/>
        </p:nvSpPr>
        <p:spPr>
          <a:xfrm>
            <a:off x="4579981" y="1967567"/>
            <a:ext cx="676141" cy="7611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Elipse 6"/>
          <p:cNvSpPr/>
          <p:nvPr/>
        </p:nvSpPr>
        <p:spPr>
          <a:xfrm>
            <a:off x="3406096" y="2755120"/>
            <a:ext cx="3181083" cy="11245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“</a:t>
            </a:r>
            <a:r>
              <a:rPr lang="es-CL" sz="2000" b="1" dirty="0"/>
              <a:t>T</a:t>
            </a:r>
            <a:r>
              <a:rPr lang="es-CL" sz="2000" b="1" dirty="0" smtClean="0"/>
              <a:t>omar las riendas de tu conducta"</a:t>
            </a:r>
            <a:endParaRPr lang="es-CL" sz="2000" b="1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10470">
            <a:off x="2539767" y="3803624"/>
            <a:ext cx="837458" cy="91619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788766">
            <a:off x="6281273" y="3700410"/>
            <a:ext cx="1194920" cy="1219306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214767" y="4840050"/>
            <a:ext cx="2279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/>
              <a:t>F</a:t>
            </a:r>
            <a:r>
              <a:rPr lang="es-CL" sz="2400" b="1" dirty="0" smtClean="0"/>
              <a:t>ortalecer tus habilidades de estudio</a:t>
            </a:r>
            <a:endParaRPr lang="es-CL" sz="2400" b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6478072" y="4790941"/>
            <a:ext cx="25456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/>
              <a:t>B</a:t>
            </a:r>
            <a:r>
              <a:rPr lang="es-CL" sz="2400" b="1" dirty="0" smtClean="0"/>
              <a:t>uscar una recompensa sobre la que tú puedas tener control</a:t>
            </a:r>
            <a:endParaRPr lang="es-CL" sz="2400" b="1" dirty="0"/>
          </a:p>
        </p:txBody>
      </p:sp>
      <p:sp>
        <p:nvSpPr>
          <p:cNvPr id="12" name="CuadroTexto 11"/>
          <p:cNvSpPr txBox="1"/>
          <p:nvPr/>
        </p:nvSpPr>
        <p:spPr>
          <a:xfrm>
            <a:off x="3953674" y="4808962"/>
            <a:ext cx="21922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/>
              <a:t>F</a:t>
            </a:r>
            <a:r>
              <a:rPr lang="es-CL" sz="2400" b="1" dirty="0" smtClean="0"/>
              <a:t>ragmentar ese largo trayecto en pequeños trechos</a:t>
            </a:r>
            <a:endParaRPr lang="es-CL" sz="2400" b="1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8925" y="4087858"/>
            <a:ext cx="707197" cy="78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57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5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451538" y="875763"/>
            <a:ext cx="490685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b="1" dirty="0" smtClean="0"/>
              <a:t>¿Cómo lograrlo?</a:t>
            </a:r>
          </a:p>
          <a:p>
            <a:endParaRPr lang="es-CL" dirty="0"/>
          </a:p>
        </p:txBody>
      </p:sp>
      <p:sp>
        <p:nvSpPr>
          <p:cNvPr id="11" name="Preparación 10"/>
          <p:cNvSpPr/>
          <p:nvPr/>
        </p:nvSpPr>
        <p:spPr>
          <a:xfrm>
            <a:off x="5293215" y="4155735"/>
            <a:ext cx="2923504" cy="1184857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/>
              <a:t>Seleccionar el refuerzo</a:t>
            </a:r>
            <a:endParaRPr lang="es-CL" sz="2400" b="1" dirty="0"/>
          </a:p>
        </p:txBody>
      </p:sp>
      <p:sp>
        <p:nvSpPr>
          <p:cNvPr id="12" name="Preparación 11"/>
          <p:cNvSpPr/>
          <p:nvPr/>
        </p:nvSpPr>
        <p:spPr>
          <a:xfrm>
            <a:off x="1732209" y="4165018"/>
            <a:ext cx="2923504" cy="1184857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/>
              <a:t>Cantidad de trabajo </a:t>
            </a:r>
            <a:endParaRPr lang="es-CL" sz="2400" b="1" dirty="0"/>
          </a:p>
        </p:txBody>
      </p:sp>
      <p:cxnSp>
        <p:nvCxnSpPr>
          <p:cNvPr id="14" name="Conector recto de flecha 13"/>
          <p:cNvCxnSpPr/>
          <p:nvPr/>
        </p:nvCxnSpPr>
        <p:spPr>
          <a:xfrm flipH="1">
            <a:off x="3193961" y="3369077"/>
            <a:ext cx="695458" cy="6048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>
            <a:off x="5668849" y="3358858"/>
            <a:ext cx="695458" cy="615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Llamada de flecha hacia abajo 18"/>
          <p:cNvSpPr/>
          <p:nvPr/>
        </p:nvSpPr>
        <p:spPr>
          <a:xfrm>
            <a:off x="3530956" y="1757526"/>
            <a:ext cx="2496356" cy="164252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/>
              <a:t>Procedimientos </a:t>
            </a:r>
            <a:endParaRPr lang="es-CL" sz="2400" b="1" dirty="0"/>
          </a:p>
        </p:txBody>
      </p:sp>
    </p:spTree>
    <p:extLst>
      <p:ext uri="{BB962C8B-B14F-4D97-AF65-F5344CB8AC3E}">
        <p14:creationId xmlns:p14="http://schemas.microsoft.com/office/powerpoint/2010/main" val="19349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116274" y="731229"/>
            <a:ext cx="39124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3200" b="1" dirty="0" smtClean="0"/>
              <a:t>Administrar el tiempo</a:t>
            </a:r>
            <a:endParaRPr lang="es-CL" sz="3200" b="1" dirty="0"/>
          </a:p>
        </p:txBody>
      </p:sp>
      <p:sp>
        <p:nvSpPr>
          <p:cNvPr id="6" name="Rectángulo 5"/>
          <p:cNvSpPr/>
          <p:nvPr/>
        </p:nvSpPr>
        <p:spPr>
          <a:xfrm>
            <a:off x="2481330" y="1832539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/>
              <a:t>L</a:t>
            </a:r>
            <a:r>
              <a:rPr lang="es-CL" sz="2400" b="1" dirty="0" smtClean="0"/>
              <a:t>ograr tus metas. </a:t>
            </a:r>
          </a:p>
          <a:p>
            <a:endParaRPr lang="es-CL" sz="2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/>
              <a:t>T</a:t>
            </a:r>
            <a:r>
              <a:rPr lang="es-CL" sz="2400" b="1" dirty="0" smtClean="0"/>
              <a:t>ener un mejor desempeño en todas tus actividades.</a:t>
            </a:r>
          </a:p>
          <a:p>
            <a:endParaRPr lang="es-CL" sz="2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/>
              <a:t>M</a:t>
            </a:r>
            <a:r>
              <a:rPr lang="es-CL" sz="2400" b="1" dirty="0" smtClean="0"/>
              <a:t>ás tiempo libre.</a:t>
            </a:r>
          </a:p>
          <a:p>
            <a:endParaRPr lang="es-CL" sz="2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/>
              <a:t>S</a:t>
            </a:r>
            <a:r>
              <a:rPr lang="es-CL" sz="2400" b="1" dirty="0" smtClean="0"/>
              <a:t>entirte menos estresado.</a:t>
            </a:r>
          </a:p>
          <a:p>
            <a:r>
              <a:rPr lang="es-CL" sz="2400" b="1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b="1" dirty="0"/>
              <a:t>C</a:t>
            </a:r>
            <a:r>
              <a:rPr lang="es-CL" sz="2400" b="1" dirty="0" smtClean="0"/>
              <a:t>umplir con los plazos asignados a cada actividad.</a:t>
            </a:r>
            <a:endParaRPr lang="es-CL" sz="2400" b="1" dirty="0"/>
          </a:p>
        </p:txBody>
      </p:sp>
      <p:sp>
        <p:nvSpPr>
          <p:cNvPr id="7" name="Llamada de flecha a la derecha 6"/>
          <p:cNvSpPr/>
          <p:nvPr/>
        </p:nvSpPr>
        <p:spPr>
          <a:xfrm>
            <a:off x="1197735" y="1866653"/>
            <a:ext cx="1275009" cy="4086757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es-CL" sz="2400" b="1" dirty="0" smtClean="0"/>
              <a:t>PERMITE</a:t>
            </a:r>
            <a:endParaRPr lang="es-CL" sz="2400" b="1" dirty="0"/>
          </a:p>
        </p:txBody>
      </p:sp>
    </p:spTree>
    <p:extLst>
      <p:ext uri="{BB962C8B-B14F-4D97-AF65-F5344CB8AC3E}">
        <p14:creationId xmlns:p14="http://schemas.microsoft.com/office/powerpoint/2010/main" val="396772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378040" y="753031"/>
            <a:ext cx="6632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b="1" dirty="0" smtClean="0"/>
              <a:t>¿Cómo administrar el tiempo?</a:t>
            </a:r>
            <a:endParaRPr lang="es-CL" sz="28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959477" y="1435636"/>
            <a:ext cx="773376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s-CL" sz="2400" b="1" dirty="0" smtClean="0"/>
              <a:t>Utiliza una agenda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CL" sz="2400" b="1" dirty="0" smtClean="0"/>
              <a:t>Fragmenta las grandes actividades en pequeños pasos o tareas.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CL" sz="2400" b="1" dirty="0" smtClean="0"/>
              <a:t>Mantente enfocado en tus metas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CL" sz="2400" b="1" dirty="0" smtClean="0"/>
              <a:t>Programa actividades que te ayuden a recargar las “baterías”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CL" sz="2400" b="1" dirty="0" smtClean="0"/>
              <a:t>Elimina obstáculos e interrupciones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CL" sz="2400" b="1" dirty="0" smtClean="0"/>
              <a:t>Recobrar el tiempo perdido</a:t>
            </a:r>
          </a:p>
        </p:txBody>
      </p:sp>
    </p:spTree>
    <p:extLst>
      <p:ext uri="{BB962C8B-B14F-4D97-AF65-F5344CB8AC3E}">
        <p14:creationId xmlns:p14="http://schemas.microsoft.com/office/powerpoint/2010/main" val="327863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895886" y="691605"/>
            <a:ext cx="587596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4400" b="1" dirty="0">
                <a:ln w="3175" cmpd="sng"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Organización del tiempo</a:t>
            </a:r>
            <a:endParaRPr lang="es-CL" dirty="0"/>
          </a:p>
        </p:txBody>
      </p:sp>
      <p:pic>
        <p:nvPicPr>
          <p:cNvPr id="6" name="Picture 2" descr="http://www.incoming-students.com/wp-content/uploads/2013/03/cuest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401" y="1638904"/>
            <a:ext cx="2109559" cy="145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9279" y="4032329"/>
            <a:ext cx="1808944" cy="120294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0244" y="1553121"/>
            <a:ext cx="2962913" cy="154851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45291" y="4081170"/>
            <a:ext cx="2072820" cy="117663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3044099" y="2046583"/>
            <a:ext cx="1593706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Wingdings" panose="05000000000000000000" pitchFamily="2" charset="2"/>
              <a:buChar char="Ø"/>
            </a:pPr>
            <a:r>
              <a:rPr lang="es-CL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Garamond" panose="02020404030301010803"/>
              </a:rPr>
              <a:t>¿Cuándo?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11052" y="4318878"/>
            <a:ext cx="1225402" cy="536494"/>
          </a:xfrm>
          <a:prstGeom prst="rect">
            <a:avLst/>
          </a:prstGeom>
        </p:spPr>
      </p:pic>
      <p:sp>
        <p:nvSpPr>
          <p:cNvPr id="12" name="Marcador de contenido 2"/>
          <p:cNvSpPr txBox="1">
            <a:spLocks/>
          </p:cNvSpPr>
          <p:nvPr/>
        </p:nvSpPr>
        <p:spPr>
          <a:xfrm>
            <a:off x="7080339" y="2258949"/>
            <a:ext cx="3752382" cy="40233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s-CL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¿Dónde?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Wingdings" panose="05000000000000000000" pitchFamily="2" charset="2"/>
              <a:buChar char="Ø"/>
              <a:tabLst/>
              <a:defRPr/>
            </a:pPr>
            <a:endParaRPr kumimoji="0" lang="es-CL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Wingdings" panose="05000000000000000000" pitchFamily="2" charset="2"/>
              <a:buChar char="Ø"/>
              <a:tabLst/>
              <a:defRPr/>
            </a:pPr>
            <a:endParaRPr kumimoji="0" lang="es-CL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endParaRPr kumimoji="0" lang="es-CL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s-CL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¿Cómo ?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Wingdings" panose="05000000000000000000" pitchFamily="2" charset="2"/>
              <a:buChar char="Ø"/>
              <a:tabLst/>
              <a:defRPr/>
            </a:pPr>
            <a:endParaRPr kumimoji="0" lang="es-CL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  <a:tabLst/>
              <a:defRPr/>
            </a:pPr>
            <a:endParaRPr kumimoji="0" lang="es-CL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33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496" y="940903"/>
            <a:ext cx="7716225" cy="545562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0089" y="1785277"/>
            <a:ext cx="6521632" cy="461125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4771" y="2696926"/>
            <a:ext cx="5216950" cy="346598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3608" y="3691423"/>
            <a:ext cx="3818741" cy="2728125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352282" y="656823"/>
            <a:ext cx="5100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800" b="1" dirty="0" smtClean="0"/>
              <a:t>Niveles de organización </a:t>
            </a:r>
            <a:endParaRPr lang="es-CL" sz="2800" b="1" dirty="0"/>
          </a:p>
        </p:txBody>
      </p:sp>
    </p:spTree>
    <p:extLst>
      <p:ext uri="{BB962C8B-B14F-4D97-AF65-F5344CB8AC3E}">
        <p14:creationId xmlns:p14="http://schemas.microsoft.com/office/powerpoint/2010/main" val="152998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10 CuadroTexto"/>
          <p:cNvSpPr txBox="1">
            <a:spLocks noChangeArrowheads="1"/>
          </p:cNvSpPr>
          <p:nvPr/>
        </p:nvSpPr>
        <p:spPr bwMode="auto">
          <a:xfrm>
            <a:off x="1831919" y="829975"/>
            <a:ext cx="647689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CL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Organizadores Temporales</a:t>
            </a:r>
            <a:endParaRPr lang="es-CL" altLang="es-CL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00" r="37417" b="4851"/>
          <a:stretch/>
        </p:blipFill>
        <p:spPr>
          <a:xfrm>
            <a:off x="1917160" y="2095350"/>
            <a:ext cx="1984635" cy="341399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025"/>
          <a:stretch/>
        </p:blipFill>
        <p:spPr>
          <a:xfrm>
            <a:off x="3901795" y="1414750"/>
            <a:ext cx="2296641" cy="255982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26" b="24800"/>
          <a:stretch/>
        </p:blipFill>
        <p:spPr>
          <a:xfrm>
            <a:off x="4028301" y="4032087"/>
            <a:ext cx="2043628" cy="188828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43" b="15350"/>
          <a:stretch/>
        </p:blipFill>
        <p:spPr>
          <a:xfrm>
            <a:off x="6233328" y="2003513"/>
            <a:ext cx="2118297" cy="35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84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108336" y="860753"/>
            <a:ext cx="75907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s-MX" altLang="es-CL" sz="2800" b="1" dirty="0" smtClean="0">
                <a:cs typeface="Aharoni" panose="02010803020104030203" pitchFamily="2" charset="-79"/>
              </a:rPr>
              <a:t>Ejemplo de Planificación de una sesión de estudio</a:t>
            </a:r>
            <a:endParaRPr lang="es-CL" altLang="es-CL" sz="2800" b="1" dirty="0">
              <a:cs typeface="Aharoni" panose="02010803020104030203" pitchFamily="2" charset="-79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802028862"/>
              </p:ext>
            </p:extLst>
          </p:nvPr>
        </p:nvGraphicFramePr>
        <p:xfrm>
          <a:off x="953036" y="1739573"/>
          <a:ext cx="7746095" cy="4532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7765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236372" y="798490"/>
            <a:ext cx="6259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 smtClean="0"/>
              <a:t>Técnica </a:t>
            </a:r>
            <a:r>
              <a:rPr lang="es-CL" sz="3200" b="1" dirty="0" err="1" smtClean="0"/>
              <a:t>Pomodoro</a:t>
            </a:r>
            <a:endParaRPr lang="es-CL" sz="3200" b="1" dirty="0"/>
          </a:p>
        </p:txBody>
      </p:sp>
      <p:sp>
        <p:nvSpPr>
          <p:cNvPr id="6" name="Rectángulo 5"/>
          <p:cNvSpPr/>
          <p:nvPr/>
        </p:nvSpPr>
        <p:spPr>
          <a:xfrm>
            <a:off x="1116169" y="1492309"/>
            <a:ext cx="75126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CL" sz="2400" b="1" i="0" dirty="0" smtClean="0">
                <a:solidFill>
                  <a:srgbClr val="252525"/>
                </a:solidFill>
                <a:effectLst/>
              </a:rPr>
              <a:t>La técnica usa un reloj para dividir el tiempo dedicado a un trabajo en intervalos de 25 minutos llamados “</a:t>
            </a:r>
            <a:r>
              <a:rPr lang="es-CL" sz="2400" b="1" i="0" dirty="0" err="1" smtClean="0">
                <a:solidFill>
                  <a:srgbClr val="252525"/>
                </a:solidFill>
                <a:effectLst/>
              </a:rPr>
              <a:t>pomodoros</a:t>
            </a:r>
            <a:r>
              <a:rPr lang="es-CL" sz="2400" b="1" dirty="0" smtClean="0">
                <a:solidFill>
                  <a:srgbClr val="252525"/>
                </a:solidFill>
              </a:rPr>
              <a:t>”</a:t>
            </a:r>
            <a:r>
              <a:rPr lang="es-CL" sz="2400" b="1" i="0" dirty="0" smtClean="0">
                <a:solidFill>
                  <a:srgbClr val="252525"/>
                </a:solidFill>
                <a:effectLst/>
              </a:rPr>
              <a:t> separados por pausas.</a:t>
            </a:r>
            <a:endParaRPr lang="es-CL" sz="2400" b="1" dirty="0"/>
          </a:p>
        </p:txBody>
      </p:sp>
      <p:sp>
        <p:nvSpPr>
          <p:cNvPr id="7" name="Rectángulo 6"/>
          <p:cNvSpPr/>
          <p:nvPr/>
        </p:nvSpPr>
        <p:spPr>
          <a:xfrm>
            <a:off x="1116169" y="3246635"/>
            <a:ext cx="6096000" cy="5890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endParaRPr lang="es-CL" sz="2400" b="1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2340" y="3476447"/>
            <a:ext cx="6070742" cy="248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63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927279" y="916427"/>
            <a:ext cx="77015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800" b="1" dirty="0"/>
              <a:t>Objetivos para obtener mejores resultados usando la técnica</a:t>
            </a: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286170067"/>
              </p:ext>
            </p:extLst>
          </p:nvPr>
        </p:nvGraphicFramePr>
        <p:xfrm>
          <a:off x="927279" y="1687133"/>
          <a:ext cx="8128000" cy="4528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2113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137633" y="643943"/>
            <a:ext cx="664120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800" dirty="0" smtClean="0"/>
              <a:t>Temáticas a trabajar:</a:t>
            </a:r>
          </a:p>
          <a:p>
            <a:endParaRPr lang="es-CL" sz="4800" dirty="0" smtClean="0"/>
          </a:p>
          <a:p>
            <a:endParaRPr lang="es-C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3200" dirty="0" smtClean="0"/>
              <a:t>¿Qué es la autorregulación?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3200" dirty="0" smtClean="0"/>
              <a:t>Autorregulación sobre la tarea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3200" dirty="0" smtClean="0"/>
              <a:t>Planificación específica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3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3200" dirty="0" smtClean="0"/>
              <a:t>Estrategias y técnicas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3472" y="4186237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45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884347" y="1307287"/>
            <a:ext cx="768010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L" sz="2400" b="1" dirty="0" smtClean="0"/>
          </a:p>
          <a:p>
            <a:endParaRPr lang="es-CL" sz="2400" b="1" dirty="0"/>
          </a:p>
          <a:p>
            <a:r>
              <a:rPr lang="es-CL" sz="2400" b="1" dirty="0" smtClean="0"/>
              <a:t>Objetivo</a:t>
            </a:r>
            <a:r>
              <a:rPr lang="es-CL" sz="2400" b="1" dirty="0"/>
              <a:t>:</a:t>
            </a:r>
            <a:r>
              <a:rPr lang="es-CL" sz="2400" dirty="0"/>
              <a:t> Lograr que el estudiante reflexione sobre sus propio proceso de autorregulación  e </a:t>
            </a:r>
            <a:r>
              <a:rPr lang="es-CL" sz="2400" dirty="0" err="1"/>
              <a:t>intencione</a:t>
            </a:r>
            <a:r>
              <a:rPr lang="es-CL" sz="2400" dirty="0"/>
              <a:t> mejoras  para alcanzar sus metas</a:t>
            </a:r>
            <a:r>
              <a:rPr lang="es-CL" sz="2400" dirty="0" smtClean="0"/>
              <a:t>.</a:t>
            </a:r>
          </a:p>
          <a:p>
            <a:endParaRPr lang="es-CL" sz="2400" b="1" dirty="0"/>
          </a:p>
          <a:p>
            <a:r>
              <a:rPr lang="es-CL" sz="2400" b="1" dirty="0"/>
              <a:t>Metodología</a:t>
            </a:r>
            <a:r>
              <a:rPr lang="es-CL" sz="2400" dirty="0"/>
              <a:t>: La actividad a desarrollar consistirá en una reflexión personal y proyectiva sobre cómo  estas enfrentando  tus aprendizajes. </a:t>
            </a:r>
            <a:endParaRPr lang="es-CL" sz="2400" b="1" dirty="0"/>
          </a:p>
        </p:txBody>
      </p:sp>
      <p:sp>
        <p:nvSpPr>
          <p:cNvPr id="7" name="Rectángulo 6"/>
          <p:cNvSpPr/>
          <p:nvPr/>
        </p:nvSpPr>
        <p:spPr>
          <a:xfrm>
            <a:off x="2410376" y="660956"/>
            <a:ext cx="48590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Consigna de la Actividad</a:t>
            </a:r>
          </a:p>
        </p:txBody>
      </p:sp>
    </p:spTree>
    <p:extLst>
      <p:ext uri="{BB962C8B-B14F-4D97-AF65-F5344CB8AC3E}">
        <p14:creationId xmlns:p14="http://schemas.microsoft.com/office/powerpoint/2010/main" val="222967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410376" y="660956"/>
            <a:ext cx="485902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Consigna de la </a:t>
            </a:r>
            <a:r>
              <a:rPr lang="es-ES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Actividad</a:t>
            </a:r>
          </a:p>
          <a:p>
            <a:pPr algn="just">
              <a:spcAft>
                <a:spcPts val="0"/>
              </a:spcAft>
            </a:pPr>
            <a:endParaRPr lang="es-ES" sz="3600" b="1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042764" y="1432729"/>
            <a:ext cx="73632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400" b="1" dirty="0" smtClean="0"/>
          </a:p>
          <a:p>
            <a:pPr algn="just"/>
            <a:r>
              <a:rPr lang="es-ES" sz="2400" b="1" dirty="0" smtClean="0"/>
              <a:t>Actividad</a:t>
            </a:r>
            <a:r>
              <a:rPr lang="es-ES" sz="2400" b="1" dirty="0"/>
              <a:t>: Desarrollar un cuadro donde identifiques de manera personal 2 asignaturas críticas, señalando a lo menos 3 aspectos positivos y negativos, que te permitan enfrentar de mejor manera estas asignatura. Luego identifica tus metas a corto, mediano y a largo plazo, que permitan acercarte al cumplimiento de ellas; respondiendo las siguientes interrogantes ¿Qué quiero lograr? ¿Cómo lo voy a lograr? ¿Y qué técnica utilizare para lograrlo?, a su vez deberá planificar la organización del tiempo en función a sus demandas académicas y personales.</a:t>
            </a:r>
            <a:endParaRPr lang="es-CL" sz="2400" b="1" dirty="0"/>
          </a:p>
        </p:txBody>
      </p:sp>
    </p:spTree>
    <p:extLst>
      <p:ext uri="{BB962C8B-B14F-4D97-AF65-F5344CB8AC3E}">
        <p14:creationId xmlns:p14="http://schemas.microsoft.com/office/powerpoint/2010/main" val="79366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774214"/>
              </p:ext>
            </p:extLst>
          </p:nvPr>
        </p:nvGraphicFramePr>
        <p:xfrm>
          <a:off x="1184855" y="1923011"/>
          <a:ext cx="7057624" cy="3615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554"/>
                <a:gridCol w="2597478"/>
                <a:gridCol w="2426592"/>
              </a:tblGrid>
              <a:tr h="1213322">
                <a:tc>
                  <a:txBody>
                    <a:bodyPr/>
                    <a:lstStyle/>
                    <a:p>
                      <a:r>
                        <a:rPr lang="es-CL" sz="2400" b="1" dirty="0" smtClean="0"/>
                        <a:t>Asignatura</a:t>
                      </a:r>
                      <a:r>
                        <a:rPr lang="es-CL" sz="2400" b="1" baseline="0" dirty="0" smtClean="0"/>
                        <a:t> critica </a:t>
                      </a:r>
                      <a:endParaRPr lang="es-C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400" b="1" dirty="0" smtClean="0"/>
                        <a:t>Aspectos</a:t>
                      </a:r>
                      <a:r>
                        <a:rPr lang="es-CL" sz="2400" b="1" baseline="0" dirty="0" smtClean="0"/>
                        <a:t> positivos </a:t>
                      </a:r>
                      <a:endParaRPr lang="es-C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400" b="1" dirty="0" smtClean="0"/>
                        <a:t>Aspectos negativos </a:t>
                      </a:r>
                      <a:endParaRPr lang="es-CL" sz="2400" b="1" dirty="0"/>
                    </a:p>
                  </a:txBody>
                  <a:tcPr/>
                </a:tc>
              </a:tr>
              <a:tr h="1201133">
                <a:tc>
                  <a:txBody>
                    <a:bodyPr/>
                    <a:lstStyle/>
                    <a:p>
                      <a:endParaRPr lang="es-C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2400" b="1"/>
                    </a:p>
                  </a:txBody>
                  <a:tcPr/>
                </a:tc>
              </a:tr>
              <a:tr h="1201133">
                <a:tc>
                  <a:txBody>
                    <a:bodyPr/>
                    <a:lstStyle/>
                    <a:p>
                      <a:endParaRPr lang="es-C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1524000" y="901521"/>
            <a:ext cx="61260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 smtClean="0"/>
              <a:t>Selección de asignaturas criticas </a:t>
            </a:r>
            <a:endParaRPr lang="es-CL" sz="3200" b="1" dirty="0"/>
          </a:p>
        </p:txBody>
      </p:sp>
    </p:spTree>
    <p:extLst>
      <p:ext uri="{BB962C8B-B14F-4D97-AF65-F5344CB8AC3E}">
        <p14:creationId xmlns:p14="http://schemas.microsoft.com/office/powerpoint/2010/main" val="344506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404696"/>
            <a:ext cx="6096874" cy="4394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20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947" y="539215"/>
            <a:ext cx="7859478" cy="631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77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991405" y="125595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altLang="es-C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HORARIO SEMANAL</a:t>
            </a:r>
            <a:endParaRPr kumimoji="0" lang="es-CL" altLang="es-CL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altLang="es-C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592319"/>
            <a:ext cx="6082709" cy="401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3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392" y="1517176"/>
            <a:ext cx="7273007" cy="3985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18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491" y="1385637"/>
            <a:ext cx="3121423" cy="217036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7604" y="4056614"/>
            <a:ext cx="6498899" cy="1853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38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875763" y="1331278"/>
            <a:ext cx="771444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CL" sz="2800" b="1" dirty="0" smtClean="0"/>
              <a:t>Es el proceso por medio del cual supervisas cada una de tus actividades . Esto te permite: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L" sz="2800" b="1" dirty="0"/>
              <a:t>T</a:t>
            </a:r>
            <a:r>
              <a:rPr lang="es-CL" sz="2800" b="1" dirty="0" smtClean="0"/>
              <a:t>omar decisiones sobre el tipo de estrategias que te demanda una tarea específica.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L" sz="2800" b="1" dirty="0" smtClean="0"/>
              <a:t> Valorar cuándo estás en camino de lograr una meta.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L" sz="2800" b="1" dirty="0"/>
              <a:t>C</a:t>
            </a:r>
            <a:r>
              <a:rPr lang="es-CL" sz="2800" b="1" dirty="0" smtClean="0"/>
              <a:t>uándo requieres hacer ajustes en el enfoque o tipo de procedimiento que empleas.</a:t>
            </a:r>
            <a:endParaRPr lang="es-CL" sz="28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1500388" y="623392"/>
            <a:ext cx="62333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b="1" dirty="0" smtClean="0"/>
              <a:t>¿Qué es la autorregulación? </a:t>
            </a:r>
            <a:endParaRPr lang="es-CL" sz="4000" b="1" dirty="0"/>
          </a:p>
        </p:txBody>
      </p:sp>
    </p:spTree>
    <p:extLst>
      <p:ext uri="{BB962C8B-B14F-4D97-AF65-F5344CB8AC3E}">
        <p14:creationId xmlns:p14="http://schemas.microsoft.com/office/powerpoint/2010/main" val="136678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978794" y="824248"/>
            <a:ext cx="69545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L" sz="2800" b="1" dirty="0">
                <a:solidFill>
                  <a:prstClr val="black"/>
                </a:solidFill>
              </a:rPr>
              <a:t>La autorregulación requiere estar consciente de: </a:t>
            </a: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1760973068"/>
              </p:ext>
            </p:extLst>
          </p:nvPr>
        </p:nvGraphicFramePr>
        <p:xfrm>
          <a:off x="762000" y="2189408"/>
          <a:ext cx="8128000" cy="3359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7462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998080"/>
              </p:ext>
            </p:extLst>
          </p:nvPr>
        </p:nvGraphicFramePr>
        <p:xfrm>
          <a:off x="852152" y="746977"/>
          <a:ext cx="7796227" cy="5678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3623"/>
                <a:gridCol w="868608"/>
                <a:gridCol w="116840"/>
                <a:gridCol w="1198809"/>
                <a:gridCol w="983945"/>
                <a:gridCol w="960229"/>
                <a:gridCol w="1944173"/>
              </a:tblGrid>
              <a:tr h="770568">
                <a:tc gridSpan="7">
                  <a:txBody>
                    <a:bodyPr/>
                    <a:lstStyle/>
                    <a:p>
                      <a:r>
                        <a:rPr lang="es-CL" sz="2400" b="1" dirty="0" smtClean="0"/>
                        <a:t>Elementos centrales de la autorregulación académica</a:t>
                      </a:r>
                      <a:r>
                        <a:rPr lang="es-CL" sz="2400" b="1" baseline="0" dirty="0" smtClean="0"/>
                        <a:t> y preguntas posibles para la reflexión sobre ellos</a:t>
                      </a:r>
                      <a:endParaRPr lang="es-CL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94359">
                <a:tc gridSpan="7">
                  <a:txBody>
                    <a:bodyPr/>
                    <a:lstStyle/>
                    <a:p>
                      <a:r>
                        <a:rPr lang="es-CL" b="1" dirty="0" smtClean="0"/>
                        <a:t>Persona: Reflexión</a:t>
                      </a:r>
                      <a:r>
                        <a:rPr lang="es-CL" b="1" baseline="0" dirty="0" smtClean="0"/>
                        <a:t> del estudiante de si mismo como aprendiz </a:t>
                      </a:r>
                      <a:endParaRPr lang="es-CL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1113043">
                <a:tc gridSpan="2">
                  <a:txBody>
                    <a:bodyPr/>
                    <a:lstStyle/>
                    <a:p>
                      <a:r>
                        <a:rPr lang="es-CL" b="1" dirty="0" smtClean="0"/>
                        <a:t>¿Qué es para mi aprender?</a:t>
                      </a:r>
                    </a:p>
                    <a:p>
                      <a:r>
                        <a:rPr lang="es-CL" b="1" dirty="0" smtClean="0"/>
                        <a:t>¿Qué pienso</a:t>
                      </a:r>
                      <a:r>
                        <a:rPr lang="es-CL" b="1" baseline="0" dirty="0" smtClean="0"/>
                        <a:t> y aprendo de cada actividad?</a:t>
                      </a:r>
                      <a:endParaRPr lang="es-CL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s-CL" b="1" dirty="0" smtClean="0"/>
                        <a:t>¿Qué</a:t>
                      </a:r>
                      <a:r>
                        <a:rPr lang="es-CL" b="1" baseline="0" dirty="0" smtClean="0"/>
                        <a:t> no entiendo?¿Qué no conozco?¿Como ayudarme?</a:t>
                      </a:r>
                      <a:endParaRPr lang="es-CL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CL" b="1" dirty="0" smtClean="0"/>
                        <a:t>¿Qué imagen tengo</a:t>
                      </a:r>
                      <a:r>
                        <a:rPr lang="es-CL" b="1" baseline="0" dirty="0" smtClean="0"/>
                        <a:t> de mi mismo como estudiante en general?¿Y en relación a cada asignatura?</a:t>
                      </a:r>
                      <a:endParaRPr lang="es-CL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402479">
                <a:tc gridSpan="7">
                  <a:txBody>
                    <a:bodyPr/>
                    <a:lstStyle/>
                    <a:p>
                      <a:r>
                        <a:rPr lang="es-CL" b="1" dirty="0" smtClean="0"/>
                        <a:t>Tarea:</a:t>
                      </a:r>
                      <a:r>
                        <a:rPr lang="es-CL" b="1" baseline="0" dirty="0" smtClean="0"/>
                        <a:t> Reflexión la tarea objeto de aprendizaje</a:t>
                      </a:r>
                      <a:endParaRPr lang="es-CL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1369899">
                <a:tc>
                  <a:txBody>
                    <a:bodyPr/>
                    <a:lstStyle/>
                    <a:p>
                      <a:r>
                        <a:rPr lang="es-CL" b="1" dirty="0" smtClean="0"/>
                        <a:t>¿Cuáles son los objetivos?</a:t>
                      </a:r>
                      <a:endParaRPr lang="es-CL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s-CL" b="1" dirty="0" smtClean="0"/>
                        <a:t>¿Es fácil o difícil para mí? ¿He aprendido antes acerca de este tema?</a:t>
                      </a:r>
                      <a:endParaRPr lang="es-CL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CL" b="1" dirty="0" smtClean="0"/>
                        <a:t>¿Necesito</a:t>
                      </a:r>
                      <a:r>
                        <a:rPr lang="es-CL" b="1" baseline="0" dirty="0" smtClean="0"/>
                        <a:t> algún material?¿Como organizo mis materiales?</a:t>
                      </a:r>
                      <a:endParaRPr lang="es-CL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b="1" dirty="0" smtClean="0"/>
                        <a:t>¿Qué</a:t>
                      </a:r>
                      <a:r>
                        <a:rPr lang="es-CL" b="1" baseline="0" dirty="0" smtClean="0"/>
                        <a:t> tiempo tengo para realizarla?¿Como lo distribuyo?</a:t>
                      </a:r>
                      <a:endParaRPr lang="es-CL" b="1" dirty="0"/>
                    </a:p>
                  </a:txBody>
                  <a:tcPr/>
                </a:tc>
              </a:tr>
              <a:tr h="387400">
                <a:tc gridSpan="7">
                  <a:txBody>
                    <a:bodyPr/>
                    <a:lstStyle/>
                    <a:p>
                      <a:r>
                        <a:rPr lang="es-CL" b="1" dirty="0" smtClean="0"/>
                        <a:t>Estrategias: Reflexión acerca de las estrategias a utilizar</a:t>
                      </a:r>
                      <a:endParaRPr lang="es-CL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1113043">
                <a:tc gridSpan="3">
                  <a:txBody>
                    <a:bodyPr/>
                    <a:lstStyle/>
                    <a:p>
                      <a:r>
                        <a:rPr lang="es-CL" b="1" dirty="0" smtClean="0"/>
                        <a:t>¿Cuál es la mejor manera de aprender esto?</a:t>
                      </a:r>
                      <a:endParaRPr lang="es-CL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CL" b="1" dirty="0" smtClean="0"/>
                        <a:t>¿Conozco</a:t>
                      </a:r>
                      <a:r>
                        <a:rPr lang="es-CL" b="1" baseline="0" dirty="0" smtClean="0"/>
                        <a:t> bien ese procedimiento?</a:t>
                      </a:r>
                      <a:endParaRPr lang="es-CL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CL" b="1" dirty="0" smtClean="0"/>
                        <a:t>¿Esa es la forma mejor para mi?¿Y</a:t>
                      </a:r>
                      <a:r>
                        <a:rPr lang="es-CL" b="1" baseline="0" dirty="0" smtClean="0"/>
                        <a:t> cuando trabajos con compañeros?</a:t>
                      </a:r>
                      <a:endParaRPr lang="es-CL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006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300766" y="541874"/>
            <a:ext cx="66197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3600" b="1" dirty="0" smtClean="0"/>
              <a:t>¿Como lograr la autorregulación sobre la tarea? </a:t>
            </a:r>
            <a:endParaRPr lang="es-CL" sz="3600" b="1" dirty="0"/>
          </a:p>
        </p:txBody>
      </p:sp>
      <p:sp>
        <p:nvSpPr>
          <p:cNvPr id="6" name="Rectángulo 5"/>
          <p:cNvSpPr/>
          <p:nvPr/>
        </p:nvSpPr>
        <p:spPr>
          <a:xfrm>
            <a:off x="1300766" y="1899022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CL" sz="2400" b="1" dirty="0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606878225"/>
              </p:ext>
            </p:extLst>
          </p:nvPr>
        </p:nvGraphicFramePr>
        <p:xfrm>
          <a:off x="950175" y="2284078"/>
          <a:ext cx="7717307" cy="3825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4062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494" y="2936383"/>
            <a:ext cx="2628900" cy="3121517"/>
          </a:xfrm>
          <a:prstGeom prst="rect">
            <a:avLst/>
          </a:prstGeom>
        </p:spPr>
      </p:pic>
      <p:sp>
        <p:nvSpPr>
          <p:cNvPr id="7" name="Llamada de flecha hacia abajo 6"/>
          <p:cNvSpPr/>
          <p:nvPr/>
        </p:nvSpPr>
        <p:spPr>
          <a:xfrm>
            <a:off x="1053921" y="811369"/>
            <a:ext cx="2428473" cy="1666987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800" b="1" dirty="0" smtClean="0"/>
              <a:t>Estableciendo metas </a:t>
            </a:r>
            <a:endParaRPr lang="es-CL" sz="2800" b="1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1768" y="1953520"/>
            <a:ext cx="5073304" cy="3734874"/>
          </a:xfrm>
          <a:prstGeom prst="rect">
            <a:avLst/>
          </a:prstGeom>
        </p:spPr>
      </p:pic>
      <p:sp>
        <p:nvSpPr>
          <p:cNvPr id="10" name="Flecha derecha 9"/>
          <p:cNvSpPr/>
          <p:nvPr/>
        </p:nvSpPr>
        <p:spPr>
          <a:xfrm>
            <a:off x="4536315" y="5257800"/>
            <a:ext cx="1259178" cy="2672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1" name="CuadroTexto 10"/>
          <p:cNvSpPr txBox="1"/>
          <p:nvPr/>
        </p:nvSpPr>
        <p:spPr>
          <a:xfrm>
            <a:off x="6168980" y="5151549"/>
            <a:ext cx="1545465" cy="37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/>
              <a:t>Intereses</a:t>
            </a:r>
            <a:r>
              <a:rPr lang="es-CL" dirty="0" smtClean="0"/>
              <a:t> </a:t>
            </a:r>
            <a:endParaRPr lang="es-CL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8980" y="3875284"/>
            <a:ext cx="1280271" cy="29873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7714445" y="3837905"/>
            <a:ext cx="1545465" cy="37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/>
              <a:t>Planes</a:t>
            </a:r>
            <a:r>
              <a:rPr lang="es-CL" dirty="0" smtClean="0"/>
              <a:t>  </a:t>
            </a:r>
            <a:endParaRPr lang="es-CL" dirty="0"/>
          </a:p>
        </p:txBody>
      </p:sp>
      <p:sp>
        <p:nvSpPr>
          <p:cNvPr id="14" name="Elipse 13"/>
          <p:cNvSpPr/>
          <p:nvPr/>
        </p:nvSpPr>
        <p:spPr>
          <a:xfrm>
            <a:off x="6809115" y="1122363"/>
            <a:ext cx="1523516" cy="75795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800" b="1" dirty="0" smtClean="0"/>
              <a:t>Meta</a:t>
            </a:r>
            <a:endParaRPr lang="es-CL" sz="2800" b="1" dirty="0"/>
          </a:p>
        </p:txBody>
      </p:sp>
      <p:sp>
        <p:nvSpPr>
          <p:cNvPr id="15" name="Flecha izquierda 14"/>
          <p:cNvSpPr/>
          <p:nvPr/>
        </p:nvSpPr>
        <p:spPr>
          <a:xfrm>
            <a:off x="5901155" y="1390148"/>
            <a:ext cx="845712" cy="2595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6" name="CuadroTexto 15"/>
          <p:cNvSpPr txBox="1"/>
          <p:nvPr/>
        </p:nvSpPr>
        <p:spPr>
          <a:xfrm>
            <a:off x="4623515" y="1347251"/>
            <a:ext cx="1545465" cy="37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/>
              <a:t>Resultados </a:t>
            </a:r>
            <a:r>
              <a:rPr lang="es-CL" dirty="0" smtClean="0"/>
              <a:t>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0016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146220" y="824248"/>
            <a:ext cx="7379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600" b="1" dirty="0" smtClean="0"/>
              <a:t>Al anunciar las metas debo procurar:</a:t>
            </a:r>
            <a:endParaRPr lang="es-CL" sz="36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991673" y="1648496"/>
            <a:ext cx="72894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CL" sz="3200" b="1" dirty="0" smtClean="0"/>
              <a:t> Que sean específicas </a:t>
            </a:r>
          </a:p>
          <a:p>
            <a:pPr marL="514350" indent="-514350">
              <a:buFont typeface="+mj-lt"/>
              <a:buAutoNum type="arabicPeriod"/>
            </a:pPr>
            <a:endParaRPr lang="es-CL" sz="3200" b="1" dirty="0" smtClean="0"/>
          </a:p>
          <a:p>
            <a:pPr marL="342900" indent="-342900">
              <a:buFont typeface="+mj-lt"/>
              <a:buAutoNum type="arabicPeriod"/>
            </a:pPr>
            <a:r>
              <a:rPr lang="es-CL" sz="3200" b="1" dirty="0" smtClean="0"/>
              <a:t> Medibles </a:t>
            </a:r>
          </a:p>
          <a:p>
            <a:pPr marL="514350" indent="-514350">
              <a:buFont typeface="+mj-lt"/>
              <a:buAutoNum type="arabicPeriod"/>
            </a:pPr>
            <a:endParaRPr lang="es-CL" sz="3200" b="1" dirty="0" smtClean="0"/>
          </a:p>
          <a:p>
            <a:pPr marL="342900" indent="-342900">
              <a:buFont typeface="+mj-lt"/>
              <a:buAutoNum type="arabicPeriod"/>
            </a:pPr>
            <a:r>
              <a:rPr lang="es-CL" sz="3200" b="1" dirty="0" smtClean="0"/>
              <a:t> Que me motiven</a:t>
            </a:r>
          </a:p>
          <a:p>
            <a:r>
              <a:rPr lang="es-CL" sz="3200" b="1" dirty="0" smtClean="0"/>
              <a:t> </a:t>
            </a:r>
          </a:p>
          <a:p>
            <a:r>
              <a:rPr lang="es-CL" sz="3200" b="1" dirty="0" smtClean="0"/>
              <a:t>4. Realistas </a:t>
            </a:r>
          </a:p>
          <a:p>
            <a:endParaRPr lang="es-CL" sz="3200" b="1" dirty="0"/>
          </a:p>
          <a:p>
            <a:r>
              <a:rPr lang="es-CL" sz="3200" b="1" dirty="0" smtClean="0"/>
              <a:t>5. Tiempo y plazo</a:t>
            </a:r>
          </a:p>
          <a:p>
            <a:pPr marL="342900" indent="-342900">
              <a:buFont typeface="+mj-lt"/>
              <a:buAutoNum type="arabicPeriod"/>
            </a:pPr>
            <a:endParaRPr lang="es-CL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5496" y="2734703"/>
            <a:ext cx="2619375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58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068945" y="675690"/>
            <a:ext cx="7443989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b="1" dirty="0" smtClean="0"/>
              <a:t>Ejemplo</a:t>
            </a:r>
            <a:r>
              <a:rPr lang="es-CL" sz="2400" b="1" dirty="0" smtClean="0"/>
              <a:t>: </a:t>
            </a:r>
          </a:p>
          <a:p>
            <a:endParaRPr lang="es-CL" dirty="0"/>
          </a:p>
          <a:p>
            <a:endParaRPr lang="es-CL" dirty="0" smtClean="0"/>
          </a:p>
          <a:p>
            <a:endParaRPr lang="es-CL" dirty="0"/>
          </a:p>
          <a:p>
            <a:endParaRPr lang="es-CL" dirty="0" smtClean="0"/>
          </a:p>
          <a:p>
            <a:endParaRPr lang="es-CL" dirty="0"/>
          </a:p>
          <a:p>
            <a:endParaRPr lang="es-CL" dirty="0" smtClean="0"/>
          </a:p>
          <a:p>
            <a:r>
              <a:rPr lang="es-CL" b="1" dirty="0">
                <a:solidFill>
                  <a:srgbClr val="FFFFFF"/>
                </a:solidFill>
                <a:latin typeface="Calibri" panose="020F0502020204030204" pitchFamily="34" charset="0"/>
              </a:rPr>
              <a:t>Metas </a:t>
            </a:r>
            <a:endParaRPr lang="es-CL" b="0" i="0" u="none" strike="noStrike" dirty="0" smtClean="0">
              <a:effectLst/>
              <a:latin typeface="Arial" panose="020B0604020202020204" pitchFamily="34" charset="0"/>
            </a:endParaRPr>
          </a:p>
          <a:p>
            <a:endParaRPr lang="es-CL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733595"/>
              </p:ext>
            </p:extLst>
          </p:nvPr>
        </p:nvGraphicFramePr>
        <p:xfrm>
          <a:off x="875762" y="1257223"/>
          <a:ext cx="7637173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5395"/>
                <a:gridCol w="2713205"/>
                <a:gridCol w="2788573"/>
              </a:tblGrid>
              <a:tr h="848871">
                <a:tc>
                  <a:txBody>
                    <a:bodyPr/>
                    <a:lstStyle/>
                    <a:p>
                      <a:r>
                        <a:rPr lang="es-CL" sz="3200" dirty="0" smtClean="0"/>
                        <a:t>Metas </a:t>
                      </a:r>
                      <a:endParaRPr lang="es-C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3200" dirty="0" smtClean="0"/>
                        <a:t>Que quiero lograr </a:t>
                      </a:r>
                      <a:endParaRPr lang="es-C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3200" dirty="0" smtClean="0"/>
                        <a:t>Como lo voy a lograr </a:t>
                      </a:r>
                      <a:endParaRPr lang="es-CL" sz="3200" dirty="0"/>
                    </a:p>
                  </a:txBody>
                  <a:tcPr/>
                </a:tc>
              </a:tr>
              <a:tr h="848871">
                <a:tc>
                  <a:txBody>
                    <a:bodyPr/>
                    <a:lstStyle/>
                    <a:p>
                      <a:r>
                        <a:rPr lang="es-CL" sz="2400" b="1" dirty="0" smtClean="0"/>
                        <a:t>Corto plazo</a:t>
                      </a:r>
                      <a:endParaRPr lang="es-C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800" dirty="0" smtClean="0"/>
                        <a:t>Sacar sobre</a:t>
                      </a:r>
                      <a:r>
                        <a:rPr lang="es-CL" sz="2800" baseline="0" dirty="0" smtClean="0"/>
                        <a:t> 5.0 en cálculo </a:t>
                      </a:r>
                      <a:endParaRPr lang="es-C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800" dirty="0" smtClean="0"/>
                        <a:t>Estudiando todos</a:t>
                      </a:r>
                      <a:r>
                        <a:rPr lang="es-CL" sz="2800" baseline="0" dirty="0" smtClean="0"/>
                        <a:t> los días 1 hora, un contenido de la materia.</a:t>
                      </a:r>
                      <a:endParaRPr lang="es-CL" sz="2800" dirty="0"/>
                    </a:p>
                  </a:txBody>
                  <a:tcPr/>
                </a:tc>
              </a:tr>
              <a:tr h="848871">
                <a:tc>
                  <a:txBody>
                    <a:bodyPr/>
                    <a:lstStyle/>
                    <a:p>
                      <a:r>
                        <a:rPr lang="es-CL" sz="2400" b="1" dirty="0" smtClean="0"/>
                        <a:t>Mediano plazo</a:t>
                      </a:r>
                      <a:endParaRPr lang="es-C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800" dirty="0" smtClean="0"/>
                        <a:t>Pasar todas las asignaturas </a:t>
                      </a:r>
                      <a:endParaRPr lang="es-C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848871">
                <a:tc>
                  <a:txBody>
                    <a:bodyPr/>
                    <a:lstStyle/>
                    <a:p>
                      <a:r>
                        <a:rPr lang="es-CL" sz="2400" b="1" dirty="0" smtClean="0"/>
                        <a:t>Largo plazo </a:t>
                      </a:r>
                      <a:endParaRPr lang="es-CL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800" dirty="0" smtClean="0"/>
                        <a:t>Terminar la Universidad</a:t>
                      </a:r>
                      <a:r>
                        <a:rPr lang="es-CL" sz="2800" baseline="0" dirty="0" smtClean="0"/>
                        <a:t> </a:t>
                      </a:r>
                      <a:endParaRPr lang="es-C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179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</TotalTime>
  <Words>775</Words>
  <Application>Microsoft Office PowerPoint</Application>
  <PresentationFormat>Panorámica</PresentationFormat>
  <Paragraphs>147</Paragraphs>
  <Slides>27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7" baseType="lpstr">
      <vt:lpstr>Aharoni</vt:lpstr>
      <vt:lpstr>Arial</vt:lpstr>
      <vt:lpstr>Calibri</vt:lpstr>
      <vt:lpstr>Calibri Light</vt:lpstr>
      <vt:lpstr>Garamond</vt:lpstr>
      <vt:lpstr>inherit</vt:lpstr>
      <vt:lpstr>Tahoma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sofi cobos</dc:creator>
  <cp:lastModifiedBy>sofi cobos</cp:lastModifiedBy>
  <cp:revision>50</cp:revision>
  <dcterms:created xsi:type="dcterms:W3CDTF">2015-09-07T14:39:48Z</dcterms:created>
  <dcterms:modified xsi:type="dcterms:W3CDTF">2015-09-10T13:19:21Z</dcterms:modified>
</cp:coreProperties>
</file>