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1" r:id="rId3"/>
    <p:sldId id="340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D17DA-265F-4417-B51F-C80A7C18E633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2AF1AE6-FC4B-430B-B271-EB5A1D366E81}">
      <dgm:prSet phldrT="[Text]" custT="1"/>
      <dgm:spPr/>
      <dgm:t>
        <a:bodyPr/>
        <a:lstStyle/>
        <a:p>
          <a:r>
            <a:rPr lang="es-CL" sz="1800" smtClean="0"/>
            <a:t>Dar un examen.</a:t>
          </a:r>
          <a:endParaRPr lang="es-ES" sz="1800" dirty="0"/>
        </a:p>
      </dgm:t>
    </dgm:pt>
    <dgm:pt modelId="{4D0084AE-F32E-4273-800D-056D46BC96ED}" type="parTrans" cxnId="{9FA1BEDD-6812-4485-98A7-395D61BC1691}">
      <dgm:prSet/>
      <dgm:spPr/>
      <dgm:t>
        <a:bodyPr/>
        <a:lstStyle/>
        <a:p>
          <a:endParaRPr lang="es-ES" sz="1800"/>
        </a:p>
      </dgm:t>
    </dgm:pt>
    <dgm:pt modelId="{5495B972-11F5-4531-B9D6-8D93D83736FC}" type="sibTrans" cxnId="{9FA1BEDD-6812-4485-98A7-395D61BC1691}">
      <dgm:prSet/>
      <dgm:spPr/>
      <dgm:t>
        <a:bodyPr/>
        <a:lstStyle/>
        <a:p>
          <a:endParaRPr lang="es-ES" sz="1800"/>
        </a:p>
      </dgm:t>
    </dgm:pt>
    <dgm:pt modelId="{DCCDD5E6-8B96-4929-8E9C-8B22AE25B0F4}">
      <dgm:prSet custT="1"/>
      <dgm:spPr/>
      <dgm:t>
        <a:bodyPr/>
        <a:lstStyle/>
        <a:p>
          <a:r>
            <a:rPr lang="es-CL" sz="1800" smtClean="0"/>
            <a:t>Exponer un trabajo en clase.</a:t>
          </a:r>
          <a:endParaRPr lang="es-CL" sz="1800" dirty="0" smtClean="0"/>
        </a:p>
      </dgm:t>
    </dgm:pt>
    <dgm:pt modelId="{F5C4968C-AFF1-4A08-9986-A43588A91FB1}" type="parTrans" cxnId="{C44F50A8-C5BD-4505-95B9-8B42E73A6326}">
      <dgm:prSet/>
      <dgm:spPr/>
      <dgm:t>
        <a:bodyPr/>
        <a:lstStyle/>
        <a:p>
          <a:endParaRPr lang="es-ES" sz="1800"/>
        </a:p>
      </dgm:t>
    </dgm:pt>
    <dgm:pt modelId="{A8FDDD8F-0F12-4F5E-8DC1-AE8369739AA8}" type="sibTrans" cxnId="{C44F50A8-C5BD-4505-95B9-8B42E73A6326}">
      <dgm:prSet/>
      <dgm:spPr/>
      <dgm:t>
        <a:bodyPr/>
        <a:lstStyle/>
        <a:p>
          <a:endParaRPr lang="es-ES" sz="1800"/>
        </a:p>
      </dgm:t>
    </dgm:pt>
    <dgm:pt modelId="{390D107E-4059-446F-BA65-A5FCB834287C}">
      <dgm:prSet custT="1"/>
      <dgm:spPr/>
      <dgm:t>
        <a:bodyPr/>
        <a:lstStyle/>
        <a:p>
          <a:r>
            <a:rPr lang="es-CL" sz="1800" smtClean="0"/>
            <a:t>Intervenciones en aula.</a:t>
          </a:r>
          <a:endParaRPr lang="es-CL" sz="1800" dirty="0" smtClean="0"/>
        </a:p>
      </dgm:t>
    </dgm:pt>
    <dgm:pt modelId="{3C8A3710-5CC5-41DC-88F8-78EE2E00719C}" type="parTrans" cxnId="{7713CEBD-E3BB-4990-9598-592DFD6BFC71}">
      <dgm:prSet/>
      <dgm:spPr/>
      <dgm:t>
        <a:bodyPr/>
        <a:lstStyle/>
        <a:p>
          <a:endParaRPr lang="es-ES" sz="1800"/>
        </a:p>
      </dgm:t>
    </dgm:pt>
    <dgm:pt modelId="{3AF14AEB-4573-4CCA-A342-95F805AF0DFF}" type="sibTrans" cxnId="{7713CEBD-E3BB-4990-9598-592DFD6BFC71}">
      <dgm:prSet/>
      <dgm:spPr/>
      <dgm:t>
        <a:bodyPr/>
        <a:lstStyle/>
        <a:p>
          <a:endParaRPr lang="es-ES" sz="1800"/>
        </a:p>
      </dgm:t>
    </dgm:pt>
    <dgm:pt modelId="{FE521AED-9712-47DC-93C6-32F0F30A5582}">
      <dgm:prSet custT="1"/>
      <dgm:spPr/>
      <dgm:t>
        <a:bodyPr/>
        <a:lstStyle/>
        <a:p>
          <a:r>
            <a:rPr lang="es-CL" sz="1800" smtClean="0"/>
            <a:t>Sobrecarga académica.</a:t>
          </a:r>
          <a:endParaRPr lang="es-CL" sz="1800" dirty="0" smtClean="0"/>
        </a:p>
      </dgm:t>
    </dgm:pt>
    <dgm:pt modelId="{44B6E255-C2F2-43DE-B9D2-4B83D810C53D}" type="parTrans" cxnId="{7548DF62-0A4A-48E8-8A38-E47DDEA4767A}">
      <dgm:prSet/>
      <dgm:spPr/>
      <dgm:t>
        <a:bodyPr/>
        <a:lstStyle/>
        <a:p>
          <a:endParaRPr lang="es-ES" sz="1800"/>
        </a:p>
      </dgm:t>
    </dgm:pt>
    <dgm:pt modelId="{881F2E71-5031-47F5-BCAD-1EA71FADED6E}" type="sibTrans" cxnId="{7548DF62-0A4A-48E8-8A38-E47DDEA4767A}">
      <dgm:prSet/>
      <dgm:spPr/>
      <dgm:t>
        <a:bodyPr/>
        <a:lstStyle/>
        <a:p>
          <a:endParaRPr lang="es-ES" sz="1800"/>
        </a:p>
      </dgm:t>
    </dgm:pt>
    <dgm:pt modelId="{58CEEAAA-25AD-4BF5-ABCA-0459B815644D}">
      <dgm:prSet custT="1"/>
      <dgm:spPr/>
      <dgm:t>
        <a:bodyPr/>
        <a:lstStyle/>
        <a:p>
          <a:r>
            <a:rPr lang="es-CL" sz="1800" smtClean="0"/>
            <a:t>Muchos estudiantes por sala.</a:t>
          </a:r>
          <a:endParaRPr lang="es-CL" sz="1800" dirty="0" smtClean="0"/>
        </a:p>
      </dgm:t>
    </dgm:pt>
    <dgm:pt modelId="{6A58A6A5-1D96-42CD-8D4C-47C4FEAE9295}" type="parTrans" cxnId="{6622682D-3B9C-4CA0-88DF-E4CF4094E943}">
      <dgm:prSet/>
      <dgm:spPr/>
      <dgm:t>
        <a:bodyPr/>
        <a:lstStyle/>
        <a:p>
          <a:endParaRPr lang="es-ES" sz="1800"/>
        </a:p>
      </dgm:t>
    </dgm:pt>
    <dgm:pt modelId="{78BD4E80-EF49-4427-AC8E-12F66115C159}" type="sibTrans" cxnId="{6622682D-3B9C-4CA0-88DF-E4CF4094E943}">
      <dgm:prSet/>
      <dgm:spPr/>
      <dgm:t>
        <a:bodyPr/>
        <a:lstStyle/>
        <a:p>
          <a:endParaRPr lang="es-ES" sz="1800"/>
        </a:p>
      </dgm:t>
    </dgm:pt>
    <dgm:pt modelId="{6FEC9C26-A4A0-4D70-9464-D7C7A9D96E26}">
      <dgm:prSet custT="1"/>
      <dgm:spPr/>
      <dgm:t>
        <a:bodyPr/>
        <a:lstStyle/>
        <a:p>
          <a:r>
            <a:rPr lang="es-CL" sz="1800" smtClean="0"/>
            <a:t>Realizar otras actividades</a:t>
          </a:r>
          <a:endParaRPr lang="es-CL" sz="1800" dirty="0" smtClean="0"/>
        </a:p>
      </dgm:t>
    </dgm:pt>
    <dgm:pt modelId="{2D40D9DD-BAC6-42C8-A92D-FB88B0EE5E54}" type="parTrans" cxnId="{5D991918-1B0A-4B3C-8CCD-5E9D1D921D0F}">
      <dgm:prSet/>
      <dgm:spPr/>
      <dgm:t>
        <a:bodyPr/>
        <a:lstStyle/>
        <a:p>
          <a:endParaRPr lang="es-ES" sz="1800"/>
        </a:p>
      </dgm:t>
    </dgm:pt>
    <dgm:pt modelId="{38BCF5E5-84D1-4FCB-89EA-163360C1F5FD}" type="sibTrans" cxnId="{5D991918-1B0A-4B3C-8CCD-5E9D1D921D0F}">
      <dgm:prSet/>
      <dgm:spPr/>
      <dgm:t>
        <a:bodyPr/>
        <a:lstStyle/>
        <a:p>
          <a:endParaRPr lang="es-ES" sz="1800"/>
        </a:p>
      </dgm:t>
    </dgm:pt>
    <dgm:pt modelId="{44D12648-FB52-4597-AE66-9CE97812D3D1}">
      <dgm:prSet custT="1"/>
      <dgm:spPr/>
      <dgm:t>
        <a:bodyPr/>
        <a:lstStyle/>
        <a:p>
          <a:r>
            <a:rPr lang="es-CL" sz="1800" smtClean="0"/>
            <a:t>Competitividad entre compañeros.</a:t>
          </a:r>
          <a:endParaRPr lang="es-CL" sz="1800" dirty="0" smtClean="0"/>
        </a:p>
      </dgm:t>
    </dgm:pt>
    <dgm:pt modelId="{E6759A1C-3050-41CF-BC69-728133218650}" type="parTrans" cxnId="{38B3E28F-1A12-4BA0-8E4A-A520D307F193}">
      <dgm:prSet/>
      <dgm:spPr/>
      <dgm:t>
        <a:bodyPr/>
        <a:lstStyle/>
        <a:p>
          <a:endParaRPr lang="es-ES" sz="1800"/>
        </a:p>
      </dgm:t>
    </dgm:pt>
    <dgm:pt modelId="{A6F7E1AC-32B8-4946-81E7-66B3DE756062}" type="sibTrans" cxnId="{38B3E28F-1A12-4BA0-8E4A-A520D307F193}">
      <dgm:prSet/>
      <dgm:spPr/>
      <dgm:t>
        <a:bodyPr/>
        <a:lstStyle/>
        <a:p>
          <a:endParaRPr lang="es-ES" sz="1800"/>
        </a:p>
      </dgm:t>
    </dgm:pt>
    <dgm:pt modelId="{8EF22CDF-A446-4D82-99AD-D2FB2166EA77}">
      <dgm:prSet custT="1"/>
      <dgm:spPr/>
      <dgm:t>
        <a:bodyPr/>
        <a:lstStyle/>
        <a:p>
          <a:r>
            <a:rPr lang="es-CL" sz="1800" smtClean="0"/>
            <a:t>Realizar trabajos obligatorios.</a:t>
          </a:r>
          <a:endParaRPr lang="es-CL" sz="1800" dirty="0" smtClean="0"/>
        </a:p>
      </dgm:t>
    </dgm:pt>
    <dgm:pt modelId="{233BA624-08B1-4DB0-8F5A-0294AC856045}" type="parTrans" cxnId="{5ED118B3-1FA4-40D1-AB6A-E9A96DC8B722}">
      <dgm:prSet/>
      <dgm:spPr/>
      <dgm:t>
        <a:bodyPr/>
        <a:lstStyle/>
        <a:p>
          <a:endParaRPr lang="es-ES" sz="1800"/>
        </a:p>
      </dgm:t>
    </dgm:pt>
    <dgm:pt modelId="{25B0CE17-C7F5-46BD-916E-C38EFC585CDA}" type="sibTrans" cxnId="{5ED118B3-1FA4-40D1-AB6A-E9A96DC8B722}">
      <dgm:prSet/>
      <dgm:spPr/>
      <dgm:t>
        <a:bodyPr/>
        <a:lstStyle/>
        <a:p>
          <a:endParaRPr lang="es-ES" sz="1800"/>
        </a:p>
      </dgm:t>
    </dgm:pt>
    <dgm:pt modelId="{AB7F5ADC-57A3-450B-A79D-83067E1FCFC6}">
      <dgm:prSet custT="1"/>
      <dgm:spPr/>
      <dgm:t>
        <a:bodyPr/>
        <a:lstStyle/>
        <a:p>
          <a:r>
            <a:rPr lang="es-CL" sz="1800" smtClean="0"/>
            <a:t>Tareas de estudio.</a:t>
          </a:r>
          <a:endParaRPr lang="es-CL" sz="1800" dirty="0" smtClean="0"/>
        </a:p>
      </dgm:t>
    </dgm:pt>
    <dgm:pt modelId="{D1FCE762-22AB-4121-9A01-BD38587B8722}" type="parTrans" cxnId="{A82E6A41-2B40-4DC2-99CD-0D3BD9B904FA}">
      <dgm:prSet/>
      <dgm:spPr/>
      <dgm:t>
        <a:bodyPr/>
        <a:lstStyle/>
        <a:p>
          <a:endParaRPr lang="es-ES" sz="1800"/>
        </a:p>
      </dgm:t>
    </dgm:pt>
    <dgm:pt modelId="{84C75373-16B7-4171-960B-06901BB848D7}" type="sibTrans" cxnId="{A82E6A41-2B40-4DC2-99CD-0D3BD9B904FA}">
      <dgm:prSet/>
      <dgm:spPr/>
      <dgm:t>
        <a:bodyPr/>
        <a:lstStyle/>
        <a:p>
          <a:endParaRPr lang="es-ES" sz="1800"/>
        </a:p>
      </dgm:t>
    </dgm:pt>
    <dgm:pt modelId="{69A2CBCD-05F5-4B3F-BB78-24C26819AA18}">
      <dgm:prSet custT="1"/>
      <dgm:spPr/>
      <dgm:t>
        <a:bodyPr/>
        <a:lstStyle/>
        <a:p>
          <a:r>
            <a:rPr lang="es-CL" sz="1800" smtClean="0"/>
            <a:t>Trabajar en grupo.</a:t>
          </a:r>
          <a:endParaRPr lang="es-CL" sz="1800" dirty="0" smtClean="0"/>
        </a:p>
      </dgm:t>
    </dgm:pt>
    <dgm:pt modelId="{E1EABEFE-06A6-45AF-8857-F274DDF8DA0F}" type="parTrans" cxnId="{C0B22651-F8BC-4FCA-AC57-0D57DA7B82EB}">
      <dgm:prSet/>
      <dgm:spPr/>
      <dgm:t>
        <a:bodyPr/>
        <a:lstStyle/>
        <a:p>
          <a:endParaRPr lang="es-ES" sz="1800"/>
        </a:p>
      </dgm:t>
    </dgm:pt>
    <dgm:pt modelId="{32664510-03D1-414E-9CB9-48EE1E334D03}" type="sibTrans" cxnId="{C0B22651-F8BC-4FCA-AC57-0D57DA7B82EB}">
      <dgm:prSet/>
      <dgm:spPr/>
      <dgm:t>
        <a:bodyPr/>
        <a:lstStyle/>
        <a:p>
          <a:endParaRPr lang="es-ES" sz="1800"/>
        </a:p>
      </dgm:t>
    </dgm:pt>
    <dgm:pt modelId="{E6057A67-47E5-49FC-AC9C-1E31F9EA33EB}">
      <dgm:prSet custT="1"/>
      <dgm:spPr/>
      <dgm:t>
        <a:bodyPr/>
        <a:lstStyle/>
        <a:p>
          <a:r>
            <a:rPr lang="es-CL" sz="1800" smtClean="0"/>
            <a:t>Poco tiempo</a:t>
          </a:r>
          <a:endParaRPr lang="es-CL" sz="1800" dirty="0" smtClean="0"/>
        </a:p>
      </dgm:t>
    </dgm:pt>
    <dgm:pt modelId="{F03F169A-8140-4CB5-AE30-5BB95B8979F0}" type="parTrans" cxnId="{9114A6F1-AC9A-475B-B30C-064C390407FC}">
      <dgm:prSet/>
      <dgm:spPr/>
      <dgm:t>
        <a:bodyPr/>
        <a:lstStyle/>
        <a:p>
          <a:endParaRPr lang="es-CL" sz="1800"/>
        </a:p>
      </dgm:t>
    </dgm:pt>
    <dgm:pt modelId="{1EEAE61A-7557-4836-83CA-318CF74408DA}" type="sibTrans" cxnId="{9114A6F1-AC9A-475B-B30C-064C390407FC}">
      <dgm:prSet/>
      <dgm:spPr/>
      <dgm:t>
        <a:bodyPr/>
        <a:lstStyle/>
        <a:p>
          <a:endParaRPr lang="es-CL" sz="1800"/>
        </a:p>
      </dgm:t>
    </dgm:pt>
    <dgm:pt modelId="{F5359ED5-AC79-4B73-A13A-BCCC1E8841DF}" type="pres">
      <dgm:prSet presAssocID="{096D17DA-265F-4417-B51F-C80A7C18E63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7048782F-9B16-49EA-81D0-EFB20951D988}" type="pres">
      <dgm:prSet presAssocID="{02AF1AE6-FC4B-430B-B271-EB5A1D366E81}" presName="thickLine" presStyleLbl="alignNode1" presStyleIdx="0" presStyleCnt="11"/>
      <dgm:spPr/>
      <dgm:t>
        <a:bodyPr/>
        <a:lstStyle/>
        <a:p>
          <a:endParaRPr lang="es-CL"/>
        </a:p>
      </dgm:t>
    </dgm:pt>
    <dgm:pt modelId="{5632D039-6C0F-4288-8F9B-02E624F9C174}" type="pres">
      <dgm:prSet presAssocID="{02AF1AE6-FC4B-430B-B271-EB5A1D366E81}" presName="horz1" presStyleCnt="0"/>
      <dgm:spPr/>
      <dgm:t>
        <a:bodyPr/>
        <a:lstStyle/>
        <a:p>
          <a:endParaRPr lang="es-CL"/>
        </a:p>
      </dgm:t>
    </dgm:pt>
    <dgm:pt modelId="{2F1964D2-8927-4087-9ECC-B5ABD13DE376}" type="pres">
      <dgm:prSet presAssocID="{02AF1AE6-FC4B-430B-B271-EB5A1D366E81}" presName="tx1" presStyleLbl="revTx" presStyleIdx="0" presStyleCnt="11"/>
      <dgm:spPr/>
      <dgm:t>
        <a:bodyPr/>
        <a:lstStyle/>
        <a:p>
          <a:endParaRPr lang="es-CL"/>
        </a:p>
      </dgm:t>
    </dgm:pt>
    <dgm:pt modelId="{6F54DA5F-8D68-4D02-A871-10FC0718282D}" type="pres">
      <dgm:prSet presAssocID="{02AF1AE6-FC4B-430B-B271-EB5A1D366E81}" presName="vert1" presStyleCnt="0"/>
      <dgm:spPr/>
      <dgm:t>
        <a:bodyPr/>
        <a:lstStyle/>
        <a:p>
          <a:endParaRPr lang="es-CL"/>
        </a:p>
      </dgm:t>
    </dgm:pt>
    <dgm:pt modelId="{9C758D29-AD58-4156-A682-1B52B544B43B}" type="pres">
      <dgm:prSet presAssocID="{DCCDD5E6-8B96-4929-8E9C-8B22AE25B0F4}" presName="thickLine" presStyleLbl="alignNode1" presStyleIdx="1" presStyleCnt="11"/>
      <dgm:spPr/>
      <dgm:t>
        <a:bodyPr/>
        <a:lstStyle/>
        <a:p>
          <a:endParaRPr lang="es-CL"/>
        </a:p>
      </dgm:t>
    </dgm:pt>
    <dgm:pt modelId="{8B1257D2-6058-4E4F-97BF-006BC681E83C}" type="pres">
      <dgm:prSet presAssocID="{DCCDD5E6-8B96-4929-8E9C-8B22AE25B0F4}" presName="horz1" presStyleCnt="0"/>
      <dgm:spPr/>
      <dgm:t>
        <a:bodyPr/>
        <a:lstStyle/>
        <a:p>
          <a:endParaRPr lang="es-CL"/>
        </a:p>
      </dgm:t>
    </dgm:pt>
    <dgm:pt modelId="{0792B080-7084-4DD0-A934-B8A820EC1DB4}" type="pres">
      <dgm:prSet presAssocID="{DCCDD5E6-8B96-4929-8E9C-8B22AE25B0F4}" presName="tx1" presStyleLbl="revTx" presStyleIdx="1" presStyleCnt="11"/>
      <dgm:spPr/>
      <dgm:t>
        <a:bodyPr/>
        <a:lstStyle/>
        <a:p>
          <a:endParaRPr lang="es-ES"/>
        </a:p>
      </dgm:t>
    </dgm:pt>
    <dgm:pt modelId="{34A62171-B576-459C-83B1-3273DFAC351B}" type="pres">
      <dgm:prSet presAssocID="{DCCDD5E6-8B96-4929-8E9C-8B22AE25B0F4}" presName="vert1" presStyleCnt="0"/>
      <dgm:spPr/>
      <dgm:t>
        <a:bodyPr/>
        <a:lstStyle/>
        <a:p>
          <a:endParaRPr lang="es-CL"/>
        </a:p>
      </dgm:t>
    </dgm:pt>
    <dgm:pt modelId="{5A43BDFE-7F32-4FB4-8DBF-DCCC382D6C2F}" type="pres">
      <dgm:prSet presAssocID="{390D107E-4059-446F-BA65-A5FCB834287C}" presName="thickLine" presStyleLbl="alignNode1" presStyleIdx="2" presStyleCnt="11"/>
      <dgm:spPr/>
      <dgm:t>
        <a:bodyPr/>
        <a:lstStyle/>
        <a:p>
          <a:endParaRPr lang="es-CL"/>
        </a:p>
      </dgm:t>
    </dgm:pt>
    <dgm:pt modelId="{F24AA317-5D07-4EBD-8153-2A9CC9562B60}" type="pres">
      <dgm:prSet presAssocID="{390D107E-4059-446F-BA65-A5FCB834287C}" presName="horz1" presStyleCnt="0"/>
      <dgm:spPr/>
      <dgm:t>
        <a:bodyPr/>
        <a:lstStyle/>
        <a:p>
          <a:endParaRPr lang="es-CL"/>
        </a:p>
      </dgm:t>
    </dgm:pt>
    <dgm:pt modelId="{6563DF69-EF41-4BB3-830C-287A32C1E03B}" type="pres">
      <dgm:prSet presAssocID="{390D107E-4059-446F-BA65-A5FCB834287C}" presName="tx1" presStyleLbl="revTx" presStyleIdx="2" presStyleCnt="11"/>
      <dgm:spPr/>
      <dgm:t>
        <a:bodyPr/>
        <a:lstStyle/>
        <a:p>
          <a:endParaRPr lang="es-CL"/>
        </a:p>
      </dgm:t>
    </dgm:pt>
    <dgm:pt modelId="{355B8254-2591-4EBE-AC4A-8F51BA9E7409}" type="pres">
      <dgm:prSet presAssocID="{390D107E-4059-446F-BA65-A5FCB834287C}" presName="vert1" presStyleCnt="0"/>
      <dgm:spPr/>
      <dgm:t>
        <a:bodyPr/>
        <a:lstStyle/>
        <a:p>
          <a:endParaRPr lang="es-CL"/>
        </a:p>
      </dgm:t>
    </dgm:pt>
    <dgm:pt modelId="{69F5654C-F26F-43B3-BC04-561C58E94611}" type="pres">
      <dgm:prSet presAssocID="{FE521AED-9712-47DC-93C6-32F0F30A5582}" presName="thickLine" presStyleLbl="alignNode1" presStyleIdx="3" presStyleCnt="11"/>
      <dgm:spPr/>
      <dgm:t>
        <a:bodyPr/>
        <a:lstStyle/>
        <a:p>
          <a:endParaRPr lang="es-CL"/>
        </a:p>
      </dgm:t>
    </dgm:pt>
    <dgm:pt modelId="{2E935E11-D87D-40FC-B520-782A3F844E32}" type="pres">
      <dgm:prSet presAssocID="{FE521AED-9712-47DC-93C6-32F0F30A5582}" presName="horz1" presStyleCnt="0"/>
      <dgm:spPr/>
      <dgm:t>
        <a:bodyPr/>
        <a:lstStyle/>
        <a:p>
          <a:endParaRPr lang="es-CL"/>
        </a:p>
      </dgm:t>
    </dgm:pt>
    <dgm:pt modelId="{F7FC060D-08FB-4901-9B0D-CD7F8A96955E}" type="pres">
      <dgm:prSet presAssocID="{FE521AED-9712-47DC-93C6-32F0F30A5582}" presName="tx1" presStyleLbl="revTx" presStyleIdx="3" presStyleCnt="11"/>
      <dgm:spPr/>
      <dgm:t>
        <a:bodyPr/>
        <a:lstStyle/>
        <a:p>
          <a:endParaRPr lang="es-CL"/>
        </a:p>
      </dgm:t>
    </dgm:pt>
    <dgm:pt modelId="{335E4032-E2C8-4760-9565-BB15A43C0F04}" type="pres">
      <dgm:prSet presAssocID="{FE521AED-9712-47DC-93C6-32F0F30A5582}" presName="vert1" presStyleCnt="0"/>
      <dgm:spPr/>
      <dgm:t>
        <a:bodyPr/>
        <a:lstStyle/>
        <a:p>
          <a:endParaRPr lang="es-CL"/>
        </a:p>
      </dgm:t>
    </dgm:pt>
    <dgm:pt modelId="{F5AF9329-B26D-4680-95BB-BD2311049302}" type="pres">
      <dgm:prSet presAssocID="{58CEEAAA-25AD-4BF5-ABCA-0459B815644D}" presName="thickLine" presStyleLbl="alignNode1" presStyleIdx="4" presStyleCnt="11"/>
      <dgm:spPr/>
      <dgm:t>
        <a:bodyPr/>
        <a:lstStyle/>
        <a:p>
          <a:endParaRPr lang="es-CL"/>
        </a:p>
      </dgm:t>
    </dgm:pt>
    <dgm:pt modelId="{1D3A2B6E-60BE-4FC9-83A9-DFA5D3C5E05B}" type="pres">
      <dgm:prSet presAssocID="{58CEEAAA-25AD-4BF5-ABCA-0459B815644D}" presName="horz1" presStyleCnt="0"/>
      <dgm:spPr/>
      <dgm:t>
        <a:bodyPr/>
        <a:lstStyle/>
        <a:p>
          <a:endParaRPr lang="es-CL"/>
        </a:p>
      </dgm:t>
    </dgm:pt>
    <dgm:pt modelId="{CA3551F5-545A-440A-8945-E67A6623E9B7}" type="pres">
      <dgm:prSet presAssocID="{58CEEAAA-25AD-4BF5-ABCA-0459B815644D}" presName="tx1" presStyleLbl="revTx" presStyleIdx="4" presStyleCnt="11"/>
      <dgm:spPr/>
      <dgm:t>
        <a:bodyPr/>
        <a:lstStyle/>
        <a:p>
          <a:endParaRPr lang="es-CL"/>
        </a:p>
      </dgm:t>
    </dgm:pt>
    <dgm:pt modelId="{FDAE2123-1D1D-41D9-A8FF-7B9AD40A114D}" type="pres">
      <dgm:prSet presAssocID="{58CEEAAA-25AD-4BF5-ABCA-0459B815644D}" presName="vert1" presStyleCnt="0"/>
      <dgm:spPr/>
      <dgm:t>
        <a:bodyPr/>
        <a:lstStyle/>
        <a:p>
          <a:endParaRPr lang="es-CL"/>
        </a:p>
      </dgm:t>
    </dgm:pt>
    <dgm:pt modelId="{31BEF613-5BE7-490F-BE99-EBCB35746804}" type="pres">
      <dgm:prSet presAssocID="{6FEC9C26-A4A0-4D70-9464-D7C7A9D96E26}" presName="thickLine" presStyleLbl="alignNode1" presStyleIdx="5" presStyleCnt="11"/>
      <dgm:spPr/>
      <dgm:t>
        <a:bodyPr/>
        <a:lstStyle/>
        <a:p>
          <a:endParaRPr lang="es-CL"/>
        </a:p>
      </dgm:t>
    </dgm:pt>
    <dgm:pt modelId="{242212F2-AC0C-485A-8D71-78855B3A135A}" type="pres">
      <dgm:prSet presAssocID="{6FEC9C26-A4A0-4D70-9464-D7C7A9D96E26}" presName="horz1" presStyleCnt="0"/>
      <dgm:spPr/>
      <dgm:t>
        <a:bodyPr/>
        <a:lstStyle/>
        <a:p>
          <a:endParaRPr lang="es-CL"/>
        </a:p>
      </dgm:t>
    </dgm:pt>
    <dgm:pt modelId="{08D5C5CE-AC18-412A-B635-8AF03B372579}" type="pres">
      <dgm:prSet presAssocID="{6FEC9C26-A4A0-4D70-9464-D7C7A9D96E26}" presName="tx1" presStyleLbl="revTx" presStyleIdx="5" presStyleCnt="11"/>
      <dgm:spPr/>
      <dgm:t>
        <a:bodyPr/>
        <a:lstStyle/>
        <a:p>
          <a:endParaRPr lang="es-ES"/>
        </a:p>
      </dgm:t>
    </dgm:pt>
    <dgm:pt modelId="{8214677E-1015-43EC-8B95-26B26CA20E79}" type="pres">
      <dgm:prSet presAssocID="{6FEC9C26-A4A0-4D70-9464-D7C7A9D96E26}" presName="vert1" presStyleCnt="0"/>
      <dgm:spPr/>
      <dgm:t>
        <a:bodyPr/>
        <a:lstStyle/>
        <a:p>
          <a:endParaRPr lang="es-CL"/>
        </a:p>
      </dgm:t>
    </dgm:pt>
    <dgm:pt modelId="{482424FE-1080-4957-A5D1-00BBDFADBECB}" type="pres">
      <dgm:prSet presAssocID="{E6057A67-47E5-49FC-AC9C-1E31F9EA33EB}" presName="thickLine" presStyleLbl="alignNode1" presStyleIdx="6" presStyleCnt="11"/>
      <dgm:spPr/>
      <dgm:t>
        <a:bodyPr/>
        <a:lstStyle/>
        <a:p>
          <a:endParaRPr lang="es-CL"/>
        </a:p>
      </dgm:t>
    </dgm:pt>
    <dgm:pt modelId="{9AB5B36D-74D2-4CEE-B587-17ED51C5B576}" type="pres">
      <dgm:prSet presAssocID="{E6057A67-47E5-49FC-AC9C-1E31F9EA33EB}" presName="horz1" presStyleCnt="0"/>
      <dgm:spPr/>
      <dgm:t>
        <a:bodyPr/>
        <a:lstStyle/>
        <a:p>
          <a:endParaRPr lang="es-CL"/>
        </a:p>
      </dgm:t>
    </dgm:pt>
    <dgm:pt modelId="{05145A0D-4F9C-4A8F-A696-C226E6BFB12A}" type="pres">
      <dgm:prSet presAssocID="{E6057A67-47E5-49FC-AC9C-1E31F9EA33EB}" presName="tx1" presStyleLbl="revTx" presStyleIdx="6" presStyleCnt="11"/>
      <dgm:spPr/>
      <dgm:t>
        <a:bodyPr/>
        <a:lstStyle/>
        <a:p>
          <a:endParaRPr lang="es-CL"/>
        </a:p>
      </dgm:t>
    </dgm:pt>
    <dgm:pt modelId="{659A3DFF-1EC1-4342-AE10-C30069B8B99B}" type="pres">
      <dgm:prSet presAssocID="{E6057A67-47E5-49FC-AC9C-1E31F9EA33EB}" presName="vert1" presStyleCnt="0"/>
      <dgm:spPr/>
      <dgm:t>
        <a:bodyPr/>
        <a:lstStyle/>
        <a:p>
          <a:endParaRPr lang="es-CL"/>
        </a:p>
      </dgm:t>
    </dgm:pt>
    <dgm:pt modelId="{C92A1073-20D6-40E7-9435-2FD402F4C673}" type="pres">
      <dgm:prSet presAssocID="{44D12648-FB52-4597-AE66-9CE97812D3D1}" presName="thickLine" presStyleLbl="alignNode1" presStyleIdx="7" presStyleCnt="11"/>
      <dgm:spPr/>
      <dgm:t>
        <a:bodyPr/>
        <a:lstStyle/>
        <a:p>
          <a:endParaRPr lang="es-CL"/>
        </a:p>
      </dgm:t>
    </dgm:pt>
    <dgm:pt modelId="{351E8DE8-50E6-47B0-9585-04197A66F2A4}" type="pres">
      <dgm:prSet presAssocID="{44D12648-FB52-4597-AE66-9CE97812D3D1}" presName="horz1" presStyleCnt="0"/>
      <dgm:spPr/>
      <dgm:t>
        <a:bodyPr/>
        <a:lstStyle/>
        <a:p>
          <a:endParaRPr lang="es-CL"/>
        </a:p>
      </dgm:t>
    </dgm:pt>
    <dgm:pt modelId="{42065550-7DAE-41D4-A2D9-E45B34FC997B}" type="pres">
      <dgm:prSet presAssocID="{44D12648-FB52-4597-AE66-9CE97812D3D1}" presName="tx1" presStyleLbl="revTx" presStyleIdx="7" presStyleCnt="11"/>
      <dgm:spPr/>
      <dgm:t>
        <a:bodyPr/>
        <a:lstStyle/>
        <a:p>
          <a:endParaRPr lang="es-CL"/>
        </a:p>
      </dgm:t>
    </dgm:pt>
    <dgm:pt modelId="{2A5496AF-7CF8-49C4-AE93-90B8DD047BA3}" type="pres">
      <dgm:prSet presAssocID="{44D12648-FB52-4597-AE66-9CE97812D3D1}" presName="vert1" presStyleCnt="0"/>
      <dgm:spPr/>
      <dgm:t>
        <a:bodyPr/>
        <a:lstStyle/>
        <a:p>
          <a:endParaRPr lang="es-CL"/>
        </a:p>
      </dgm:t>
    </dgm:pt>
    <dgm:pt modelId="{E2E1C19A-9051-4E19-87BB-2CAC02B3E1B6}" type="pres">
      <dgm:prSet presAssocID="{8EF22CDF-A446-4D82-99AD-D2FB2166EA77}" presName="thickLine" presStyleLbl="alignNode1" presStyleIdx="8" presStyleCnt="11"/>
      <dgm:spPr/>
      <dgm:t>
        <a:bodyPr/>
        <a:lstStyle/>
        <a:p>
          <a:endParaRPr lang="es-CL"/>
        </a:p>
      </dgm:t>
    </dgm:pt>
    <dgm:pt modelId="{0B97F766-7B39-4152-9184-96B52B68E3FF}" type="pres">
      <dgm:prSet presAssocID="{8EF22CDF-A446-4D82-99AD-D2FB2166EA77}" presName="horz1" presStyleCnt="0"/>
      <dgm:spPr/>
      <dgm:t>
        <a:bodyPr/>
        <a:lstStyle/>
        <a:p>
          <a:endParaRPr lang="es-CL"/>
        </a:p>
      </dgm:t>
    </dgm:pt>
    <dgm:pt modelId="{1BB81B35-C74A-4F35-961B-3C83CE60C392}" type="pres">
      <dgm:prSet presAssocID="{8EF22CDF-A446-4D82-99AD-D2FB2166EA77}" presName="tx1" presStyleLbl="revTx" presStyleIdx="8" presStyleCnt="11"/>
      <dgm:spPr/>
      <dgm:t>
        <a:bodyPr/>
        <a:lstStyle/>
        <a:p>
          <a:endParaRPr lang="es-ES"/>
        </a:p>
      </dgm:t>
    </dgm:pt>
    <dgm:pt modelId="{D031A5DB-EA24-4053-8336-3E0F4EB98B87}" type="pres">
      <dgm:prSet presAssocID="{8EF22CDF-A446-4D82-99AD-D2FB2166EA77}" presName="vert1" presStyleCnt="0"/>
      <dgm:spPr/>
      <dgm:t>
        <a:bodyPr/>
        <a:lstStyle/>
        <a:p>
          <a:endParaRPr lang="es-CL"/>
        </a:p>
      </dgm:t>
    </dgm:pt>
    <dgm:pt modelId="{B002F47C-BC27-4B59-B215-E5D2056B0CFC}" type="pres">
      <dgm:prSet presAssocID="{AB7F5ADC-57A3-450B-A79D-83067E1FCFC6}" presName="thickLine" presStyleLbl="alignNode1" presStyleIdx="9" presStyleCnt="11"/>
      <dgm:spPr/>
      <dgm:t>
        <a:bodyPr/>
        <a:lstStyle/>
        <a:p>
          <a:endParaRPr lang="es-CL"/>
        </a:p>
      </dgm:t>
    </dgm:pt>
    <dgm:pt modelId="{2B5DD2DF-2DEA-4598-9498-CAFF8AD20081}" type="pres">
      <dgm:prSet presAssocID="{AB7F5ADC-57A3-450B-A79D-83067E1FCFC6}" presName="horz1" presStyleCnt="0"/>
      <dgm:spPr/>
      <dgm:t>
        <a:bodyPr/>
        <a:lstStyle/>
        <a:p>
          <a:endParaRPr lang="es-CL"/>
        </a:p>
      </dgm:t>
    </dgm:pt>
    <dgm:pt modelId="{0B7CA99A-1489-4AE5-8265-0AE79D87A58B}" type="pres">
      <dgm:prSet presAssocID="{AB7F5ADC-57A3-450B-A79D-83067E1FCFC6}" presName="tx1" presStyleLbl="revTx" presStyleIdx="9" presStyleCnt="11"/>
      <dgm:spPr/>
      <dgm:t>
        <a:bodyPr/>
        <a:lstStyle/>
        <a:p>
          <a:endParaRPr lang="es-CL"/>
        </a:p>
      </dgm:t>
    </dgm:pt>
    <dgm:pt modelId="{B7D4251B-2FED-49BC-B9A1-70EED674EF82}" type="pres">
      <dgm:prSet presAssocID="{AB7F5ADC-57A3-450B-A79D-83067E1FCFC6}" presName="vert1" presStyleCnt="0"/>
      <dgm:spPr/>
      <dgm:t>
        <a:bodyPr/>
        <a:lstStyle/>
        <a:p>
          <a:endParaRPr lang="es-CL"/>
        </a:p>
      </dgm:t>
    </dgm:pt>
    <dgm:pt modelId="{AFC5A509-AD26-45D4-A3F6-D5E09EBC1146}" type="pres">
      <dgm:prSet presAssocID="{69A2CBCD-05F5-4B3F-BB78-24C26819AA18}" presName="thickLine" presStyleLbl="alignNode1" presStyleIdx="10" presStyleCnt="11"/>
      <dgm:spPr/>
      <dgm:t>
        <a:bodyPr/>
        <a:lstStyle/>
        <a:p>
          <a:endParaRPr lang="es-CL"/>
        </a:p>
      </dgm:t>
    </dgm:pt>
    <dgm:pt modelId="{4483459D-2F6A-4AFF-B369-AA77611A82C1}" type="pres">
      <dgm:prSet presAssocID="{69A2CBCD-05F5-4B3F-BB78-24C26819AA18}" presName="horz1" presStyleCnt="0"/>
      <dgm:spPr/>
      <dgm:t>
        <a:bodyPr/>
        <a:lstStyle/>
        <a:p>
          <a:endParaRPr lang="es-CL"/>
        </a:p>
      </dgm:t>
    </dgm:pt>
    <dgm:pt modelId="{5F53744C-8DE2-4900-8DFF-F227F12FFBBC}" type="pres">
      <dgm:prSet presAssocID="{69A2CBCD-05F5-4B3F-BB78-24C26819AA18}" presName="tx1" presStyleLbl="revTx" presStyleIdx="10" presStyleCnt="11"/>
      <dgm:spPr/>
      <dgm:t>
        <a:bodyPr/>
        <a:lstStyle/>
        <a:p>
          <a:endParaRPr lang="es-CL"/>
        </a:p>
      </dgm:t>
    </dgm:pt>
    <dgm:pt modelId="{3FA14465-E38A-445C-AB91-D02207ED9F37}" type="pres">
      <dgm:prSet presAssocID="{69A2CBCD-05F5-4B3F-BB78-24C26819AA18}" presName="vert1" presStyleCnt="0"/>
      <dgm:spPr/>
      <dgm:t>
        <a:bodyPr/>
        <a:lstStyle/>
        <a:p>
          <a:endParaRPr lang="es-CL"/>
        </a:p>
      </dgm:t>
    </dgm:pt>
  </dgm:ptLst>
  <dgm:cxnLst>
    <dgm:cxn modelId="{9FA1BEDD-6812-4485-98A7-395D61BC1691}" srcId="{096D17DA-265F-4417-B51F-C80A7C18E633}" destId="{02AF1AE6-FC4B-430B-B271-EB5A1D366E81}" srcOrd="0" destOrd="0" parTransId="{4D0084AE-F32E-4273-800D-056D46BC96ED}" sibTransId="{5495B972-11F5-4531-B9D6-8D93D83736FC}"/>
    <dgm:cxn modelId="{7548DF62-0A4A-48E8-8A38-E47DDEA4767A}" srcId="{096D17DA-265F-4417-B51F-C80A7C18E633}" destId="{FE521AED-9712-47DC-93C6-32F0F30A5582}" srcOrd="3" destOrd="0" parTransId="{44B6E255-C2F2-43DE-B9D2-4B83D810C53D}" sibTransId="{881F2E71-5031-47F5-BCAD-1EA71FADED6E}"/>
    <dgm:cxn modelId="{38B3E28F-1A12-4BA0-8E4A-A520D307F193}" srcId="{096D17DA-265F-4417-B51F-C80A7C18E633}" destId="{44D12648-FB52-4597-AE66-9CE97812D3D1}" srcOrd="7" destOrd="0" parTransId="{E6759A1C-3050-41CF-BC69-728133218650}" sibTransId="{A6F7E1AC-32B8-4946-81E7-66B3DE756062}"/>
    <dgm:cxn modelId="{98D2AE85-3F70-45D9-A0D6-E02FF4EBE656}" type="presOf" srcId="{FE521AED-9712-47DC-93C6-32F0F30A5582}" destId="{F7FC060D-08FB-4901-9B0D-CD7F8A96955E}" srcOrd="0" destOrd="0" presId="urn:microsoft.com/office/officeart/2008/layout/LinedList"/>
    <dgm:cxn modelId="{CBD2C787-EA5B-403D-BC3F-D6F578D735EB}" type="presOf" srcId="{AB7F5ADC-57A3-450B-A79D-83067E1FCFC6}" destId="{0B7CA99A-1489-4AE5-8265-0AE79D87A58B}" srcOrd="0" destOrd="0" presId="urn:microsoft.com/office/officeart/2008/layout/LinedList"/>
    <dgm:cxn modelId="{1C209786-3941-47FD-9488-7A4D5B5B041F}" type="presOf" srcId="{390D107E-4059-446F-BA65-A5FCB834287C}" destId="{6563DF69-EF41-4BB3-830C-287A32C1E03B}" srcOrd="0" destOrd="0" presId="urn:microsoft.com/office/officeart/2008/layout/LinedList"/>
    <dgm:cxn modelId="{4C8E70A0-E3AF-48A9-8F1F-BE3E55D1C090}" type="presOf" srcId="{58CEEAAA-25AD-4BF5-ABCA-0459B815644D}" destId="{CA3551F5-545A-440A-8945-E67A6623E9B7}" srcOrd="0" destOrd="0" presId="urn:microsoft.com/office/officeart/2008/layout/LinedList"/>
    <dgm:cxn modelId="{C3582771-E25C-4FF9-82EF-6138BB8A8595}" type="presOf" srcId="{8EF22CDF-A446-4D82-99AD-D2FB2166EA77}" destId="{1BB81B35-C74A-4F35-961B-3C83CE60C392}" srcOrd="0" destOrd="0" presId="urn:microsoft.com/office/officeart/2008/layout/LinedList"/>
    <dgm:cxn modelId="{5ED118B3-1FA4-40D1-AB6A-E9A96DC8B722}" srcId="{096D17DA-265F-4417-B51F-C80A7C18E633}" destId="{8EF22CDF-A446-4D82-99AD-D2FB2166EA77}" srcOrd="8" destOrd="0" parTransId="{233BA624-08B1-4DB0-8F5A-0294AC856045}" sibTransId="{25B0CE17-C7F5-46BD-916E-C38EFC585CDA}"/>
    <dgm:cxn modelId="{EEB19866-0982-402F-BB54-3D6D6696BF06}" type="presOf" srcId="{096D17DA-265F-4417-B51F-C80A7C18E633}" destId="{F5359ED5-AC79-4B73-A13A-BCCC1E8841DF}" srcOrd="0" destOrd="0" presId="urn:microsoft.com/office/officeart/2008/layout/LinedList"/>
    <dgm:cxn modelId="{C0B22651-F8BC-4FCA-AC57-0D57DA7B82EB}" srcId="{096D17DA-265F-4417-B51F-C80A7C18E633}" destId="{69A2CBCD-05F5-4B3F-BB78-24C26819AA18}" srcOrd="10" destOrd="0" parTransId="{E1EABEFE-06A6-45AF-8857-F274DDF8DA0F}" sibTransId="{32664510-03D1-414E-9CB9-48EE1E334D03}"/>
    <dgm:cxn modelId="{D2BCA287-5C0C-448E-937C-A246B3A77290}" type="presOf" srcId="{6FEC9C26-A4A0-4D70-9464-D7C7A9D96E26}" destId="{08D5C5CE-AC18-412A-B635-8AF03B372579}" srcOrd="0" destOrd="0" presId="urn:microsoft.com/office/officeart/2008/layout/LinedList"/>
    <dgm:cxn modelId="{F0EBBC53-D286-487F-B1FA-59CA05CDF38A}" type="presOf" srcId="{69A2CBCD-05F5-4B3F-BB78-24C26819AA18}" destId="{5F53744C-8DE2-4900-8DFF-F227F12FFBBC}" srcOrd="0" destOrd="0" presId="urn:microsoft.com/office/officeart/2008/layout/LinedList"/>
    <dgm:cxn modelId="{5528167E-A898-48F6-ADEF-0DEDF4667AC2}" type="presOf" srcId="{E6057A67-47E5-49FC-AC9C-1E31F9EA33EB}" destId="{05145A0D-4F9C-4A8F-A696-C226E6BFB12A}" srcOrd="0" destOrd="0" presId="urn:microsoft.com/office/officeart/2008/layout/LinedList"/>
    <dgm:cxn modelId="{C44F50A8-C5BD-4505-95B9-8B42E73A6326}" srcId="{096D17DA-265F-4417-B51F-C80A7C18E633}" destId="{DCCDD5E6-8B96-4929-8E9C-8B22AE25B0F4}" srcOrd="1" destOrd="0" parTransId="{F5C4968C-AFF1-4A08-9986-A43588A91FB1}" sibTransId="{A8FDDD8F-0F12-4F5E-8DC1-AE8369739AA8}"/>
    <dgm:cxn modelId="{9114A6F1-AC9A-475B-B30C-064C390407FC}" srcId="{096D17DA-265F-4417-B51F-C80A7C18E633}" destId="{E6057A67-47E5-49FC-AC9C-1E31F9EA33EB}" srcOrd="6" destOrd="0" parTransId="{F03F169A-8140-4CB5-AE30-5BB95B8979F0}" sibTransId="{1EEAE61A-7557-4836-83CA-318CF74408DA}"/>
    <dgm:cxn modelId="{7713CEBD-E3BB-4990-9598-592DFD6BFC71}" srcId="{096D17DA-265F-4417-B51F-C80A7C18E633}" destId="{390D107E-4059-446F-BA65-A5FCB834287C}" srcOrd="2" destOrd="0" parTransId="{3C8A3710-5CC5-41DC-88F8-78EE2E00719C}" sibTransId="{3AF14AEB-4573-4CCA-A342-95F805AF0DFF}"/>
    <dgm:cxn modelId="{C8D808FA-57AF-4808-A20D-8DF923910AC9}" type="presOf" srcId="{02AF1AE6-FC4B-430B-B271-EB5A1D366E81}" destId="{2F1964D2-8927-4087-9ECC-B5ABD13DE376}" srcOrd="0" destOrd="0" presId="urn:microsoft.com/office/officeart/2008/layout/LinedList"/>
    <dgm:cxn modelId="{5429F254-921C-46FC-95C0-CC549091A131}" type="presOf" srcId="{44D12648-FB52-4597-AE66-9CE97812D3D1}" destId="{42065550-7DAE-41D4-A2D9-E45B34FC997B}" srcOrd="0" destOrd="0" presId="urn:microsoft.com/office/officeart/2008/layout/LinedList"/>
    <dgm:cxn modelId="{A82E6A41-2B40-4DC2-99CD-0D3BD9B904FA}" srcId="{096D17DA-265F-4417-B51F-C80A7C18E633}" destId="{AB7F5ADC-57A3-450B-A79D-83067E1FCFC6}" srcOrd="9" destOrd="0" parTransId="{D1FCE762-22AB-4121-9A01-BD38587B8722}" sibTransId="{84C75373-16B7-4171-960B-06901BB848D7}"/>
    <dgm:cxn modelId="{099BE1EA-E454-4C3E-9BC6-5C62297FD546}" type="presOf" srcId="{DCCDD5E6-8B96-4929-8E9C-8B22AE25B0F4}" destId="{0792B080-7084-4DD0-A934-B8A820EC1DB4}" srcOrd="0" destOrd="0" presId="urn:microsoft.com/office/officeart/2008/layout/LinedList"/>
    <dgm:cxn modelId="{6622682D-3B9C-4CA0-88DF-E4CF4094E943}" srcId="{096D17DA-265F-4417-B51F-C80A7C18E633}" destId="{58CEEAAA-25AD-4BF5-ABCA-0459B815644D}" srcOrd="4" destOrd="0" parTransId="{6A58A6A5-1D96-42CD-8D4C-47C4FEAE9295}" sibTransId="{78BD4E80-EF49-4427-AC8E-12F66115C159}"/>
    <dgm:cxn modelId="{5D991918-1B0A-4B3C-8CCD-5E9D1D921D0F}" srcId="{096D17DA-265F-4417-B51F-C80A7C18E633}" destId="{6FEC9C26-A4A0-4D70-9464-D7C7A9D96E26}" srcOrd="5" destOrd="0" parTransId="{2D40D9DD-BAC6-42C8-A92D-FB88B0EE5E54}" sibTransId="{38BCF5E5-84D1-4FCB-89EA-163360C1F5FD}"/>
    <dgm:cxn modelId="{675652C1-FF94-448D-A8B4-C69A10B4D725}" type="presParOf" srcId="{F5359ED5-AC79-4B73-A13A-BCCC1E8841DF}" destId="{7048782F-9B16-49EA-81D0-EFB20951D988}" srcOrd="0" destOrd="0" presId="urn:microsoft.com/office/officeart/2008/layout/LinedList"/>
    <dgm:cxn modelId="{87522F5B-DAB2-4AD6-97B7-9DCD8FFAE7B3}" type="presParOf" srcId="{F5359ED5-AC79-4B73-A13A-BCCC1E8841DF}" destId="{5632D039-6C0F-4288-8F9B-02E624F9C174}" srcOrd="1" destOrd="0" presId="urn:microsoft.com/office/officeart/2008/layout/LinedList"/>
    <dgm:cxn modelId="{9AE871F4-8852-44F8-9383-0020B23BC648}" type="presParOf" srcId="{5632D039-6C0F-4288-8F9B-02E624F9C174}" destId="{2F1964D2-8927-4087-9ECC-B5ABD13DE376}" srcOrd="0" destOrd="0" presId="urn:microsoft.com/office/officeart/2008/layout/LinedList"/>
    <dgm:cxn modelId="{F222C6BA-518C-4158-B5EE-78E87C63E9F4}" type="presParOf" srcId="{5632D039-6C0F-4288-8F9B-02E624F9C174}" destId="{6F54DA5F-8D68-4D02-A871-10FC0718282D}" srcOrd="1" destOrd="0" presId="urn:microsoft.com/office/officeart/2008/layout/LinedList"/>
    <dgm:cxn modelId="{182F239A-AC65-44B1-AC13-5E74BE88807D}" type="presParOf" srcId="{F5359ED5-AC79-4B73-A13A-BCCC1E8841DF}" destId="{9C758D29-AD58-4156-A682-1B52B544B43B}" srcOrd="2" destOrd="0" presId="urn:microsoft.com/office/officeart/2008/layout/LinedList"/>
    <dgm:cxn modelId="{99F20170-5061-4FEA-8393-5BB0ED303B52}" type="presParOf" srcId="{F5359ED5-AC79-4B73-A13A-BCCC1E8841DF}" destId="{8B1257D2-6058-4E4F-97BF-006BC681E83C}" srcOrd="3" destOrd="0" presId="urn:microsoft.com/office/officeart/2008/layout/LinedList"/>
    <dgm:cxn modelId="{CBB679F5-FC26-4D67-9B7A-D88A78BC689E}" type="presParOf" srcId="{8B1257D2-6058-4E4F-97BF-006BC681E83C}" destId="{0792B080-7084-4DD0-A934-B8A820EC1DB4}" srcOrd="0" destOrd="0" presId="urn:microsoft.com/office/officeart/2008/layout/LinedList"/>
    <dgm:cxn modelId="{8534265B-B9C0-403B-BF06-FEB6369AC4D2}" type="presParOf" srcId="{8B1257D2-6058-4E4F-97BF-006BC681E83C}" destId="{34A62171-B576-459C-83B1-3273DFAC351B}" srcOrd="1" destOrd="0" presId="urn:microsoft.com/office/officeart/2008/layout/LinedList"/>
    <dgm:cxn modelId="{8B22AA78-C63E-41AE-A8C1-FC20A72F3AFD}" type="presParOf" srcId="{F5359ED5-AC79-4B73-A13A-BCCC1E8841DF}" destId="{5A43BDFE-7F32-4FB4-8DBF-DCCC382D6C2F}" srcOrd="4" destOrd="0" presId="urn:microsoft.com/office/officeart/2008/layout/LinedList"/>
    <dgm:cxn modelId="{6519C65A-4730-4DEC-ACD7-DB93D91E215F}" type="presParOf" srcId="{F5359ED5-AC79-4B73-A13A-BCCC1E8841DF}" destId="{F24AA317-5D07-4EBD-8153-2A9CC9562B60}" srcOrd="5" destOrd="0" presId="urn:microsoft.com/office/officeart/2008/layout/LinedList"/>
    <dgm:cxn modelId="{9C8211F4-B851-43E9-BCD7-233768FFAF44}" type="presParOf" srcId="{F24AA317-5D07-4EBD-8153-2A9CC9562B60}" destId="{6563DF69-EF41-4BB3-830C-287A32C1E03B}" srcOrd="0" destOrd="0" presId="urn:microsoft.com/office/officeart/2008/layout/LinedList"/>
    <dgm:cxn modelId="{6253CEAE-017C-45E6-A915-5A3C6DCE75BC}" type="presParOf" srcId="{F24AA317-5D07-4EBD-8153-2A9CC9562B60}" destId="{355B8254-2591-4EBE-AC4A-8F51BA9E7409}" srcOrd="1" destOrd="0" presId="urn:microsoft.com/office/officeart/2008/layout/LinedList"/>
    <dgm:cxn modelId="{A044428A-AD38-4236-9A92-21196D631D33}" type="presParOf" srcId="{F5359ED5-AC79-4B73-A13A-BCCC1E8841DF}" destId="{69F5654C-F26F-43B3-BC04-561C58E94611}" srcOrd="6" destOrd="0" presId="urn:microsoft.com/office/officeart/2008/layout/LinedList"/>
    <dgm:cxn modelId="{96CF8F32-3BCD-48F8-9766-DEA657DB6B0F}" type="presParOf" srcId="{F5359ED5-AC79-4B73-A13A-BCCC1E8841DF}" destId="{2E935E11-D87D-40FC-B520-782A3F844E32}" srcOrd="7" destOrd="0" presId="urn:microsoft.com/office/officeart/2008/layout/LinedList"/>
    <dgm:cxn modelId="{189F793F-5F93-43F0-930E-6B4D6FD23B57}" type="presParOf" srcId="{2E935E11-D87D-40FC-B520-782A3F844E32}" destId="{F7FC060D-08FB-4901-9B0D-CD7F8A96955E}" srcOrd="0" destOrd="0" presId="urn:microsoft.com/office/officeart/2008/layout/LinedList"/>
    <dgm:cxn modelId="{37B07B1F-568F-42DD-B0ED-DAFB2B219C69}" type="presParOf" srcId="{2E935E11-D87D-40FC-B520-782A3F844E32}" destId="{335E4032-E2C8-4760-9565-BB15A43C0F04}" srcOrd="1" destOrd="0" presId="urn:microsoft.com/office/officeart/2008/layout/LinedList"/>
    <dgm:cxn modelId="{1C593298-BF03-408B-BF74-9CB0DDC7A0A4}" type="presParOf" srcId="{F5359ED5-AC79-4B73-A13A-BCCC1E8841DF}" destId="{F5AF9329-B26D-4680-95BB-BD2311049302}" srcOrd="8" destOrd="0" presId="urn:microsoft.com/office/officeart/2008/layout/LinedList"/>
    <dgm:cxn modelId="{E31F0CB3-8ABE-4950-82BE-D1C0BDA8A84A}" type="presParOf" srcId="{F5359ED5-AC79-4B73-A13A-BCCC1E8841DF}" destId="{1D3A2B6E-60BE-4FC9-83A9-DFA5D3C5E05B}" srcOrd="9" destOrd="0" presId="urn:microsoft.com/office/officeart/2008/layout/LinedList"/>
    <dgm:cxn modelId="{0BF8C8CF-754E-4EA9-BBB1-3BD201579F9A}" type="presParOf" srcId="{1D3A2B6E-60BE-4FC9-83A9-DFA5D3C5E05B}" destId="{CA3551F5-545A-440A-8945-E67A6623E9B7}" srcOrd="0" destOrd="0" presId="urn:microsoft.com/office/officeart/2008/layout/LinedList"/>
    <dgm:cxn modelId="{B5081562-3A22-4F23-81C7-EF8D70750943}" type="presParOf" srcId="{1D3A2B6E-60BE-4FC9-83A9-DFA5D3C5E05B}" destId="{FDAE2123-1D1D-41D9-A8FF-7B9AD40A114D}" srcOrd="1" destOrd="0" presId="urn:microsoft.com/office/officeart/2008/layout/LinedList"/>
    <dgm:cxn modelId="{5D562FB9-6965-4693-9665-5EC8C777CF3E}" type="presParOf" srcId="{F5359ED5-AC79-4B73-A13A-BCCC1E8841DF}" destId="{31BEF613-5BE7-490F-BE99-EBCB35746804}" srcOrd="10" destOrd="0" presId="urn:microsoft.com/office/officeart/2008/layout/LinedList"/>
    <dgm:cxn modelId="{512408F1-16F9-4D5B-851C-D3695B97898B}" type="presParOf" srcId="{F5359ED5-AC79-4B73-A13A-BCCC1E8841DF}" destId="{242212F2-AC0C-485A-8D71-78855B3A135A}" srcOrd="11" destOrd="0" presId="urn:microsoft.com/office/officeart/2008/layout/LinedList"/>
    <dgm:cxn modelId="{DB93CA41-50BC-4738-993C-654DF2DC34D6}" type="presParOf" srcId="{242212F2-AC0C-485A-8D71-78855B3A135A}" destId="{08D5C5CE-AC18-412A-B635-8AF03B372579}" srcOrd="0" destOrd="0" presId="urn:microsoft.com/office/officeart/2008/layout/LinedList"/>
    <dgm:cxn modelId="{C29E5803-6670-45B4-93FD-15D4B02E0B5E}" type="presParOf" srcId="{242212F2-AC0C-485A-8D71-78855B3A135A}" destId="{8214677E-1015-43EC-8B95-26B26CA20E79}" srcOrd="1" destOrd="0" presId="urn:microsoft.com/office/officeart/2008/layout/LinedList"/>
    <dgm:cxn modelId="{E3EA8AED-56A0-4595-87DA-A4360357529A}" type="presParOf" srcId="{F5359ED5-AC79-4B73-A13A-BCCC1E8841DF}" destId="{482424FE-1080-4957-A5D1-00BBDFADBECB}" srcOrd="12" destOrd="0" presId="urn:microsoft.com/office/officeart/2008/layout/LinedList"/>
    <dgm:cxn modelId="{98DB7714-0D51-471D-8069-05C202D93CEB}" type="presParOf" srcId="{F5359ED5-AC79-4B73-A13A-BCCC1E8841DF}" destId="{9AB5B36D-74D2-4CEE-B587-17ED51C5B576}" srcOrd="13" destOrd="0" presId="urn:microsoft.com/office/officeart/2008/layout/LinedList"/>
    <dgm:cxn modelId="{FFE5D16A-7EE4-4AB5-8945-88787791B332}" type="presParOf" srcId="{9AB5B36D-74D2-4CEE-B587-17ED51C5B576}" destId="{05145A0D-4F9C-4A8F-A696-C226E6BFB12A}" srcOrd="0" destOrd="0" presId="urn:microsoft.com/office/officeart/2008/layout/LinedList"/>
    <dgm:cxn modelId="{8CB8CAD0-C5AB-4794-A5A1-55F738B0B228}" type="presParOf" srcId="{9AB5B36D-74D2-4CEE-B587-17ED51C5B576}" destId="{659A3DFF-1EC1-4342-AE10-C30069B8B99B}" srcOrd="1" destOrd="0" presId="urn:microsoft.com/office/officeart/2008/layout/LinedList"/>
    <dgm:cxn modelId="{A5C2760F-0890-413E-B6D5-9186914B5759}" type="presParOf" srcId="{F5359ED5-AC79-4B73-A13A-BCCC1E8841DF}" destId="{C92A1073-20D6-40E7-9435-2FD402F4C673}" srcOrd="14" destOrd="0" presId="urn:microsoft.com/office/officeart/2008/layout/LinedList"/>
    <dgm:cxn modelId="{53AB3543-F80C-4408-A1BF-0472B08E4DD9}" type="presParOf" srcId="{F5359ED5-AC79-4B73-A13A-BCCC1E8841DF}" destId="{351E8DE8-50E6-47B0-9585-04197A66F2A4}" srcOrd="15" destOrd="0" presId="urn:microsoft.com/office/officeart/2008/layout/LinedList"/>
    <dgm:cxn modelId="{08BB6179-B69C-45EC-9DBE-A6A29FE8821C}" type="presParOf" srcId="{351E8DE8-50E6-47B0-9585-04197A66F2A4}" destId="{42065550-7DAE-41D4-A2D9-E45B34FC997B}" srcOrd="0" destOrd="0" presId="urn:microsoft.com/office/officeart/2008/layout/LinedList"/>
    <dgm:cxn modelId="{9590D6EA-81FE-422B-95FA-365330671A4C}" type="presParOf" srcId="{351E8DE8-50E6-47B0-9585-04197A66F2A4}" destId="{2A5496AF-7CF8-49C4-AE93-90B8DD047BA3}" srcOrd="1" destOrd="0" presId="urn:microsoft.com/office/officeart/2008/layout/LinedList"/>
    <dgm:cxn modelId="{9550E253-1E10-4E25-95CA-8C0E62BC9A20}" type="presParOf" srcId="{F5359ED5-AC79-4B73-A13A-BCCC1E8841DF}" destId="{E2E1C19A-9051-4E19-87BB-2CAC02B3E1B6}" srcOrd="16" destOrd="0" presId="urn:microsoft.com/office/officeart/2008/layout/LinedList"/>
    <dgm:cxn modelId="{18518CD8-DD2E-4310-871B-8CBE06047C02}" type="presParOf" srcId="{F5359ED5-AC79-4B73-A13A-BCCC1E8841DF}" destId="{0B97F766-7B39-4152-9184-96B52B68E3FF}" srcOrd="17" destOrd="0" presId="urn:microsoft.com/office/officeart/2008/layout/LinedList"/>
    <dgm:cxn modelId="{6F873CCA-E781-4933-83B3-E978BD8DAEB3}" type="presParOf" srcId="{0B97F766-7B39-4152-9184-96B52B68E3FF}" destId="{1BB81B35-C74A-4F35-961B-3C83CE60C392}" srcOrd="0" destOrd="0" presId="urn:microsoft.com/office/officeart/2008/layout/LinedList"/>
    <dgm:cxn modelId="{9F3FDDAA-6D88-4D76-9AE0-F14BB63AAB88}" type="presParOf" srcId="{0B97F766-7B39-4152-9184-96B52B68E3FF}" destId="{D031A5DB-EA24-4053-8336-3E0F4EB98B87}" srcOrd="1" destOrd="0" presId="urn:microsoft.com/office/officeart/2008/layout/LinedList"/>
    <dgm:cxn modelId="{69A4F6AD-C641-4C02-9F55-8B96DBFED509}" type="presParOf" srcId="{F5359ED5-AC79-4B73-A13A-BCCC1E8841DF}" destId="{B002F47C-BC27-4B59-B215-E5D2056B0CFC}" srcOrd="18" destOrd="0" presId="urn:microsoft.com/office/officeart/2008/layout/LinedList"/>
    <dgm:cxn modelId="{4A524E33-35B2-44D9-BD6E-D714F787ABF1}" type="presParOf" srcId="{F5359ED5-AC79-4B73-A13A-BCCC1E8841DF}" destId="{2B5DD2DF-2DEA-4598-9498-CAFF8AD20081}" srcOrd="19" destOrd="0" presId="urn:microsoft.com/office/officeart/2008/layout/LinedList"/>
    <dgm:cxn modelId="{1C15643F-675D-4A80-8481-A685D891CDC9}" type="presParOf" srcId="{2B5DD2DF-2DEA-4598-9498-CAFF8AD20081}" destId="{0B7CA99A-1489-4AE5-8265-0AE79D87A58B}" srcOrd="0" destOrd="0" presId="urn:microsoft.com/office/officeart/2008/layout/LinedList"/>
    <dgm:cxn modelId="{6A3095D7-DF9E-4452-971A-B8D2ECE5B5E2}" type="presParOf" srcId="{2B5DD2DF-2DEA-4598-9498-CAFF8AD20081}" destId="{B7D4251B-2FED-49BC-B9A1-70EED674EF82}" srcOrd="1" destOrd="0" presId="urn:microsoft.com/office/officeart/2008/layout/LinedList"/>
    <dgm:cxn modelId="{08F06B0A-A45A-4A17-B8C2-F51769C4C8C3}" type="presParOf" srcId="{F5359ED5-AC79-4B73-A13A-BCCC1E8841DF}" destId="{AFC5A509-AD26-45D4-A3F6-D5E09EBC1146}" srcOrd="20" destOrd="0" presId="urn:microsoft.com/office/officeart/2008/layout/LinedList"/>
    <dgm:cxn modelId="{8AB476CF-C67F-4117-A0DD-5E1355AD20B5}" type="presParOf" srcId="{F5359ED5-AC79-4B73-A13A-BCCC1E8841DF}" destId="{4483459D-2F6A-4AFF-B369-AA77611A82C1}" srcOrd="21" destOrd="0" presId="urn:microsoft.com/office/officeart/2008/layout/LinedList"/>
    <dgm:cxn modelId="{487D5584-FC7B-4C5B-B25A-31B680E304F7}" type="presParOf" srcId="{4483459D-2F6A-4AFF-B369-AA77611A82C1}" destId="{5F53744C-8DE2-4900-8DFF-F227F12FFBBC}" srcOrd="0" destOrd="0" presId="urn:microsoft.com/office/officeart/2008/layout/LinedList"/>
    <dgm:cxn modelId="{02F47977-78A0-40C5-ADA4-6CEC040E9F80}" type="presParOf" srcId="{4483459D-2F6A-4AFF-B369-AA77611A82C1}" destId="{3FA14465-E38A-445C-AB91-D02207ED9F37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4ADF4-C9C4-4071-BB84-CB0C1C37D5B4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7C170-5D69-4E39-8511-2E5BA53F75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83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F1C69-B226-4A02-B252-D9D54B803F2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08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F1C69-B226-4A02-B252-D9D54B803F2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21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313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01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9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73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10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333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14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05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12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798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83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9088-377A-430C-8B0D-7CC9AC13C931}" type="datetimeFigureOut">
              <a:rPr lang="es-CL" smtClean="0"/>
              <a:t>28-04-2015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A029-0883-4532-A877-932B270867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821517"/>
            <a:ext cx="12192000" cy="203648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49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63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537029" y="5210632"/>
            <a:ext cx="1013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</a:rPr>
              <a:t>Estrés </a:t>
            </a:r>
            <a:r>
              <a:rPr lang="es-CL" sz="4000" b="1" dirty="0">
                <a:solidFill>
                  <a:schemeClr val="bg1"/>
                </a:solidFill>
              </a:rPr>
              <a:t>Académico</a:t>
            </a:r>
          </a:p>
          <a:p>
            <a:r>
              <a:rPr lang="es-CL" sz="4000" b="1" dirty="0" err="1" smtClean="0">
                <a:solidFill>
                  <a:schemeClr val="bg1"/>
                </a:solidFill>
              </a:rPr>
              <a:t>Ps</a:t>
            </a:r>
            <a:r>
              <a:rPr lang="es-CL" sz="4000" b="1" dirty="0" smtClean="0">
                <a:solidFill>
                  <a:schemeClr val="bg1"/>
                </a:solidFill>
              </a:rPr>
              <a:t>. Mónica Osorio Vargas</a:t>
            </a:r>
            <a:endParaRPr lang="es-CL" sz="40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5" y="385193"/>
            <a:ext cx="7788835" cy="442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5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6521"/>
            <a:ext cx="9110391" cy="6377274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Reacciones Conductuales al Estrés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12" name="16 CuadroTexto"/>
          <p:cNvSpPr txBox="1"/>
          <p:nvPr/>
        </p:nvSpPr>
        <p:spPr>
          <a:xfrm>
            <a:off x="1838492" y="2636912"/>
            <a:ext cx="144919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Inquietud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1650261" y="3501008"/>
            <a:ext cx="144919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Agitación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1775520" y="4509120"/>
            <a:ext cx="72008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Tics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16 CuadroTexto"/>
          <p:cNvSpPr txBox="1"/>
          <p:nvPr/>
        </p:nvSpPr>
        <p:spPr>
          <a:xfrm>
            <a:off x="7725191" y="1355586"/>
            <a:ext cx="124807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Cafeína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16 CuadroTexto"/>
          <p:cNvSpPr txBox="1"/>
          <p:nvPr/>
        </p:nvSpPr>
        <p:spPr>
          <a:xfrm>
            <a:off x="8154186" y="1916832"/>
            <a:ext cx="163816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Energéticos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640220" y="2626161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Tabaco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16 CuadroTexto"/>
          <p:cNvSpPr txBox="1"/>
          <p:nvPr/>
        </p:nvSpPr>
        <p:spPr>
          <a:xfrm>
            <a:off x="9624392" y="3964994"/>
            <a:ext cx="86409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THC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16 CuadroTexto"/>
          <p:cNvSpPr txBox="1"/>
          <p:nvPr/>
        </p:nvSpPr>
        <p:spPr>
          <a:xfrm>
            <a:off x="1886810" y="1084674"/>
            <a:ext cx="348911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Equivocaciones frecuentes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16 CuadroTexto"/>
          <p:cNvSpPr txBox="1"/>
          <p:nvPr/>
        </p:nvSpPr>
        <p:spPr>
          <a:xfrm>
            <a:off x="5799143" y="833717"/>
            <a:ext cx="24117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Comerse las uñas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16 CuadroTexto"/>
          <p:cNvSpPr txBox="1"/>
          <p:nvPr/>
        </p:nvSpPr>
        <p:spPr>
          <a:xfrm>
            <a:off x="2279576" y="1844824"/>
            <a:ext cx="18722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Impulsividad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16 CuadroTexto"/>
          <p:cNvSpPr txBox="1"/>
          <p:nvPr/>
        </p:nvSpPr>
        <p:spPr>
          <a:xfrm>
            <a:off x="9264352" y="3316922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Alcohol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67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Estrategias de Afrontamiento poco Adaptativas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24001" y="5205933"/>
            <a:ext cx="208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Culparse o reprocharse</a:t>
            </a:r>
            <a:endParaRPr lang="es-C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33893" y="353080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Metas poco realistas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33574" y="2297459"/>
            <a:ext cx="223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Ignorar el problema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00056" y="2379131"/>
            <a:ext cx="22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Preocuparse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505676" y="3450522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No hablar con otros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505676" y="5344431"/>
            <a:ext cx="207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Automedicación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96" y="3284985"/>
            <a:ext cx="4067175" cy="267652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4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619018" y="469182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Planificar actividades priorizando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8" y="3526668"/>
            <a:ext cx="2664296" cy="3319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19018" y="588890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Decidir entre diversas técnicas de estudio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rot="20966580">
            <a:off x="1260774" y="316705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Alimentarse de forma saludable en horarios estables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20722992">
            <a:off x="1410487" y="2015858"/>
            <a:ext cx="314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Practicar deporte y/o actividades recreativas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20711866">
            <a:off x="1615986" y="998149"/>
            <a:ext cx="303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Dedicar tiempo a pasatiempos y hobbies 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11202" y="102205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Mantener ciclos de sueño reparadores y estables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433884" y="2163147"/>
            <a:ext cx="2001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Buscar ayuda y compartir con otros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59968" y="1924731"/>
            <a:ext cx="27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Practicar la relajación y respiración profunda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33884" y="3637475"/>
            <a:ext cx="2074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Mantener el sentido del humor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470928" y="5068691"/>
            <a:ext cx="2289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Esforzarse en mantener la calma y tranquilidad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Estrategias de Afrontamiento Adaptativas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51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981201" y="1417639"/>
          <a:ext cx="8216505" cy="5406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898"/>
                <a:gridCol w="1313581"/>
                <a:gridCol w="1655563"/>
                <a:gridCol w="1426429"/>
                <a:gridCol w="1320805"/>
                <a:gridCol w="1902229"/>
              </a:tblGrid>
              <a:tr h="2531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Nivel de estrés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Reacciones frente al estrés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Afrontamiento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163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/>
                </a:tc>
              </a:tr>
              <a:tr h="2969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Nivel de estrés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Físicas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Psicológicas emocionales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Comporta-mentales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Afrontamiento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</a:tr>
              <a:tr h="5343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0-9: Nulo/Dificultad en autoobservación</a:t>
                      </a:r>
                      <a:endParaRPr lang="es-CL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10-19: Bajo/Saludable</a:t>
                      </a:r>
                      <a:endParaRPr lang="es-CL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20-29: Moderado/Potencial Riesgo</a:t>
                      </a:r>
                      <a:endParaRPr lang="es-CL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30-40: Severo/Riesgo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0-9: Nulo/Bajo uso</a:t>
                      </a:r>
                      <a:endParaRPr lang="es-CL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10-19: Uso suficiente</a:t>
                      </a:r>
                      <a:endParaRPr lang="es-CL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20-29: Uso adecuado</a:t>
                      </a:r>
                      <a:endParaRPr lang="es-CL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30-40: Uso excesivo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99" marR="62599" marT="0" marB="0" anchor="ctr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991544" y="404664"/>
            <a:ext cx="801846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Resultado del Test</a:t>
            </a:r>
          </a:p>
        </p:txBody>
      </p:sp>
    </p:spTree>
    <p:extLst>
      <p:ext uri="{BB962C8B-B14F-4D97-AF65-F5344CB8AC3E}">
        <p14:creationId xmlns:p14="http://schemas.microsoft.com/office/powerpoint/2010/main" val="34841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991544" y="404664"/>
            <a:ext cx="801846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Actividad</a:t>
            </a:r>
          </a:p>
        </p:txBody>
      </p:sp>
      <p:pic>
        <p:nvPicPr>
          <p:cNvPr id="4" name="Imagen 3" descr="http://3.bp.blogspot.com/-o8f4eiJdQ98/UYylwZ3rcuI/AAAAAAAAABk/_-p53gOETts/s1600/postur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5" y="1412776"/>
            <a:ext cx="6579887" cy="4628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5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Malestar emocional asociado a la Universidad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64" y="2070273"/>
            <a:ext cx="6291169" cy="41998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8394" y="5123329"/>
            <a:ext cx="193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accent3">
                    <a:lumMod val="50000"/>
                  </a:schemeClr>
                </a:solidFill>
              </a:rPr>
              <a:t>Cansancio</a:t>
            </a:r>
            <a:endParaRPr lang="es-C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4726" y="4170222"/>
            <a:ext cx="2803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accent3">
                    <a:lumMod val="50000"/>
                  </a:schemeClr>
                </a:solidFill>
              </a:rPr>
              <a:t>Desmotivación</a:t>
            </a:r>
            <a:endParaRPr lang="es-C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8394" y="3023380"/>
            <a:ext cx="193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accent3">
                    <a:lumMod val="50000"/>
                  </a:schemeClr>
                </a:solidFill>
              </a:rPr>
              <a:t>Desgano</a:t>
            </a:r>
            <a:endParaRPr lang="es-C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5497" y="1763120"/>
            <a:ext cx="2602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accent3">
                    <a:lumMod val="50000"/>
                  </a:schemeClr>
                </a:solidFill>
              </a:rPr>
              <a:t>Ansiedad</a:t>
            </a:r>
            <a:endParaRPr lang="es-CL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49455" y="1118672"/>
            <a:ext cx="3199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accent3">
                    <a:lumMod val="50000"/>
                  </a:schemeClr>
                </a:solidFill>
              </a:rPr>
              <a:t>Frustración</a:t>
            </a:r>
            <a:endParaRPr lang="es-CL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139651" y="2588043"/>
            <a:ext cx="345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accent3">
                    <a:lumMod val="50000"/>
                  </a:schemeClr>
                </a:solidFill>
              </a:rPr>
              <a:t>Irritabilidad</a:t>
            </a:r>
            <a:endParaRPr lang="es-C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899924" y="4209018"/>
            <a:ext cx="193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solidFill>
                  <a:schemeClr val="accent3">
                    <a:lumMod val="50000"/>
                  </a:schemeClr>
                </a:solidFill>
              </a:rPr>
              <a:t>Angustia</a:t>
            </a:r>
            <a:endParaRPr lang="es-CL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62536" y="1514647"/>
            <a:ext cx="3199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accent3">
                    <a:lumMod val="50000"/>
                  </a:schemeClr>
                </a:solidFill>
              </a:rPr>
              <a:t>Estrés</a:t>
            </a:r>
            <a:endParaRPr lang="es-CL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Estrés Académico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44824"/>
            <a:ext cx="3333750" cy="44577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034237" y="1975757"/>
            <a:ext cx="6408712" cy="11430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 dirty="0" smtClean="0">
                <a:solidFill>
                  <a:schemeClr val="accent4">
                    <a:lumMod val="50000"/>
                  </a:schemeClr>
                </a:solidFill>
              </a:rPr>
              <a:t>IDEA Inventarios del Estrés Académico</a:t>
            </a:r>
            <a:endParaRPr lang="es-C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loud Callout 3"/>
          <p:cNvSpPr/>
          <p:nvPr/>
        </p:nvSpPr>
        <p:spPr>
          <a:xfrm>
            <a:off x="2350161" y="1289348"/>
            <a:ext cx="7776864" cy="2283668"/>
          </a:xfrm>
          <a:prstGeom prst="cloudCallou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3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Qué es el Estrés Académico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22882"/>
          <a:stretch/>
        </p:blipFill>
        <p:spPr>
          <a:xfrm>
            <a:off x="2713766" y="3728159"/>
            <a:ext cx="4008972" cy="2560445"/>
          </a:xfrm>
          <a:prstGeom prst="rect">
            <a:avLst/>
          </a:prstGeom>
        </p:spPr>
      </p:pic>
      <p:sp>
        <p:nvSpPr>
          <p:cNvPr id="5" name="2 Rectángulo"/>
          <p:cNvSpPr/>
          <p:nvPr/>
        </p:nvSpPr>
        <p:spPr>
          <a:xfrm>
            <a:off x="124662" y="1104126"/>
            <a:ext cx="1153757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accent4">
                    <a:lumMod val="50000"/>
                  </a:schemeClr>
                </a:solidFill>
              </a:rPr>
              <a:t>Estrés es el conjunto de respuesta del organismo frente a las exigencias del medio que permite responder de forma eficaz</a:t>
            </a:r>
            <a:r>
              <a:rPr lang="es-ES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2 Rectángulo"/>
          <p:cNvSpPr/>
          <p:nvPr/>
        </p:nvSpPr>
        <p:spPr>
          <a:xfrm>
            <a:off x="2680370" y="2781000"/>
            <a:ext cx="36989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Estímulos Estresores Externos</a:t>
            </a:r>
            <a:endParaRPr lang="es-C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886551">
            <a:off x="4098732" y="3198307"/>
            <a:ext cx="1010613" cy="524775"/>
          </a:xfrm>
          <a:custGeom>
            <a:avLst/>
            <a:gdLst>
              <a:gd name="connsiteX0" fmla="*/ 0 w 872197"/>
              <a:gd name="connsiteY0" fmla="*/ 0 h 506437"/>
              <a:gd name="connsiteX1" fmla="*/ 393895 w 872197"/>
              <a:gd name="connsiteY1" fmla="*/ 309490 h 506437"/>
              <a:gd name="connsiteX2" fmla="*/ 872197 w 872197"/>
              <a:gd name="connsiteY2" fmla="*/ 506437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197" h="506437">
                <a:moveTo>
                  <a:pt x="0" y="0"/>
                </a:moveTo>
                <a:cubicBezTo>
                  <a:pt x="124264" y="112542"/>
                  <a:pt x="248529" y="225084"/>
                  <a:pt x="393895" y="309490"/>
                </a:cubicBezTo>
                <a:cubicBezTo>
                  <a:pt x="539261" y="393896"/>
                  <a:pt x="705729" y="450166"/>
                  <a:pt x="872197" y="506437"/>
                </a:cubicBezTo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2713766" y="2233951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dirty="0">
                <a:solidFill>
                  <a:schemeClr val="accent4">
                    <a:lumMod val="50000"/>
                  </a:schemeClr>
                </a:solidFill>
              </a:rPr>
              <a:t>Cantidad de  trabajo v/s tiempo - Altas expectativas - </a:t>
            </a:r>
            <a:r>
              <a:rPr lang="es-MX" sz="1400" b="1" dirty="0">
                <a:solidFill>
                  <a:schemeClr val="accent4">
                    <a:lumMod val="50000"/>
                  </a:schemeClr>
                </a:solidFill>
              </a:rPr>
              <a:t>Eventos específicos</a:t>
            </a:r>
            <a:endParaRPr lang="es-CL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2 Rectángulo"/>
          <p:cNvSpPr/>
          <p:nvPr/>
        </p:nvSpPr>
        <p:spPr>
          <a:xfrm>
            <a:off x="6813321" y="3488939"/>
            <a:ext cx="148895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Respuesta</a:t>
            </a:r>
            <a:endParaRPr lang="es-C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6579815" y="3816630"/>
            <a:ext cx="1800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Eje Hipotálamo - </a:t>
            </a:r>
            <a:r>
              <a:rPr lang="es-ES" sz="1400" dirty="0" err="1">
                <a:solidFill>
                  <a:schemeClr val="accent4">
                    <a:lumMod val="50000"/>
                  </a:schemeClr>
                </a:solidFill>
              </a:rPr>
              <a:t>Hipofisiario</a:t>
            </a:r>
            <a:r>
              <a:rPr lang="es-ES" sz="1400" dirty="0">
                <a:solidFill>
                  <a:schemeClr val="accent4">
                    <a:lumMod val="50000"/>
                  </a:schemeClr>
                </a:solidFill>
              </a:rPr>
              <a:t> - Adrenal</a:t>
            </a:r>
            <a:endParaRPr lang="es-CL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8832" y="2532851"/>
            <a:ext cx="259228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>
                    <a:lumMod val="50000"/>
                  </a:schemeClr>
                </a:solidFill>
              </a:rPr>
              <a:t>Adaptativa – </a:t>
            </a:r>
            <a:r>
              <a:rPr lang="es-ES" sz="1600" b="1" dirty="0" err="1">
                <a:solidFill>
                  <a:schemeClr val="accent4">
                    <a:lumMod val="50000"/>
                  </a:schemeClr>
                </a:solidFill>
              </a:rPr>
              <a:t>Euestrés</a:t>
            </a:r>
            <a:endParaRPr lang="es-E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7779" y="4035357"/>
            <a:ext cx="266429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accent4">
                    <a:lumMod val="50000"/>
                  </a:schemeClr>
                </a:solidFill>
              </a:rPr>
              <a:t>Desadaptativa</a:t>
            </a:r>
            <a:r>
              <a:rPr lang="es-ES" sz="1600" b="1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es-ES" sz="1600" b="1" dirty="0" err="1">
                <a:solidFill>
                  <a:schemeClr val="accent4">
                    <a:lumMod val="50000"/>
                  </a:schemeClr>
                </a:solidFill>
              </a:rPr>
              <a:t>Diestrés</a:t>
            </a:r>
            <a:endParaRPr lang="es-E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8832" y="2820884"/>
            <a:ext cx="2727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Estado de alerta suficiente. Involucra planificación, monitoreo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77779" y="433793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accent4">
                    <a:lumMod val="50000"/>
                  </a:schemeClr>
                </a:solidFill>
              </a:rPr>
              <a:t>Estado de alerta permanente. Respuesta de ataque o huida. Afecta la salud del organismo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429333" y="5081014"/>
            <a:ext cx="3947729" cy="1063068"/>
            <a:chOff x="6590697" y="5081014"/>
            <a:chExt cx="3947729" cy="1063068"/>
          </a:xfrm>
        </p:grpSpPr>
        <p:sp>
          <p:nvSpPr>
            <p:cNvPr id="19" name="2 Rectángulo"/>
            <p:cNvSpPr/>
            <p:nvPr/>
          </p:nvSpPr>
          <p:spPr>
            <a:xfrm>
              <a:off x="6839491" y="5260822"/>
              <a:ext cx="3698935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s-ES" sz="2000" b="1" dirty="0">
                  <a:solidFill>
                    <a:schemeClr val="accent4">
                      <a:lumMod val="50000"/>
                    </a:schemeClr>
                  </a:solidFill>
                </a:rPr>
                <a:t>Estímulos Estresores Internos</a:t>
              </a:r>
              <a:endParaRPr lang="es-CL" sz="2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3889564" flipV="1">
              <a:off x="6265149" y="5406562"/>
              <a:ext cx="910621" cy="259525"/>
            </a:xfrm>
            <a:custGeom>
              <a:avLst/>
              <a:gdLst>
                <a:gd name="connsiteX0" fmla="*/ 0 w 872197"/>
                <a:gd name="connsiteY0" fmla="*/ 0 h 506437"/>
                <a:gd name="connsiteX1" fmla="*/ 393895 w 872197"/>
                <a:gd name="connsiteY1" fmla="*/ 309490 h 506437"/>
                <a:gd name="connsiteX2" fmla="*/ 872197 w 872197"/>
                <a:gd name="connsiteY2" fmla="*/ 506437 h 5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197" h="506437">
                  <a:moveTo>
                    <a:pt x="0" y="0"/>
                  </a:moveTo>
                  <a:cubicBezTo>
                    <a:pt x="124264" y="112542"/>
                    <a:pt x="248529" y="225084"/>
                    <a:pt x="393895" y="309490"/>
                  </a:cubicBezTo>
                  <a:cubicBezTo>
                    <a:pt x="539261" y="393896"/>
                    <a:pt x="705729" y="450166"/>
                    <a:pt x="872197" y="506437"/>
                  </a:cubicBezTo>
                </a:path>
              </a:pathLst>
            </a:custGeom>
            <a:ln w="38100">
              <a:solidFill>
                <a:schemeClr val="accent4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74685" y="5620862"/>
              <a:ext cx="28359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400" dirty="0" err="1">
                  <a:solidFill>
                    <a:schemeClr val="accent4">
                      <a:lumMod val="50000"/>
                    </a:schemeClr>
                  </a:solidFill>
                </a:rPr>
                <a:t>Autoexigencia</a:t>
              </a:r>
              <a:r>
                <a:rPr lang="es-MX" sz="1400" dirty="0">
                  <a:solidFill>
                    <a:schemeClr val="accent4">
                      <a:lumMod val="50000"/>
                    </a:schemeClr>
                  </a:solidFill>
                </a:rPr>
                <a:t> – Perfeccionismo- Rigidez - Necesidad de control</a:t>
              </a:r>
              <a:endParaRPr lang="es-CL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 rot="19975115">
            <a:off x="6344850" y="4027902"/>
            <a:ext cx="386344" cy="55895"/>
          </a:xfrm>
          <a:custGeom>
            <a:avLst/>
            <a:gdLst>
              <a:gd name="connsiteX0" fmla="*/ 0 w 914400"/>
              <a:gd name="connsiteY0" fmla="*/ 0 h 815926"/>
              <a:gd name="connsiteX1" fmla="*/ 267286 w 914400"/>
              <a:gd name="connsiteY1" fmla="*/ 633046 h 815926"/>
              <a:gd name="connsiteX2" fmla="*/ 914400 w 914400"/>
              <a:gd name="connsiteY2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815926">
                <a:moveTo>
                  <a:pt x="0" y="0"/>
                </a:moveTo>
                <a:cubicBezTo>
                  <a:pt x="57443" y="248529"/>
                  <a:pt x="114886" y="497058"/>
                  <a:pt x="267286" y="633046"/>
                </a:cubicBezTo>
                <a:cubicBezTo>
                  <a:pt x="419686" y="769034"/>
                  <a:pt x="667043" y="792480"/>
                  <a:pt x="914400" y="815926"/>
                </a:cubicBezTo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249618" y="3465495"/>
            <a:ext cx="2581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Viene del inglés </a:t>
            </a:r>
            <a:r>
              <a:rPr lang="es-ES" sz="2000" b="1" i="1" dirty="0">
                <a:solidFill>
                  <a:schemeClr val="accent4">
                    <a:lumMod val="50000"/>
                  </a:schemeClr>
                </a:solidFill>
              </a:rPr>
              <a:t>Stress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 que significa tensión, fuerza, presión</a:t>
            </a:r>
            <a:endParaRPr lang="es-C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22" grpId="0"/>
      <p:bldP spid="7" grpId="0"/>
      <p:bldP spid="10" grpId="0"/>
      <p:bldP spid="13" grpId="0"/>
      <p:bldP spid="14" grpId="0"/>
      <p:bldP spid="15" grpId="0"/>
      <p:bldP spid="16" grpId="0"/>
      <p:bldP spid="2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9679644"/>
              </p:ext>
            </p:extLst>
          </p:nvPr>
        </p:nvGraphicFramePr>
        <p:xfrm>
          <a:off x="6386680" y="1247695"/>
          <a:ext cx="4836625" cy="484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Principales Estresores Académicos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7" y="1457696"/>
            <a:ext cx="5738532" cy="44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Otros Estresores No Académicos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3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46006"/>
              </p:ext>
            </p:extLst>
          </p:nvPr>
        </p:nvGraphicFramePr>
        <p:xfrm>
          <a:off x="3443825" y="1545771"/>
          <a:ext cx="7652830" cy="47244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560382"/>
                <a:gridCol w="409244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Muerte de la pareja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Cambio en la situación económica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Separación / Divorcio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Muerte de un amigo cercano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Ruptura de pareja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Cambio a trabajo diferente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Muerte de familiar cercano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Discusiones constantes con pareja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Lesiones por accidente o enfermedad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Cambio de responsabilidades laborales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Matrimonio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Problemas con los suegros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Despido laboral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Logro personal sobresaliente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Reconciliación de pareja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Cónyuge comienza a trabajar o deja de hacerlo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Retiro o jubilación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Inicio o final del periodo académico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Cambio en la salud de un familiar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Cambio en condiciones de vida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Embarazo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Cambio en hábitos personales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Dificultades sexuales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Problemas con el jefe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Arribo de un nuevo miembro a la familia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Cambio de horario o condiciones laborales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Cambio en los negocios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Cambio de residencia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216004" y="1056555"/>
            <a:ext cx="55528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Acontecimientos Vitales </a:t>
            </a:r>
            <a:r>
              <a:rPr lang="es-ES" sz="2800" b="1" dirty="0" smtClean="0">
                <a:solidFill>
                  <a:schemeClr val="accent4">
                    <a:lumMod val="50000"/>
                  </a:schemeClr>
                </a:solidFill>
              </a:rPr>
              <a:t>Estresantes</a:t>
            </a:r>
          </a:p>
          <a:p>
            <a:r>
              <a:rPr lang="es-ES" sz="2800" b="1" dirty="0" smtClean="0">
                <a:solidFill>
                  <a:schemeClr val="accent4">
                    <a:lumMod val="50000"/>
                  </a:schemeClr>
                </a:solidFill>
              </a:rPr>
              <a:t>(Holmes-</a:t>
            </a:r>
            <a:r>
              <a:rPr lang="es-ES" sz="2800" b="1" dirty="0" err="1" smtClean="0">
                <a:solidFill>
                  <a:schemeClr val="accent4">
                    <a:lumMod val="50000"/>
                  </a:schemeClr>
                </a:solidFill>
              </a:rPr>
              <a:t>Rahe</a:t>
            </a: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3390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Fases de Reacción al Estrés</a:t>
            </a:r>
            <a:endParaRPr lang="es-CL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75521" y="1613006"/>
          <a:ext cx="8424935" cy="41202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72208"/>
                <a:gridCol w="1728192"/>
                <a:gridCol w="2016222"/>
                <a:gridCol w="1368154"/>
                <a:gridCol w="1440159"/>
              </a:tblGrid>
              <a:tr h="20601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967D"/>
                    </a:solidFill>
                  </a:tcPr>
                </a:tc>
              </a:tr>
              <a:tr h="20601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FFB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967D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19536" y="304979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>
                    <a:lumMod val="50000"/>
                  </a:schemeClr>
                </a:solidFill>
              </a:rPr>
              <a:t>Nivel normal de Resistencia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3752" y="456323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4">
                    <a:lumMod val="50000"/>
                  </a:schemeClr>
                </a:solidFill>
              </a:rPr>
              <a:t>Alarma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7167" y="276118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>
                    <a:lumMod val="50000"/>
                  </a:schemeClr>
                </a:solidFill>
              </a:rPr>
              <a:t>Resistencia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48128" y="475862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>
                    <a:lumMod val="50000"/>
                  </a:schemeClr>
                </a:solidFill>
              </a:rPr>
              <a:t>Agotamiento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0296" y="506639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4">
                    <a:lumMod val="50000"/>
                  </a:schemeClr>
                </a:solidFill>
              </a:rPr>
              <a:t>Cronificación</a:t>
            </a:r>
            <a:endParaRPr lang="es-E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1844824"/>
            <a:ext cx="1474167" cy="16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93" y="3716993"/>
            <a:ext cx="1685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30" y="1734692"/>
            <a:ext cx="14382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1960099" y="3179959"/>
            <a:ext cx="7934179" cy="1691049"/>
          </a:xfrm>
          <a:custGeom>
            <a:avLst/>
            <a:gdLst>
              <a:gd name="connsiteX0" fmla="*/ 0 w 7934179"/>
              <a:gd name="connsiteY0" fmla="*/ 523431 h 1691049"/>
              <a:gd name="connsiteX1" fmla="*/ 1702191 w 7934179"/>
              <a:gd name="connsiteY1" fmla="*/ 565634 h 1691049"/>
              <a:gd name="connsiteX2" fmla="*/ 2363373 w 7934179"/>
              <a:gd name="connsiteY2" fmla="*/ 1269019 h 1691049"/>
              <a:gd name="connsiteX3" fmla="*/ 3446585 w 7934179"/>
              <a:gd name="connsiteY3" fmla="*/ 256145 h 1691049"/>
              <a:gd name="connsiteX4" fmla="*/ 4332850 w 7934179"/>
              <a:gd name="connsiteY4" fmla="*/ 2926 h 1691049"/>
              <a:gd name="connsiteX5" fmla="*/ 5401994 w 7934179"/>
              <a:gd name="connsiteY5" fmla="*/ 185806 h 1691049"/>
              <a:gd name="connsiteX6" fmla="*/ 6330462 w 7934179"/>
              <a:gd name="connsiteY6" fmla="*/ 1072071 h 1691049"/>
              <a:gd name="connsiteX7" fmla="*/ 6766560 w 7934179"/>
              <a:gd name="connsiteY7" fmla="*/ 1536305 h 1691049"/>
              <a:gd name="connsiteX8" fmla="*/ 7934179 w 7934179"/>
              <a:gd name="connsiteY8" fmla="*/ 1691049 h 16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34179" h="1691049">
                <a:moveTo>
                  <a:pt x="0" y="523431"/>
                </a:moveTo>
                <a:cubicBezTo>
                  <a:pt x="654148" y="482400"/>
                  <a:pt x="1308296" y="441369"/>
                  <a:pt x="1702191" y="565634"/>
                </a:cubicBezTo>
                <a:cubicBezTo>
                  <a:pt x="2096086" y="689899"/>
                  <a:pt x="2072641" y="1320600"/>
                  <a:pt x="2363373" y="1269019"/>
                </a:cubicBezTo>
                <a:cubicBezTo>
                  <a:pt x="2654105" y="1217438"/>
                  <a:pt x="3118339" y="467160"/>
                  <a:pt x="3446585" y="256145"/>
                </a:cubicBezTo>
                <a:cubicBezTo>
                  <a:pt x="3774831" y="45129"/>
                  <a:pt x="4006949" y="14649"/>
                  <a:pt x="4332850" y="2926"/>
                </a:cubicBezTo>
                <a:cubicBezTo>
                  <a:pt x="4658751" y="-8797"/>
                  <a:pt x="5069059" y="7615"/>
                  <a:pt x="5401994" y="185806"/>
                </a:cubicBezTo>
                <a:cubicBezTo>
                  <a:pt x="5734929" y="363997"/>
                  <a:pt x="6103034" y="846988"/>
                  <a:pt x="6330462" y="1072071"/>
                </a:cubicBezTo>
                <a:cubicBezTo>
                  <a:pt x="6557890" y="1297154"/>
                  <a:pt x="6499274" y="1433142"/>
                  <a:pt x="6766560" y="1536305"/>
                </a:cubicBezTo>
                <a:cubicBezTo>
                  <a:pt x="7033846" y="1639468"/>
                  <a:pt x="7484012" y="1665258"/>
                  <a:pt x="7934179" y="1691049"/>
                </a:cubicBezTo>
              </a:path>
            </a:pathLst>
          </a:cu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65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81" y="1454171"/>
            <a:ext cx="2034179" cy="4520398"/>
          </a:xfrm>
          <a:prstGeom prst="rect">
            <a:avLst/>
          </a:prstGeom>
        </p:spPr>
      </p:pic>
      <p:sp>
        <p:nvSpPr>
          <p:cNvPr id="6" name="16 CuadroTexto"/>
          <p:cNvSpPr txBox="1"/>
          <p:nvPr/>
        </p:nvSpPr>
        <p:spPr>
          <a:xfrm>
            <a:off x="2531604" y="3933056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Escasa energía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16 CuadroTexto"/>
          <p:cNvSpPr txBox="1"/>
          <p:nvPr/>
        </p:nvSpPr>
        <p:spPr>
          <a:xfrm>
            <a:off x="2351584" y="1124745"/>
            <a:ext cx="244827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Alteración del apetito y del peso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16 CuadroTexto"/>
          <p:cNvSpPr txBox="1"/>
          <p:nvPr/>
        </p:nvSpPr>
        <p:spPr>
          <a:xfrm>
            <a:off x="2711624" y="4464868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Fatiga crónica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7824192" y="620688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Cefalea, Migrañas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7826355" y="1196752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Bruxismo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16 CuadroTexto"/>
          <p:cNvSpPr txBox="1"/>
          <p:nvPr/>
        </p:nvSpPr>
        <p:spPr>
          <a:xfrm>
            <a:off x="2351584" y="2204864"/>
            <a:ext cx="23984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Dolores musculares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7826355" y="1745930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Taquicardia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7896200" y="2051556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Arritmia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16 CuadroTexto"/>
          <p:cNvSpPr txBox="1"/>
          <p:nvPr/>
        </p:nvSpPr>
        <p:spPr>
          <a:xfrm>
            <a:off x="7645478" y="2369436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Hipertensión arterial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16 CuadroTexto"/>
          <p:cNvSpPr txBox="1"/>
          <p:nvPr/>
        </p:nvSpPr>
        <p:spPr>
          <a:xfrm>
            <a:off x="7645478" y="2812286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Gastritis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645478" y="3319589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Colon irritable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16 CuadroTexto"/>
          <p:cNvSpPr txBox="1"/>
          <p:nvPr/>
        </p:nvSpPr>
        <p:spPr>
          <a:xfrm>
            <a:off x="7645478" y="3835958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Malestar estomacal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4655840" y="1405945"/>
            <a:ext cx="1152128" cy="4568624"/>
          </a:xfrm>
          <a:prstGeom prst="leftBrac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6 CuadroTexto"/>
          <p:cNvSpPr txBox="1"/>
          <p:nvPr/>
        </p:nvSpPr>
        <p:spPr>
          <a:xfrm>
            <a:off x="2506670" y="2856873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Insomnio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16 CuadroTexto"/>
          <p:cNvSpPr txBox="1"/>
          <p:nvPr/>
        </p:nvSpPr>
        <p:spPr>
          <a:xfrm>
            <a:off x="7645478" y="4434379"/>
            <a:ext cx="26914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Alteración ciclo menstrual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16 CuadroTexto"/>
          <p:cNvSpPr txBox="1"/>
          <p:nvPr/>
        </p:nvSpPr>
        <p:spPr>
          <a:xfrm>
            <a:off x="2637453" y="5075276"/>
            <a:ext cx="208823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b="1" dirty="0">
                <a:solidFill>
                  <a:schemeClr val="accent4">
                    <a:lumMod val="50000"/>
                  </a:schemeClr>
                </a:solidFill>
              </a:rPr>
              <a:t>Disminuye funcionamiento del sistema inmune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7645478" y="5141688"/>
            <a:ext cx="25202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Dolor muscular en extremidades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Reacciones Físicas al Estrés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67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12192000" cy="1110343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r>
              <a:rPr lang="es-CL" sz="3600" b="1" dirty="0" smtClean="0">
                <a:solidFill>
                  <a:schemeClr val="bg1"/>
                </a:solidFill>
              </a:rPr>
              <a:t>Reacciones Psicológicas al Estrés</a:t>
            </a:r>
            <a:endParaRPr lang="es-CL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49" y="1796097"/>
            <a:ext cx="7565136" cy="5062728"/>
          </a:xfrm>
          <a:prstGeom prst="rect">
            <a:avLst/>
          </a:prstGeom>
        </p:spPr>
      </p:pic>
      <p:sp>
        <p:nvSpPr>
          <p:cNvPr id="8" name="16 CuadroTexto"/>
          <p:cNvSpPr txBox="1"/>
          <p:nvPr/>
        </p:nvSpPr>
        <p:spPr>
          <a:xfrm>
            <a:off x="5112273" y="1144429"/>
            <a:ext cx="19622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Ansiedad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16 CuadroTexto"/>
          <p:cNvSpPr txBox="1"/>
          <p:nvPr/>
        </p:nvSpPr>
        <p:spPr>
          <a:xfrm>
            <a:off x="3314656" y="1772808"/>
            <a:ext cx="19622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Irritabilidad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1209488" y="5007541"/>
            <a:ext cx="19622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Apatía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2711624" y="2537882"/>
            <a:ext cx="19622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Ánimo bajo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1069787" y="4109185"/>
            <a:ext cx="19622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Inquietud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1209488" y="5627732"/>
            <a:ext cx="253835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L" sz="2000" b="1" dirty="0">
                <a:solidFill>
                  <a:schemeClr val="accent4">
                    <a:lumMod val="50000"/>
                  </a:schemeClr>
                </a:solidFill>
              </a:rPr>
              <a:t>Poca tolerancia con otros </a:t>
            </a:r>
          </a:p>
        </p:txBody>
      </p:sp>
      <p:sp>
        <p:nvSpPr>
          <p:cNvPr id="16" name="16 CuadroTexto"/>
          <p:cNvSpPr txBox="1"/>
          <p:nvPr/>
        </p:nvSpPr>
        <p:spPr>
          <a:xfrm>
            <a:off x="1631505" y="3233076"/>
            <a:ext cx="251736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L" sz="2000" b="1" dirty="0">
                <a:solidFill>
                  <a:schemeClr val="accent4">
                    <a:lumMod val="50000"/>
                  </a:schemeClr>
                </a:solidFill>
              </a:rPr>
              <a:t>Cambios de humor</a:t>
            </a:r>
          </a:p>
        </p:txBody>
      </p:sp>
      <p:sp>
        <p:nvSpPr>
          <p:cNvPr id="12" name="16 CuadroTexto"/>
          <p:cNvSpPr txBox="1"/>
          <p:nvPr/>
        </p:nvSpPr>
        <p:spPr>
          <a:xfrm>
            <a:off x="7752184" y="3331382"/>
            <a:ext cx="30963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Fallas en la Memoria: retención y recuperación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415322" y="1649698"/>
            <a:ext cx="288123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Baja capacidad de Concentración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16 CuadroTexto"/>
          <p:cNvSpPr txBox="1"/>
          <p:nvPr/>
        </p:nvSpPr>
        <p:spPr>
          <a:xfrm>
            <a:off x="7271764" y="2568660"/>
            <a:ext cx="316835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Problemas de Planificación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16 CuadroTexto"/>
          <p:cNvSpPr txBox="1"/>
          <p:nvPr/>
        </p:nvSpPr>
        <p:spPr>
          <a:xfrm>
            <a:off x="8523031" y="5612196"/>
            <a:ext cx="270590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Disminución de la Creatividad</a:t>
            </a:r>
            <a:endParaRPr lang="es-C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38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rgbClr val="FDA023"/>
            </a:glow>
            <a:outerShdw blurRad="57150" dist="19050" dir="5400000" algn="ctr" rotWithShape="0">
              <a:srgbClr val="000000">
                <a:alpha val="63000"/>
              </a:srgbClr>
            </a:outerShdw>
            <a:reflection stA="0" endPos="65000" dist="50800" dir="5400000" sy="-100000" algn="bl" rotWithShape="0"/>
            <a:softEdge rad="152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96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564</Words>
  <Application>Microsoft Office PowerPoint</Application>
  <PresentationFormat>Panorámica</PresentationFormat>
  <Paragraphs>283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Osorio</dc:creator>
  <cp:lastModifiedBy>Monica Osorio</cp:lastModifiedBy>
  <cp:revision>220</cp:revision>
  <dcterms:created xsi:type="dcterms:W3CDTF">2015-04-19T02:32:35Z</dcterms:created>
  <dcterms:modified xsi:type="dcterms:W3CDTF">2015-04-28T19:59:00Z</dcterms:modified>
</cp:coreProperties>
</file>