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61" r:id="rId3"/>
    <p:sldId id="263" r:id="rId4"/>
    <p:sldId id="264" r:id="rId5"/>
    <p:sldId id="266" r:id="rId6"/>
    <p:sldId id="267" r:id="rId7"/>
    <p:sldId id="268" r:id="rId8"/>
    <p:sldId id="265" r:id="rId9"/>
    <p:sldId id="269" r:id="rId10"/>
    <p:sldId id="271" r:id="rId11"/>
    <p:sldId id="272" r:id="rId12"/>
    <p:sldId id="274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1F84E61-BFA6-4150-9FE3-AA0C8F288190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Power </a:t>
            </a:r>
            <a:r>
              <a:rPr lang="en-US" smtClean="0"/>
              <a:t>of Science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5" y="295833"/>
            <a:ext cx="7917606" cy="1143000"/>
          </a:xfrm>
        </p:spPr>
        <p:txBody>
          <a:bodyPr>
            <a:normAutofit fontScale="90000"/>
          </a:bodyPr>
          <a:lstStyle/>
          <a:p>
            <a:r>
              <a:rPr lang="es-ES_tradnl" b="1" i="1" dirty="0" smtClean="0"/>
              <a:t>Corrientes Art</a:t>
            </a:r>
            <a:r>
              <a:rPr lang="es-ES_tradnl" b="1" i="1" dirty="0" smtClean="0"/>
              <a:t>ísticas: Técnica y razón de una visión científica. De la Ciencia al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dirty="0" smtClean="0"/>
              <a:t>La Ciencia como t</a:t>
            </a:r>
            <a:r>
              <a:rPr lang="es-ES_tradnl" dirty="0" smtClean="0"/>
              <a:t>écnica.</a:t>
            </a:r>
            <a:endParaRPr lang="es-ES_tradnl" dirty="0" smtClean="0"/>
          </a:p>
          <a:p>
            <a:pPr lvl="0"/>
            <a:r>
              <a:rPr lang="es-ES_tradnl" dirty="0" smtClean="0"/>
              <a:t>La Ciencia como raz</a:t>
            </a:r>
            <a:r>
              <a:rPr lang="es-ES_tradnl" dirty="0" smtClean="0"/>
              <a:t>ón.</a:t>
            </a:r>
          </a:p>
          <a:p>
            <a:pPr lvl="0"/>
            <a:r>
              <a:rPr lang="es-ES_tradnl" dirty="0" smtClean="0"/>
              <a:t>La Ciencia como herramienta.</a:t>
            </a:r>
          </a:p>
          <a:p>
            <a:pPr lvl="0"/>
            <a:r>
              <a:rPr lang="es-ES_tradnl" dirty="0" smtClean="0"/>
              <a:t>La Ciencia como motor.</a:t>
            </a:r>
          </a:p>
          <a:p>
            <a:pPr lvl="0"/>
            <a:r>
              <a:rPr lang="es-ES_tradnl" dirty="0" smtClean="0"/>
              <a:t>La Ciencia como plataforma.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1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0352" y="471867"/>
            <a:ext cx="3657600" cy="1161288"/>
          </a:xfrm>
        </p:spPr>
        <p:txBody>
          <a:bodyPr/>
          <a:lstStyle/>
          <a:p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/>
              <a:t>Arte?</a:t>
            </a:r>
            <a:endParaRPr lang="en-US" dirty="0"/>
          </a:p>
        </p:txBody>
      </p:sp>
      <p:pic>
        <p:nvPicPr>
          <p:cNvPr id="4" name="Imagen 3" descr="quote-after-a-certain-high-level-of-technical-skill-is-achieved-science-and-art-tend-to-coalesce-in-albert-einstein-3663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110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0352" y="471867"/>
            <a:ext cx="3657600" cy="1161288"/>
          </a:xfrm>
        </p:spPr>
        <p:txBody>
          <a:bodyPr/>
          <a:lstStyle/>
          <a:p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/>
              <a:t>Arte?</a:t>
            </a:r>
            <a:endParaRPr lang="en-US" dirty="0"/>
          </a:p>
        </p:txBody>
      </p:sp>
      <p:pic>
        <p:nvPicPr>
          <p:cNvPr id="3" name="Imagen 2" descr="desti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865"/>
            <a:ext cx="9144000" cy="95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5" y="295833"/>
            <a:ext cx="7917606" cy="1143000"/>
          </a:xfrm>
        </p:spPr>
        <p:txBody>
          <a:bodyPr>
            <a:normAutofit fontScale="90000"/>
          </a:bodyPr>
          <a:lstStyle/>
          <a:p>
            <a:r>
              <a:rPr lang="es-ES_tradnl" b="1" i="1" dirty="0" smtClean="0"/>
              <a:t>Corrientes Art</a:t>
            </a:r>
            <a:r>
              <a:rPr lang="es-ES_tradnl" b="1" i="1" dirty="0" smtClean="0"/>
              <a:t>ísticas: Técnica y razón de una visión científica. De la Ciencia al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dirty="0" smtClean="0"/>
              <a:t>La Ciencia como t</a:t>
            </a:r>
            <a:r>
              <a:rPr lang="es-ES_tradnl" dirty="0" smtClean="0"/>
              <a:t>écnica.</a:t>
            </a:r>
            <a:endParaRPr lang="es-ES_tradnl" dirty="0" smtClean="0"/>
          </a:p>
          <a:p>
            <a:pPr lvl="0"/>
            <a:r>
              <a:rPr lang="es-ES_tradnl" dirty="0" smtClean="0"/>
              <a:t>La Ciencia como raz</a:t>
            </a:r>
            <a:r>
              <a:rPr lang="es-ES_tradnl" dirty="0" smtClean="0"/>
              <a:t>ón.</a:t>
            </a:r>
          </a:p>
          <a:p>
            <a:pPr lvl="0"/>
            <a:r>
              <a:rPr lang="es-ES_tradnl" dirty="0" smtClean="0"/>
              <a:t>La Ciencia como herramienta.</a:t>
            </a:r>
          </a:p>
          <a:p>
            <a:pPr lvl="0"/>
            <a:r>
              <a:rPr lang="es-ES_tradnl" dirty="0" smtClean="0"/>
              <a:t>La Ciencia como motor.</a:t>
            </a:r>
          </a:p>
          <a:p>
            <a:pPr lvl="0"/>
            <a:r>
              <a:rPr lang="es-ES_tradnl" dirty="0" smtClean="0"/>
              <a:t>La Ciencia como plataforma.</a:t>
            </a:r>
            <a:endParaRPr lang="en-US" dirty="0"/>
          </a:p>
        </p:txBody>
      </p:sp>
      <p:pic>
        <p:nvPicPr>
          <p:cNvPr id="4" name="Imagen 3" descr="tatianaplakhov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42" y="-801533"/>
            <a:ext cx="9308942" cy="91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5" y="295833"/>
            <a:ext cx="7917606" cy="1143000"/>
          </a:xfrm>
        </p:spPr>
        <p:txBody>
          <a:bodyPr>
            <a:normAutofit fontScale="90000"/>
          </a:bodyPr>
          <a:lstStyle/>
          <a:p>
            <a:r>
              <a:rPr lang="es-ES_tradnl" b="1" i="1" dirty="0" smtClean="0"/>
              <a:t>Corrientes Art</a:t>
            </a:r>
            <a:r>
              <a:rPr lang="es-ES_tradnl" b="1" i="1" dirty="0" smtClean="0"/>
              <a:t>ísticas: Técnica y razón de una visión científica. De la Ciencia al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dirty="0" smtClean="0"/>
              <a:t>La Ciencia como t</a:t>
            </a:r>
            <a:r>
              <a:rPr lang="es-ES_tradnl" dirty="0" smtClean="0"/>
              <a:t>écnica.</a:t>
            </a:r>
            <a:endParaRPr lang="es-ES_tradnl" dirty="0" smtClean="0"/>
          </a:p>
          <a:p>
            <a:pPr lvl="0"/>
            <a:r>
              <a:rPr lang="es-ES_tradnl" dirty="0" smtClean="0"/>
              <a:t>La Ciencia como raz</a:t>
            </a:r>
            <a:r>
              <a:rPr lang="es-ES_tradnl" dirty="0" smtClean="0"/>
              <a:t>ón.</a:t>
            </a:r>
          </a:p>
          <a:p>
            <a:pPr lvl="0"/>
            <a:r>
              <a:rPr lang="es-ES_tradnl" dirty="0" smtClean="0"/>
              <a:t>La Ciencia como herramienta.</a:t>
            </a:r>
          </a:p>
          <a:p>
            <a:pPr lvl="0"/>
            <a:r>
              <a:rPr lang="es-ES_tradnl" dirty="0" smtClean="0"/>
              <a:t>La Ciencia como motor.</a:t>
            </a:r>
          </a:p>
          <a:p>
            <a:pPr lvl="0"/>
            <a:r>
              <a:rPr lang="es-ES_tradnl" dirty="0" smtClean="0"/>
              <a:t>La Ciencia como plataforma.</a:t>
            </a:r>
            <a:endParaRPr lang="en-US" dirty="0"/>
          </a:p>
        </p:txBody>
      </p:sp>
      <p:pic>
        <p:nvPicPr>
          <p:cNvPr id="5" name="Imagen 4" descr="cymatic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3" y="474321"/>
            <a:ext cx="10898693" cy="58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i="1" dirty="0" smtClean="0"/>
              <a:t>Modulo II: La creatividad de las hipótesis: Arte y</a:t>
            </a:r>
            <a:r>
              <a:rPr lang="es-ES_tradnl" b="1" i="1" dirty="0" smtClean="0"/>
              <a:t> 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x-none" dirty="0" smtClean="0"/>
              <a:t>Percepciones sociales de la ciencia. Construcción cultural de la Ciencia</a:t>
            </a:r>
            <a:endParaRPr lang="es-ES_tradnl" dirty="0" smtClean="0"/>
          </a:p>
          <a:p>
            <a:pPr lvl="0"/>
            <a:r>
              <a:rPr lang="x-none" dirty="0" smtClean="0"/>
              <a:t>Corrientes artísticas: Técnica y razón desde una visión científica. De la Ciencia al arte. </a:t>
            </a:r>
            <a:endParaRPr lang="es-ES_tradnl" dirty="0" smtClean="0"/>
          </a:p>
          <a:p>
            <a:pPr lvl="0"/>
            <a:r>
              <a:rPr lang="x-none" dirty="0" smtClean="0"/>
              <a:t>Nuevas vanguardias asociadas a fenomenales revoluciones en el Siglo XX. Del Arte a la Ciencia</a:t>
            </a:r>
            <a:endParaRPr lang="es-ES_tradnl" dirty="0" smtClean="0"/>
          </a:p>
          <a:p>
            <a:pPr lvl="0"/>
            <a:r>
              <a:rPr lang="x-none" dirty="0" smtClean="0"/>
              <a:t>Construcción del espacio urbano en torno a problemáticas ciéntificas. </a:t>
            </a:r>
            <a:endParaRPr lang="es-ES_tradnl" dirty="0" smtClean="0"/>
          </a:p>
          <a:p>
            <a:pPr lvl="0"/>
            <a:r>
              <a:rPr lang="x-none" dirty="0" smtClean="0"/>
              <a:t>Intervención del Espacio Urbano con Ciencia y Arte</a:t>
            </a:r>
            <a:endParaRPr lang="es-ES_trad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smtClean="0"/>
              <a:t>VII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Arte v. </a:t>
            </a:r>
            <a:r>
              <a:rPr lang="en-US" dirty="0" err="1" smtClean="0"/>
              <a:t>Ciencia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704983"/>
            <a:ext cx="3657600" cy="1161288"/>
          </a:xfrm>
        </p:spPr>
        <p:txBody>
          <a:bodyPr/>
          <a:lstStyle/>
          <a:p>
            <a:r>
              <a:rPr lang="en-US" dirty="0" smtClean="0"/>
              <a:t>Arte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5656" y="5179211"/>
            <a:ext cx="378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todas </a:t>
            </a:r>
            <a:r>
              <a:rPr lang="es-ES" dirty="0"/>
              <a:t>las creaciones realizadas por el ser humano para expresar una visión sensible acerca del mundo, ya sea real o </a:t>
            </a:r>
            <a:r>
              <a:rPr lang="es-ES" dirty="0" smtClean="0"/>
              <a:t>imaginario.</a:t>
            </a:r>
            <a:endParaRPr lang="es-ES" dirty="0"/>
          </a:p>
        </p:txBody>
      </p:sp>
      <p:pic>
        <p:nvPicPr>
          <p:cNvPr id="6" name="Imagen 5" descr="ar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3" y="808279"/>
            <a:ext cx="2721911" cy="423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704983"/>
            <a:ext cx="3657600" cy="1161288"/>
          </a:xfrm>
        </p:spPr>
        <p:txBody>
          <a:bodyPr/>
          <a:lstStyle/>
          <a:p>
            <a:r>
              <a:rPr lang="en-US" dirty="0" smtClean="0"/>
              <a:t>Arte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5656" y="5179211"/>
            <a:ext cx="378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todas </a:t>
            </a:r>
            <a:r>
              <a:rPr lang="es-ES" dirty="0"/>
              <a:t>las creaciones realizadas por el ser humano para expresar una visión sensible acerca del mundo, ya sea real o </a:t>
            </a:r>
            <a:r>
              <a:rPr lang="es-ES" dirty="0" smtClean="0"/>
              <a:t>imaginario.</a:t>
            </a:r>
            <a:endParaRPr lang="es-ES" dirty="0"/>
          </a:p>
        </p:txBody>
      </p:sp>
      <p:pic>
        <p:nvPicPr>
          <p:cNvPr id="6" name="Imagen 5" descr="ar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3" y="808279"/>
            <a:ext cx="2721911" cy="4238143"/>
          </a:xfrm>
          <a:prstGeom prst="rect">
            <a:avLst/>
          </a:prstGeom>
        </p:spPr>
      </p:pic>
      <p:pic>
        <p:nvPicPr>
          <p:cNvPr id="9" name="Imagen 8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28" y="4371304"/>
            <a:ext cx="3887460" cy="26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704983"/>
            <a:ext cx="3657600" cy="1161288"/>
          </a:xfrm>
        </p:spPr>
        <p:txBody>
          <a:bodyPr/>
          <a:lstStyle/>
          <a:p>
            <a:r>
              <a:rPr lang="en-US" dirty="0" smtClean="0"/>
              <a:t>Arte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5656" y="5179211"/>
            <a:ext cx="378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todas </a:t>
            </a:r>
            <a:r>
              <a:rPr lang="es-ES" dirty="0"/>
              <a:t>las creaciones realizadas por el ser humano para expresar una visión sensible acerca del mundo, ya sea real o </a:t>
            </a:r>
            <a:r>
              <a:rPr lang="es-ES" dirty="0" smtClean="0"/>
              <a:t>imaginario.</a:t>
            </a:r>
            <a:endParaRPr lang="es-ES" dirty="0"/>
          </a:p>
        </p:txBody>
      </p:sp>
      <p:pic>
        <p:nvPicPr>
          <p:cNvPr id="6" name="Imagen 5" descr="ar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3" y="808279"/>
            <a:ext cx="2721911" cy="4238143"/>
          </a:xfrm>
          <a:prstGeom prst="rect">
            <a:avLst/>
          </a:prstGeom>
        </p:spPr>
      </p:pic>
      <p:pic>
        <p:nvPicPr>
          <p:cNvPr id="8" name="Imagen 7" descr="pinag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9194" cy="3274763"/>
          </a:xfrm>
          <a:prstGeom prst="rect">
            <a:avLst/>
          </a:prstGeom>
        </p:spPr>
      </p:pic>
      <p:pic>
        <p:nvPicPr>
          <p:cNvPr id="9" name="Imagen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28" y="4371304"/>
            <a:ext cx="3887460" cy="26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704983"/>
            <a:ext cx="3657600" cy="1161288"/>
          </a:xfrm>
        </p:spPr>
        <p:txBody>
          <a:bodyPr/>
          <a:lstStyle/>
          <a:p>
            <a:r>
              <a:rPr lang="en-US" dirty="0" smtClean="0"/>
              <a:t>Arte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5656" y="5211829"/>
            <a:ext cx="378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todas </a:t>
            </a:r>
            <a:r>
              <a:rPr lang="es-ES" dirty="0"/>
              <a:t>las creaciones realizadas por el ser humano para expresar una visión sensible acerca del mundo, ya sea real o </a:t>
            </a:r>
            <a:r>
              <a:rPr lang="es-ES" dirty="0" smtClean="0"/>
              <a:t>imaginario.</a:t>
            </a:r>
            <a:endParaRPr lang="es-ES" dirty="0"/>
          </a:p>
        </p:txBody>
      </p:sp>
      <p:pic>
        <p:nvPicPr>
          <p:cNvPr id="6" name="Imagen 5" descr="ar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3" y="808279"/>
            <a:ext cx="2721911" cy="4238143"/>
          </a:xfrm>
          <a:prstGeom prst="rect">
            <a:avLst/>
          </a:prstGeom>
        </p:spPr>
      </p:pic>
      <p:pic>
        <p:nvPicPr>
          <p:cNvPr id="8" name="Imagen 7" descr="pinag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9194" cy="3274763"/>
          </a:xfrm>
          <a:prstGeom prst="rect">
            <a:avLst/>
          </a:prstGeom>
        </p:spPr>
      </p:pic>
      <p:pic>
        <p:nvPicPr>
          <p:cNvPr id="9" name="Imagen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28" y="4371304"/>
            <a:ext cx="3887460" cy="2668146"/>
          </a:xfrm>
          <a:prstGeom prst="rect">
            <a:avLst/>
          </a:prstGeom>
        </p:spPr>
      </p:pic>
      <p:pic>
        <p:nvPicPr>
          <p:cNvPr id="10" name="Imagen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889910"/>
            <a:ext cx="3598401" cy="48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ar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3" y="808279"/>
            <a:ext cx="2721911" cy="4238143"/>
          </a:xfrm>
          <a:prstGeom prst="rect">
            <a:avLst/>
          </a:prstGeom>
        </p:spPr>
      </p:pic>
      <p:pic>
        <p:nvPicPr>
          <p:cNvPr id="7" name="Imagen 6" descr="From-Hell-Ejemp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80" y="-245676"/>
            <a:ext cx="2583808" cy="3520439"/>
          </a:xfrm>
          <a:prstGeom prst="rect">
            <a:avLst/>
          </a:prstGeom>
        </p:spPr>
      </p:pic>
      <p:pic>
        <p:nvPicPr>
          <p:cNvPr id="8" name="Imagen 7" descr="pinagu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9194" cy="3274763"/>
          </a:xfrm>
          <a:prstGeom prst="rect">
            <a:avLst/>
          </a:prstGeom>
        </p:spPr>
      </p:pic>
      <p:pic>
        <p:nvPicPr>
          <p:cNvPr id="9" name="Imagen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28" y="4371304"/>
            <a:ext cx="3887460" cy="2668146"/>
          </a:xfrm>
          <a:prstGeom prst="rect">
            <a:avLst/>
          </a:prstGeom>
        </p:spPr>
      </p:pic>
      <p:pic>
        <p:nvPicPr>
          <p:cNvPr id="11" name="Imagen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889910"/>
            <a:ext cx="3598401" cy="4804051"/>
          </a:xfrm>
          <a:prstGeom prst="rect">
            <a:avLst/>
          </a:prstGeom>
        </p:spPr>
      </p:pic>
      <p:pic>
        <p:nvPicPr>
          <p:cNvPr id="12" name="Imagen 11" descr="mortis-el-eternoBIG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25" y="-245676"/>
            <a:ext cx="3364864" cy="516170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0352" y="3704983"/>
            <a:ext cx="3657600" cy="1161288"/>
          </a:xfrm>
        </p:spPr>
        <p:txBody>
          <a:bodyPr/>
          <a:lstStyle/>
          <a:p>
            <a:r>
              <a:rPr lang="en-US" dirty="0" smtClean="0"/>
              <a:t>Arte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405656" y="5211829"/>
            <a:ext cx="378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todas </a:t>
            </a:r>
            <a:r>
              <a:rPr lang="es-ES" dirty="0"/>
              <a:t>las creaciones realizadas por el ser humano para expresar una visión sensible acerca del mundo, ya sea real o </a:t>
            </a:r>
            <a:r>
              <a:rPr lang="es-ES" dirty="0" smtClean="0"/>
              <a:t>imaginario.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75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0352" y="2385344"/>
            <a:ext cx="3657600" cy="1161288"/>
          </a:xfrm>
        </p:spPr>
        <p:txBody>
          <a:bodyPr/>
          <a:lstStyle/>
          <a:p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/>
              <a:t>Arte?</a:t>
            </a:r>
            <a:endParaRPr lang="en-US" dirty="0"/>
          </a:p>
        </p:txBody>
      </p:sp>
      <p:pic>
        <p:nvPicPr>
          <p:cNvPr id="2" name="Imagen 1" descr="1226361581384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79" y="-591211"/>
            <a:ext cx="6125523" cy="75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1259</TotalTime>
  <Words>349</Words>
  <Application>Microsoft Macintosh PowerPoint</Application>
  <PresentationFormat>Presentación en pantalla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Pixel</vt:lpstr>
      <vt:lpstr>El Poder de la Ciencia</vt:lpstr>
      <vt:lpstr>Modulo II: La creatividad de las hipótesis: Arte y Ciencia</vt:lpstr>
      <vt:lpstr>Clase VII</vt:lpstr>
      <vt:lpstr>Arte</vt:lpstr>
      <vt:lpstr>Arte</vt:lpstr>
      <vt:lpstr>Arte</vt:lpstr>
      <vt:lpstr>Arte</vt:lpstr>
      <vt:lpstr>Arte</vt:lpstr>
      <vt:lpstr>Qué es Arte?</vt:lpstr>
      <vt:lpstr>Corrientes Artísticas: Técnica y razón de una visión científica. De la Ciencia al Arte</vt:lpstr>
      <vt:lpstr>Qué es Arte?</vt:lpstr>
      <vt:lpstr>Qué es Arte?</vt:lpstr>
      <vt:lpstr>Corrientes Artísticas: Técnica y razón de una visión científica. De la Ciencia al Arte</vt:lpstr>
      <vt:lpstr>Corrientes Artísticas: Técnica y razón de una visión científica. De la Ciencia al Arte</vt:lpstr>
    </vt:vector>
  </TitlesOfParts>
  <Company>Egoland Ltda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Poder de la Ciencia</dc:title>
  <dc:creator>M P</dc:creator>
  <cp:lastModifiedBy>Claudio Falcón</cp:lastModifiedBy>
  <cp:revision>7</cp:revision>
  <dcterms:created xsi:type="dcterms:W3CDTF">2014-08-05T22:26:19Z</dcterms:created>
  <dcterms:modified xsi:type="dcterms:W3CDTF">2014-09-23T20:29:52Z</dcterms:modified>
</cp:coreProperties>
</file>