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9144000" cy="6858000" type="screen4x3"/>
  <p:notesSz cx="6858000" cy="9144000"/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>
      <p:cViewPr varScale="1">
        <p:scale>
          <a:sx n="70" d="100"/>
          <a:sy n="70" d="100"/>
        </p:scale>
        <p:origin x="133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90488" y="444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s-CL" sz="1400">
                <a:solidFill>
                  <a:srgbClr val="000000"/>
                </a:solidFill>
              </a:rPr>
              <a:t> *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90488" y="444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s-CL" sz="1400">
                <a:solidFill>
                  <a:srgbClr val="000000"/>
                </a:solidFill>
              </a:rPr>
              <a:t> *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90488" y="444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381000"/>
            <a:r>
              <a:rPr lang="es-CL" sz="1400">
                <a:solidFill>
                  <a:srgbClr val="000000"/>
                </a:solidFill>
              </a:rPr>
              <a:t> 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Normal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Normal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Normal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Normal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Normal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Normal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Normal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Norm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2pPr>
      <a:lvl3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4pPr>
      <a:lvl5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8001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12573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21717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90488" y="444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s-CL" sz="1400">
                <a:solidFill>
                  <a:srgbClr val="000000"/>
                </a:solidFill>
              </a:rPr>
              <a:t> *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90488" y="444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s-CL" sz="1400">
                <a:solidFill>
                  <a:srgbClr val="000000"/>
                </a:solidFill>
              </a:rPr>
              <a:t> *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90488" y="444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381000"/>
            <a:r>
              <a:rPr lang="es-CL" sz="1400">
                <a:solidFill>
                  <a:srgbClr val="000000"/>
                </a:solidFill>
              </a:rPr>
              <a:t> 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Normal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Normal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Normal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Normal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Normal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Normal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Normal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Normal"/>
        </a:defRPr>
      </a:lvl9pPr>
    </p:titleStyle>
    <p:bodyStyle>
      <a:lvl1pPr indent="25241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100000"/>
        <a:buFont typeface="Arial Normal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252413" indent="2540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100000"/>
        <a:buFont typeface="Arial Normal"/>
        <a:buChar char="–"/>
        <a:defRPr sz="2800">
          <a:solidFill>
            <a:srgbClr val="000000"/>
          </a:solidFill>
          <a:latin typeface="+mn-lt"/>
        </a:defRPr>
      </a:lvl2pPr>
      <a:lvl3pPr marL="506413" indent="2540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100000"/>
        <a:buFont typeface="Arial Normal"/>
        <a:buChar char="•"/>
        <a:defRPr sz="2400">
          <a:solidFill>
            <a:srgbClr val="000000"/>
          </a:solidFill>
          <a:latin typeface="+mn-lt"/>
        </a:defRPr>
      </a:lvl3pPr>
      <a:lvl4pPr marL="760413" indent="2540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100000"/>
        <a:buFont typeface="Arial Normal"/>
        <a:buChar char="–"/>
        <a:defRPr sz="2000">
          <a:solidFill>
            <a:srgbClr val="000000"/>
          </a:solidFill>
          <a:latin typeface="+mn-lt"/>
        </a:defRPr>
      </a:lvl4pPr>
      <a:lvl5pPr marL="1014413" indent="2540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100000"/>
        <a:buFont typeface="Arial Normal"/>
        <a:buChar char=" "/>
        <a:defRPr sz="2000">
          <a:solidFill>
            <a:srgbClr val="000000"/>
          </a:solidFill>
          <a:latin typeface="+mn-lt"/>
        </a:defRPr>
      </a:lvl5pPr>
      <a:lvl6pPr marL="1471613" indent="2540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100000"/>
        <a:buFont typeface="Arial Normal"/>
        <a:buChar char=" "/>
        <a:defRPr sz="2000">
          <a:solidFill>
            <a:srgbClr val="000000"/>
          </a:solidFill>
          <a:latin typeface="+mn-lt"/>
        </a:defRPr>
      </a:lvl6pPr>
      <a:lvl7pPr marL="1928813" indent="2540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100000"/>
        <a:buFont typeface="Arial Normal"/>
        <a:buChar char=" "/>
        <a:defRPr sz="2000">
          <a:solidFill>
            <a:srgbClr val="000000"/>
          </a:solidFill>
          <a:latin typeface="+mn-lt"/>
        </a:defRPr>
      </a:lvl7pPr>
      <a:lvl8pPr marL="2386013" indent="2540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100000"/>
        <a:buFont typeface="Arial Normal"/>
        <a:buChar char=" "/>
        <a:defRPr sz="2000">
          <a:solidFill>
            <a:srgbClr val="000000"/>
          </a:solidFill>
          <a:latin typeface="+mn-lt"/>
        </a:defRPr>
      </a:lvl8pPr>
      <a:lvl9pPr marL="2843213" indent="2540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100000"/>
        <a:buFont typeface="Arial Normal"/>
        <a:buChar char=" "/>
        <a:defRPr sz="2000">
          <a:solidFill>
            <a:srgbClr val="0000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90488" y="444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s-CL" sz="1400">
                <a:solidFill>
                  <a:srgbClr val="000000"/>
                </a:solidFill>
              </a:rPr>
              <a:t> *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90488" y="444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s-CL" sz="1400">
                <a:solidFill>
                  <a:srgbClr val="000000"/>
                </a:solidFill>
              </a:rPr>
              <a:t> *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90488" y="444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381000"/>
            <a:r>
              <a:rPr lang="es-CL" sz="1400">
                <a:solidFill>
                  <a:srgbClr val="000000"/>
                </a:solidFill>
              </a:rPr>
              <a:t> 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Normal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Normal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Normal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Normal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Normal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Normal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Normal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Normal"/>
        </a:defRPr>
      </a:lvl9pPr>
    </p:titleStyle>
    <p:bodyStyle>
      <a:lvl1pPr indent="25241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100000"/>
        <a:buFont typeface="Arial Normal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252413" indent="2540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100000"/>
        <a:buFont typeface="Arial Normal"/>
        <a:buChar char="–"/>
        <a:defRPr sz="2800">
          <a:solidFill>
            <a:srgbClr val="000000"/>
          </a:solidFill>
          <a:latin typeface="+mn-lt"/>
        </a:defRPr>
      </a:lvl2pPr>
      <a:lvl3pPr marL="506413" indent="2540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100000"/>
        <a:buFont typeface="Arial Normal"/>
        <a:buChar char="•"/>
        <a:defRPr sz="2400">
          <a:solidFill>
            <a:srgbClr val="000000"/>
          </a:solidFill>
          <a:latin typeface="+mn-lt"/>
        </a:defRPr>
      </a:lvl3pPr>
      <a:lvl4pPr marL="760413" indent="2540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100000"/>
        <a:buFont typeface="Arial Normal"/>
        <a:buChar char="–"/>
        <a:defRPr sz="2000">
          <a:solidFill>
            <a:srgbClr val="000000"/>
          </a:solidFill>
          <a:latin typeface="+mn-lt"/>
        </a:defRPr>
      </a:lvl4pPr>
      <a:lvl5pPr marL="1014413" indent="2540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100000"/>
        <a:buFont typeface="Arial Normal"/>
        <a:buChar char=" "/>
        <a:defRPr sz="2000">
          <a:solidFill>
            <a:srgbClr val="000000"/>
          </a:solidFill>
          <a:latin typeface="+mn-lt"/>
        </a:defRPr>
      </a:lvl5pPr>
      <a:lvl6pPr marL="1471613" indent="2540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100000"/>
        <a:buFont typeface="Arial Normal"/>
        <a:buChar char=" "/>
        <a:defRPr sz="2000">
          <a:solidFill>
            <a:srgbClr val="000000"/>
          </a:solidFill>
          <a:latin typeface="+mn-lt"/>
        </a:defRPr>
      </a:lvl6pPr>
      <a:lvl7pPr marL="1928813" indent="2540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100000"/>
        <a:buFont typeface="Arial Normal"/>
        <a:buChar char=" "/>
        <a:defRPr sz="2000">
          <a:solidFill>
            <a:srgbClr val="000000"/>
          </a:solidFill>
          <a:latin typeface="+mn-lt"/>
        </a:defRPr>
      </a:lvl7pPr>
      <a:lvl8pPr marL="2386013" indent="2540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100000"/>
        <a:buFont typeface="Arial Normal"/>
        <a:buChar char=" "/>
        <a:defRPr sz="2000">
          <a:solidFill>
            <a:srgbClr val="000000"/>
          </a:solidFill>
          <a:latin typeface="+mn-lt"/>
        </a:defRPr>
      </a:lvl8pPr>
      <a:lvl9pPr marL="2843213" indent="2540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100000"/>
        <a:buFont typeface="Arial Normal"/>
        <a:buChar char=" "/>
        <a:defRPr sz="2000">
          <a:solidFill>
            <a:srgbClr val="0000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90488" y="444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s-CL" sz="1400">
                <a:solidFill>
                  <a:srgbClr val="000000"/>
                </a:solidFill>
              </a:rPr>
              <a:t> *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90488" y="444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s-CL" sz="1400">
                <a:solidFill>
                  <a:srgbClr val="000000"/>
                </a:solidFill>
              </a:rPr>
              <a:t> *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0488" y="444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381000"/>
            <a:r>
              <a:rPr lang="es-CL" sz="1400">
                <a:solidFill>
                  <a:srgbClr val="000000"/>
                </a:solidFill>
              </a:rPr>
              <a:t> 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Normal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Normal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Normal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Normal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Normal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Normal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Normal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Norm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2pPr>
      <a:lvl3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4pPr>
      <a:lvl5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8001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12573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21717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98488" y="2841625"/>
            <a:ext cx="7945437" cy="712788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CL"/>
              <a:t>Globalización.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84288" y="3940175"/>
            <a:ext cx="6573837" cy="2905125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CL" sz="2800">
                <a:solidFill>
                  <a:srgbClr val="000000"/>
                </a:solidFill>
                <a:latin typeface="Arial Normal"/>
              </a:rPr>
              <a:t>América Latina: nuestra inserción  periférica.</a:t>
            </a:r>
          </a:p>
          <a:p>
            <a:pPr defTabSz="381000"/>
            <a:r>
              <a:rPr lang="es-CL" sz="2800">
                <a:solidFill>
                  <a:srgbClr val="000000"/>
                </a:solidFill>
                <a:latin typeface="Arial Normal"/>
              </a:rPr>
              <a:t>Prof. Hugo Latorre Fuenzalida.</a:t>
            </a:r>
          </a:p>
          <a:p>
            <a:pPr defTabSz="381000"/>
            <a:r>
              <a:rPr lang="es-CL" sz="2800">
                <a:solidFill>
                  <a:srgbClr val="000000"/>
                </a:solidFill>
                <a:latin typeface="Arial Normal"/>
              </a:rPr>
              <a:t>Curso Formación General</a:t>
            </a:r>
          </a:p>
          <a:p>
            <a:pPr defTabSz="381000"/>
            <a:r>
              <a:rPr lang="es-CL" sz="2800">
                <a:solidFill>
                  <a:srgbClr val="000000"/>
                </a:solidFill>
                <a:latin typeface="Arial Normal"/>
              </a:rPr>
              <a:t>Vicerrectoría Académica</a:t>
            </a:r>
          </a:p>
          <a:p>
            <a:pPr defTabSz="381000"/>
            <a:r>
              <a:rPr lang="es-CL" sz="2800">
                <a:solidFill>
                  <a:srgbClr val="000000"/>
                </a:solidFill>
                <a:latin typeface="Arial Normal"/>
              </a:rPr>
              <a:t>Universidad de Chile.</a:t>
            </a:r>
          </a:p>
        </p:txBody>
      </p:sp>
      <p:sp>
        <p:nvSpPr>
          <p:cNvPr id="3076" name="Freeform 4"/>
          <p:cNvSpPr>
            <a:spLocks noChangeArrowheads="1"/>
          </p:cNvSpPr>
          <p:nvPr/>
        </p:nvSpPr>
        <p:spPr bwMode="auto">
          <a:xfrm>
            <a:off x="6353175" y="425450"/>
            <a:ext cx="2125663" cy="2173288"/>
          </a:xfrm>
          <a:custGeom>
            <a:avLst/>
            <a:gdLst/>
            <a:ahLst/>
            <a:cxnLst>
              <a:cxn ang="0">
                <a:pos x="90" y="0"/>
              </a:cxn>
              <a:cxn ang="0">
                <a:pos x="0" y="1369"/>
              </a:cxn>
              <a:cxn ang="0">
                <a:pos x="1183" y="1288"/>
              </a:cxn>
              <a:cxn ang="0">
                <a:pos x="1339" y="129"/>
              </a:cxn>
              <a:cxn ang="0">
                <a:pos x="90" y="0"/>
              </a:cxn>
              <a:cxn ang="0">
                <a:pos x="90" y="0"/>
              </a:cxn>
            </a:cxnLst>
            <a:rect l="0" t="0" r="r" b="b"/>
            <a:pathLst>
              <a:path w="1339" h="1369">
                <a:moveTo>
                  <a:pt x="90" y="0"/>
                </a:moveTo>
                <a:lnTo>
                  <a:pt x="0" y="1369"/>
                </a:lnTo>
                <a:lnTo>
                  <a:pt x="1183" y="1288"/>
                </a:lnTo>
                <a:lnTo>
                  <a:pt x="1339" y="129"/>
                </a:lnTo>
                <a:lnTo>
                  <a:pt x="90" y="0"/>
                </a:lnTo>
                <a:lnTo>
                  <a:pt x="90" y="0"/>
                </a:lnTo>
                <a:close/>
              </a:path>
            </a:pathLst>
          </a:custGeom>
          <a:solidFill>
            <a:srgbClr val="9EFF3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7" name="Freeform 5"/>
          <p:cNvSpPr>
            <a:spLocks noChangeArrowheads="1"/>
          </p:cNvSpPr>
          <p:nvPr/>
        </p:nvSpPr>
        <p:spPr bwMode="auto">
          <a:xfrm>
            <a:off x="7848600" y="28575"/>
            <a:ext cx="1295400" cy="965200"/>
          </a:xfrm>
          <a:custGeom>
            <a:avLst/>
            <a:gdLst/>
            <a:ahLst/>
            <a:cxnLst>
              <a:cxn ang="0">
                <a:pos x="774" y="32"/>
              </a:cxn>
              <a:cxn ang="0">
                <a:pos x="731" y="16"/>
              </a:cxn>
              <a:cxn ang="0">
                <a:pos x="684" y="5"/>
              </a:cxn>
              <a:cxn ang="0">
                <a:pos x="636" y="0"/>
              </a:cxn>
              <a:cxn ang="0">
                <a:pos x="584" y="3"/>
              </a:cxn>
              <a:cxn ang="0">
                <a:pos x="532" y="9"/>
              </a:cxn>
              <a:cxn ang="0">
                <a:pos x="478" y="25"/>
              </a:cxn>
              <a:cxn ang="0">
                <a:pos x="424" y="46"/>
              </a:cxn>
              <a:cxn ang="0">
                <a:pos x="376" y="69"/>
              </a:cxn>
              <a:cxn ang="0">
                <a:pos x="336" y="92"/>
              </a:cxn>
              <a:cxn ang="0">
                <a:pos x="297" y="119"/>
              </a:cxn>
              <a:cxn ang="0">
                <a:pos x="261" y="150"/>
              </a:cxn>
              <a:cxn ang="0">
                <a:pos x="227" y="154"/>
              </a:cxn>
              <a:cxn ang="0">
                <a:pos x="120" y="338"/>
              </a:cxn>
              <a:cxn ang="0">
                <a:pos x="107" y="363"/>
              </a:cxn>
              <a:cxn ang="0">
                <a:pos x="98" y="388"/>
              </a:cxn>
              <a:cxn ang="0">
                <a:pos x="111" y="427"/>
              </a:cxn>
              <a:cxn ang="0">
                <a:pos x="132" y="438"/>
              </a:cxn>
              <a:cxn ang="0">
                <a:pos x="156" y="448"/>
              </a:cxn>
              <a:cxn ang="0">
                <a:pos x="331" y="498"/>
              </a:cxn>
              <a:cxn ang="0">
                <a:pos x="358" y="464"/>
              </a:cxn>
              <a:cxn ang="0">
                <a:pos x="399" y="455"/>
              </a:cxn>
              <a:cxn ang="0">
                <a:pos x="441" y="441"/>
              </a:cxn>
              <a:cxn ang="0">
                <a:pos x="484" y="423"/>
              </a:cxn>
              <a:cxn ang="0">
                <a:pos x="532" y="400"/>
              </a:cxn>
              <a:cxn ang="0">
                <a:pos x="582" y="367"/>
              </a:cxn>
              <a:cxn ang="0">
                <a:pos x="629" y="333"/>
              </a:cxn>
              <a:cxn ang="0">
                <a:pos x="672" y="294"/>
              </a:cxn>
              <a:cxn ang="0">
                <a:pos x="711" y="250"/>
              </a:cxn>
              <a:cxn ang="0">
                <a:pos x="745" y="207"/>
              </a:cxn>
              <a:cxn ang="0">
                <a:pos x="774" y="159"/>
              </a:cxn>
              <a:cxn ang="0">
                <a:pos x="797" y="108"/>
              </a:cxn>
              <a:cxn ang="0">
                <a:pos x="816" y="55"/>
              </a:cxn>
              <a:cxn ang="0">
                <a:pos x="794" y="44"/>
              </a:cxn>
            </a:cxnLst>
            <a:rect l="0" t="0" r="r" b="b"/>
            <a:pathLst>
              <a:path w="816" h="608">
                <a:moveTo>
                  <a:pt x="794" y="44"/>
                </a:moveTo>
                <a:lnTo>
                  <a:pt x="774" y="32"/>
                </a:lnTo>
                <a:lnTo>
                  <a:pt x="753" y="23"/>
                </a:lnTo>
                <a:lnTo>
                  <a:pt x="731" y="16"/>
                </a:lnTo>
                <a:lnTo>
                  <a:pt x="708" y="9"/>
                </a:lnTo>
                <a:lnTo>
                  <a:pt x="684" y="5"/>
                </a:lnTo>
                <a:lnTo>
                  <a:pt x="661" y="3"/>
                </a:lnTo>
                <a:lnTo>
                  <a:pt x="636" y="0"/>
                </a:lnTo>
                <a:lnTo>
                  <a:pt x="611" y="0"/>
                </a:lnTo>
                <a:lnTo>
                  <a:pt x="584" y="3"/>
                </a:lnTo>
                <a:lnTo>
                  <a:pt x="559" y="5"/>
                </a:lnTo>
                <a:lnTo>
                  <a:pt x="532" y="9"/>
                </a:lnTo>
                <a:lnTo>
                  <a:pt x="505" y="16"/>
                </a:lnTo>
                <a:lnTo>
                  <a:pt x="478" y="25"/>
                </a:lnTo>
                <a:lnTo>
                  <a:pt x="451" y="35"/>
                </a:lnTo>
                <a:lnTo>
                  <a:pt x="424" y="46"/>
                </a:lnTo>
                <a:lnTo>
                  <a:pt x="397" y="57"/>
                </a:lnTo>
                <a:lnTo>
                  <a:pt x="376" y="69"/>
                </a:lnTo>
                <a:lnTo>
                  <a:pt x="356" y="80"/>
                </a:lnTo>
                <a:lnTo>
                  <a:pt x="336" y="92"/>
                </a:lnTo>
                <a:lnTo>
                  <a:pt x="317" y="106"/>
                </a:lnTo>
                <a:lnTo>
                  <a:pt x="297" y="119"/>
                </a:lnTo>
                <a:lnTo>
                  <a:pt x="279" y="133"/>
                </a:lnTo>
                <a:lnTo>
                  <a:pt x="261" y="150"/>
                </a:lnTo>
                <a:lnTo>
                  <a:pt x="243" y="165"/>
                </a:lnTo>
                <a:lnTo>
                  <a:pt x="227" y="154"/>
                </a:lnTo>
                <a:lnTo>
                  <a:pt x="0" y="264"/>
                </a:lnTo>
                <a:lnTo>
                  <a:pt x="120" y="338"/>
                </a:lnTo>
                <a:lnTo>
                  <a:pt x="112" y="349"/>
                </a:lnTo>
                <a:lnTo>
                  <a:pt x="107" y="363"/>
                </a:lnTo>
                <a:lnTo>
                  <a:pt x="102" y="374"/>
                </a:lnTo>
                <a:lnTo>
                  <a:pt x="98" y="388"/>
                </a:lnTo>
                <a:lnTo>
                  <a:pt x="89" y="415"/>
                </a:lnTo>
                <a:lnTo>
                  <a:pt x="111" y="427"/>
                </a:lnTo>
                <a:lnTo>
                  <a:pt x="121" y="434"/>
                </a:lnTo>
                <a:lnTo>
                  <a:pt x="132" y="438"/>
                </a:lnTo>
                <a:lnTo>
                  <a:pt x="143" y="443"/>
                </a:lnTo>
                <a:lnTo>
                  <a:pt x="156" y="448"/>
                </a:lnTo>
                <a:lnTo>
                  <a:pt x="104" y="608"/>
                </a:lnTo>
                <a:lnTo>
                  <a:pt x="331" y="498"/>
                </a:lnTo>
                <a:lnTo>
                  <a:pt x="336" y="466"/>
                </a:lnTo>
                <a:lnTo>
                  <a:pt x="358" y="464"/>
                </a:lnTo>
                <a:lnTo>
                  <a:pt x="378" y="459"/>
                </a:lnTo>
                <a:lnTo>
                  <a:pt x="399" y="455"/>
                </a:lnTo>
                <a:lnTo>
                  <a:pt x="421" y="448"/>
                </a:lnTo>
                <a:lnTo>
                  <a:pt x="441" y="441"/>
                </a:lnTo>
                <a:lnTo>
                  <a:pt x="462" y="432"/>
                </a:lnTo>
                <a:lnTo>
                  <a:pt x="484" y="423"/>
                </a:lnTo>
                <a:lnTo>
                  <a:pt x="505" y="414"/>
                </a:lnTo>
                <a:lnTo>
                  <a:pt x="532" y="400"/>
                </a:lnTo>
                <a:lnTo>
                  <a:pt x="557" y="383"/>
                </a:lnTo>
                <a:lnTo>
                  <a:pt x="582" y="367"/>
                </a:lnTo>
                <a:lnTo>
                  <a:pt x="606" y="352"/>
                </a:lnTo>
                <a:lnTo>
                  <a:pt x="629" y="333"/>
                </a:lnTo>
                <a:lnTo>
                  <a:pt x="652" y="315"/>
                </a:lnTo>
                <a:lnTo>
                  <a:pt x="672" y="294"/>
                </a:lnTo>
                <a:lnTo>
                  <a:pt x="694" y="273"/>
                </a:lnTo>
                <a:lnTo>
                  <a:pt x="711" y="250"/>
                </a:lnTo>
                <a:lnTo>
                  <a:pt x="729" y="230"/>
                </a:lnTo>
                <a:lnTo>
                  <a:pt x="745" y="207"/>
                </a:lnTo>
                <a:lnTo>
                  <a:pt x="760" y="182"/>
                </a:lnTo>
                <a:lnTo>
                  <a:pt x="774" y="159"/>
                </a:lnTo>
                <a:lnTo>
                  <a:pt x="787" y="133"/>
                </a:lnTo>
                <a:lnTo>
                  <a:pt x="797" y="108"/>
                </a:lnTo>
                <a:lnTo>
                  <a:pt x="806" y="83"/>
                </a:lnTo>
                <a:lnTo>
                  <a:pt x="816" y="55"/>
                </a:lnTo>
                <a:lnTo>
                  <a:pt x="794" y="44"/>
                </a:lnTo>
                <a:lnTo>
                  <a:pt x="794" y="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8" name="Freeform 6"/>
          <p:cNvSpPr>
            <a:spLocks noChangeArrowheads="1"/>
          </p:cNvSpPr>
          <p:nvPr/>
        </p:nvSpPr>
        <p:spPr bwMode="auto">
          <a:xfrm>
            <a:off x="8040688" y="200025"/>
            <a:ext cx="598487" cy="622300"/>
          </a:xfrm>
          <a:custGeom>
            <a:avLst/>
            <a:gdLst/>
            <a:ahLst/>
            <a:cxnLst>
              <a:cxn ang="0">
                <a:pos x="377" y="244"/>
              </a:cxn>
              <a:cxn ang="0">
                <a:pos x="375" y="244"/>
              </a:cxn>
              <a:cxn ang="0">
                <a:pos x="371" y="246"/>
              </a:cxn>
              <a:cxn ang="0">
                <a:pos x="370" y="246"/>
              </a:cxn>
              <a:cxn ang="0">
                <a:pos x="366" y="248"/>
              </a:cxn>
              <a:cxn ang="0">
                <a:pos x="345" y="257"/>
              </a:cxn>
              <a:cxn ang="0">
                <a:pos x="323" y="266"/>
              </a:cxn>
              <a:cxn ang="0">
                <a:pos x="302" y="275"/>
              </a:cxn>
              <a:cxn ang="0">
                <a:pos x="280" y="282"/>
              </a:cxn>
              <a:cxn ang="0">
                <a:pos x="259" y="287"/>
              </a:cxn>
              <a:cxn ang="0">
                <a:pos x="237" y="292"/>
              </a:cxn>
              <a:cxn ang="0">
                <a:pos x="217" y="296"/>
              </a:cxn>
              <a:cxn ang="0">
                <a:pos x="196" y="298"/>
              </a:cxn>
              <a:cxn ang="0">
                <a:pos x="180" y="301"/>
              </a:cxn>
              <a:cxn ang="0">
                <a:pos x="171" y="344"/>
              </a:cxn>
              <a:cxn ang="0">
                <a:pos x="69" y="392"/>
              </a:cxn>
              <a:cxn ang="0">
                <a:pos x="101" y="296"/>
              </a:cxn>
              <a:cxn ang="0">
                <a:pos x="72" y="289"/>
              </a:cxn>
              <a:cxn ang="0">
                <a:pos x="61" y="285"/>
              </a:cxn>
              <a:cxn ang="0">
                <a:pos x="52" y="282"/>
              </a:cxn>
              <a:cxn ang="0">
                <a:pos x="42" y="278"/>
              </a:cxn>
              <a:cxn ang="0">
                <a:pos x="33" y="275"/>
              </a:cxn>
              <a:cxn ang="0">
                <a:pos x="36" y="264"/>
              </a:cxn>
              <a:cxn ang="0">
                <a:pos x="42" y="255"/>
              </a:cxn>
              <a:cxn ang="0">
                <a:pos x="47" y="244"/>
              </a:cxn>
              <a:cxn ang="0">
                <a:pos x="52" y="234"/>
              </a:cxn>
              <a:cxn ang="0">
                <a:pos x="69" y="204"/>
              </a:cxn>
              <a:cxn ang="0">
                <a:pos x="0" y="163"/>
              </a:cxn>
              <a:cxn ang="0">
                <a:pos x="101" y="113"/>
              </a:cxn>
              <a:cxn ang="0">
                <a:pos x="126" y="133"/>
              </a:cxn>
              <a:cxn ang="0">
                <a:pos x="139" y="119"/>
              </a:cxn>
              <a:cxn ang="0">
                <a:pos x="156" y="103"/>
              </a:cxn>
              <a:cxn ang="0">
                <a:pos x="174" y="87"/>
              </a:cxn>
              <a:cxn ang="0">
                <a:pos x="192" y="71"/>
              </a:cxn>
              <a:cxn ang="0">
                <a:pos x="212" y="55"/>
              </a:cxn>
              <a:cxn ang="0">
                <a:pos x="232" y="43"/>
              </a:cxn>
              <a:cxn ang="0">
                <a:pos x="251" y="30"/>
              </a:cxn>
              <a:cxn ang="0">
                <a:pos x="273" y="18"/>
              </a:cxn>
              <a:cxn ang="0">
                <a:pos x="295" y="7"/>
              </a:cxn>
              <a:cxn ang="0">
                <a:pos x="298" y="5"/>
              </a:cxn>
              <a:cxn ang="0">
                <a:pos x="300" y="2"/>
              </a:cxn>
              <a:cxn ang="0">
                <a:pos x="303" y="2"/>
              </a:cxn>
              <a:cxn ang="0">
                <a:pos x="307" y="0"/>
              </a:cxn>
              <a:cxn ang="0">
                <a:pos x="314" y="9"/>
              </a:cxn>
              <a:cxn ang="0">
                <a:pos x="325" y="25"/>
              </a:cxn>
              <a:cxn ang="0">
                <a:pos x="337" y="46"/>
              </a:cxn>
              <a:cxn ang="0">
                <a:pos x="350" y="74"/>
              </a:cxn>
              <a:cxn ang="0">
                <a:pos x="361" y="106"/>
              </a:cxn>
              <a:cxn ang="0">
                <a:pos x="370" y="147"/>
              </a:cxn>
              <a:cxn ang="0">
                <a:pos x="377" y="191"/>
              </a:cxn>
              <a:cxn ang="0">
                <a:pos x="377" y="244"/>
              </a:cxn>
              <a:cxn ang="0">
                <a:pos x="377" y="244"/>
              </a:cxn>
            </a:cxnLst>
            <a:rect l="0" t="0" r="r" b="b"/>
            <a:pathLst>
              <a:path w="377" h="392">
                <a:moveTo>
                  <a:pt x="377" y="244"/>
                </a:moveTo>
                <a:lnTo>
                  <a:pt x="375" y="244"/>
                </a:lnTo>
                <a:lnTo>
                  <a:pt x="371" y="246"/>
                </a:lnTo>
                <a:lnTo>
                  <a:pt x="370" y="246"/>
                </a:lnTo>
                <a:lnTo>
                  <a:pt x="366" y="248"/>
                </a:lnTo>
                <a:lnTo>
                  <a:pt x="345" y="257"/>
                </a:lnTo>
                <a:lnTo>
                  <a:pt x="323" y="266"/>
                </a:lnTo>
                <a:lnTo>
                  <a:pt x="302" y="275"/>
                </a:lnTo>
                <a:lnTo>
                  <a:pt x="280" y="282"/>
                </a:lnTo>
                <a:lnTo>
                  <a:pt x="259" y="287"/>
                </a:lnTo>
                <a:lnTo>
                  <a:pt x="237" y="292"/>
                </a:lnTo>
                <a:lnTo>
                  <a:pt x="217" y="296"/>
                </a:lnTo>
                <a:lnTo>
                  <a:pt x="196" y="298"/>
                </a:lnTo>
                <a:lnTo>
                  <a:pt x="180" y="301"/>
                </a:lnTo>
                <a:lnTo>
                  <a:pt x="171" y="344"/>
                </a:lnTo>
                <a:lnTo>
                  <a:pt x="69" y="392"/>
                </a:lnTo>
                <a:lnTo>
                  <a:pt x="101" y="296"/>
                </a:lnTo>
                <a:lnTo>
                  <a:pt x="72" y="289"/>
                </a:lnTo>
                <a:lnTo>
                  <a:pt x="61" y="285"/>
                </a:lnTo>
                <a:lnTo>
                  <a:pt x="52" y="282"/>
                </a:lnTo>
                <a:lnTo>
                  <a:pt x="42" y="278"/>
                </a:lnTo>
                <a:lnTo>
                  <a:pt x="33" y="275"/>
                </a:lnTo>
                <a:lnTo>
                  <a:pt x="36" y="264"/>
                </a:lnTo>
                <a:lnTo>
                  <a:pt x="42" y="255"/>
                </a:lnTo>
                <a:lnTo>
                  <a:pt x="47" y="244"/>
                </a:lnTo>
                <a:lnTo>
                  <a:pt x="52" y="234"/>
                </a:lnTo>
                <a:lnTo>
                  <a:pt x="69" y="204"/>
                </a:lnTo>
                <a:lnTo>
                  <a:pt x="0" y="163"/>
                </a:lnTo>
                <a:lnTo>
                  <a:pt x="101" y="113"/>
                </a:lnTo>
                <a:lnTo>
                  <a:pt x="126" y="133"/>
                </a:lnTo>
                <a:lnTo>
                  <a:pt x="139" y="119"/>
                </a:lnTo>
                <a:lnTo>
                  <a:pt x="156" y="103"/>
                </a:lnTo>
                <a:lnTo>
                  <a:pt x="174" y="87"/>
                </a:lnTo>
                <a:lnTo>
                  <a:pt x="192" y="71"/>
                </a:lnTo>
                <a:lnTo>
                  <a:pt x="212" y="55"/>
                </a:lnTo>
                <a:lnTo>
                  <a:pt x="232" y="43"/>
                </a:lnTo>
                <a:lnTo>
                  <a:pt x="251" y="30"/>
                </a:lnTo>
                <a:lnTo>
                  <a:pt x="273" y="18"/>
                </a:lnTo>
                <a:lnTo>
                  <a:pt x="295" y="7"/>
                </a:lnTo>
                <a:lnTo>
                  <a:pt x="298" y="5"/>
                </a:lnTo>
                <a:lnTo>
                  <a:pt x="300" y="2"/>
                </a:lnTo>
                <a:lnTo>
                  <a:pt x="303" y="2"/>
                </a:lnTo>
                <a:lnTo>
                  <a:pt x="307" y="0"/>
                </a:lnTo>
                <a:lnTo>
                  <a:pt x="314" y="9"/>
                </a:lnTo>
                <a:lnTo>
                  <a:pt x="325" y="25"/>
                </a:lnTo>
                <a:lnTo>
                  <a:pt x="337" y="46"/>
                </a:lnTo>
                <a:lnTo>
                  <a:pt x="350" y="74"/>
                </a:lnTo>
                <a:lnTo>
                  <a:pt x="361" y="106"/>
                </a:lnTo>
                <a:lnTo>
                  <a:pt x="370" y="147"/>
                </a:lnTo>
                <a:lnTo>
                  <a:pt x="377" y="191"/>
                </a:lnTo>
                <a:lnTo>
                  <a:pt x="377" y="244"/>
                </a:lnTo>
                <a:lnTo>
                  <a:pt x="377" y="244"/>
                </a:lnTo>
                <a:close/>
              </a:path>
            </a:pathLst>
          </a:custGeom>
          <a:solidFill>
            <a:srgbClr val="9EFF3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9" name="Freeform 7"/>
          <p:cNvSpPr>
            <a:spLocks noChangeArrowheads="1"/>
          </p:cNvSpPr>
          <p:nvPr/>
        </p:nvSpPr>
        <p:spPr bwMode="auto">
          <a:xfrm>
            <a:off x="8607425" y="127000"/>
            <a:ext cx="436563" cy="415925"/>
          </a:xfrm>
          <a:custGeom>
            <a:avLst/>
            <a:gdLst/>
            <a:ahLst/>
            <a:cxnLst>
              <a:cxn ang="0">
                <a:pos x="68" y="262"/>
              </a:cxn>
              <a:cxn ang="0">
                <a:pos x="67" y="220"/>
              </a:cxn>
              <a:cxn ang="0">
                <a:pos x="61" y="182"/>
              </a:cxn>
              <a:cxn ang="0">
                <a:pos x="52" y="147"/>
              </a:cxn>
              <a:cxn ang="0">
                <a:pos x="43" y="115"/>
              </a:cxn>
              <a:cxn ang="0">
                <a:pos x="33" y="88"/>
              </a:cxn>
              <a:cxn ang="0">
                <a:pos x="22" y="64"/>
              </a:cxn>
              <a:cxn ang="0">
                <a:pos x="11" y="44"/>
              </a:cxn>
              <a:cxn ang="0">
                <a:pos x="0" y="26"/>
              </a:cxn>
              <a:cxn ang="0">
                <a:pos x="38" y="14"/>
              </a:cxn>
              <a:cxn ang="0">
                <a:pos x="74" y="7"/>
              </a:cxn>
              <a:cxn ang="0">
                <a:pos x="111" y="0"/>
              </a:cxn>
              <a:cxn ang="0">
                <a:pos x="146" y="0"/>
              </a:cxn>
              <a:cxn ang="0">
                <a:pos x="180" y="0"/>
              </a:cxn>
              <a:cxn ang="0">
                <a:pos x="214" y="7"/>
              </a:cxn>
              <a:cxn ang="0">
                <a:pos x="244" y="14"/>
              </a:cxn>
              <a:cxn ang="0">
                <a:pos x="275" y="26"/>
              </a:cxn>
              <a:cxn ang="0">
                <a:pos x="258" y="60"/>
              </a:cxn>
              <a:cxn ang="0">
                <a:pos x="239" y="92"/>
              </a:cxn>
              <a:cxn ang="0">
                <a:pos x="217" y="124"/>
              </a:cxn>
              <a:cxn ang="0">
                <a:pos x="192" y="154"/>
              </a:cxn>
              <a:cxn ang="0">
                <a:pos x="163" y="184"/>
              </a:cxn>
              <a:cxn ang="0">
                <a:pos x="134" y="211"/>
              </a:cxn>
              <a:cxn ang="0">
                <a:pos x="102" y="237"/>
              </a:cxn>
              <a:cxn ang="0">
                <a:pos x="68" y="262"/>
              </a:cxn>
              <a:cxn ang="0">
                <a:pos x="68" y="262"/>
              </a:cxn>
            </a:cxnLst>
            <a:rect l="0" t="0" r="r" b="b"/>
            <a:pathLst>
              <a:path w="275" h="262">
                <a:moveTo>
                  <a:pt x="68" y="262"/>
                </a:moveTo>
                <a:lnTo>
                  <a:pt x="67" y="220"/>
                </a:lnTo>
                <a:lnTo>
                  <a:pt x="61" y="182"/>
                </a:lnTo>
                <a:lnTo>
                  <a:pt x="52" y="147"/>
                </a:lnTo>
                <a:lnTo>
                  <a:pt x="43" y="115"/>
                </a:lnTo>
                <a:lnTo>
                  <a:pt x="33" y="88"/>
                </a:lnTo>
                <a:lnTo>
                  <a:pt x="22" y="64"/>
                </a:lnTo>
                <a:lnTo>
                  <a:pt x="11" y="44"/>
                </a:lnTo>
                <a:lnTo>
                  <a:pt x="0" y="26"/>
                </a:lnTo>
                <a:lnTo>
                  <a:pt x="38" y="14"/>
                </a:lnTo>
                <a:lnTo>
                  <a:pt x="74" y="7"/>
                </a:lnTo>
                <a:lnTo>
                  <a:pt x="111" y="0"/>
                </a:lnTo>
                <a:lnTo>
                  <a:pt x="146" y="0"/>
                </a:lnTo>
                <a:lnTo>
                  <a:pt x="180" y="0"/>
                </a:lnTo>
                <a:lnTo>
                  <a:pt x="214" y="7"/>
                </a:lnTo>
                <a:lnTo>
                  <a:pt x="244" y="14"/>
                </a:lnTo>
                <a:lnTo>
                  <a:pt x="275" y="26"/>
                </a:lnTo>
                <a:lnTo>
                  <a:pt x="258" y="60"/>
                </a:lnTo>
                <a:lnTo>
                  <a:pt x="239" y="92"/>
                </a:lnTo>
                <a:lnTo>
                  <a:pt x="217" y="124"/>
                </a:lnTo>
                <a:lnTo>
                  <a:pt x="192" y="154"/>
                </a:lnTo>
                <a:lnTo>
                  <a:pt x="163" y="184"/>
                </a:lnTo>
                <a:lnTo>
                  <a:pt x="134" y="211"/>
                </a:lnTo>
                <a:lnTo>
                  <a:pt x="102" y="237"/>
                </a:lnTo>
                <a:lnTo>
                  <a:pt x="68" y="262"/>
                </a:lnTo>
                <a:lnTo>
                  <a:pt x="68" y="262"/>
                </a:lnTo>
                <a:close/>
              </a:path>
            </a:pathLst>
          </a:custGeom>
          <a:solidFill>
            <a:srgbClr val="9EFF3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0" name="Freeform 8"/>
          <p:cNvSpPr>
            <a:spLocks noChangeArrowheads="1"/>
          </p:cNvSpPr>
          <p:nvPr/>
        </p:nvSpPr>
        <p:spPr bwMode="auto">
          <a:xfrm>
            <a:off x="6324600" y="695325"/>
            <a:ext cx="2184400" cy="2365375"/>
          </a:xfrm>
          <a:custGeom>
            <a:avLst/>
            <a:gdLst/>
            <a:ahLst/>
            <a:cxnLst>
              <a:cxn ang="0">
                <a:pos x="1311" y="115"/>
              </a:cxn>
              <a:cxn ang="0">
                <a:pos x="1296" y="200"/>
              </a:cxn>
              <a:cxn ang="0">
                <a:pos x="1248" y="329"/>
              </a:cxn>
              <a:cxn ang="0">
                <a:pos x="1157" y="409"/>
              </a:cxn>
              <a:cxn ang="0">
                <a:pos x="1110" y="370"/>
              </a:cxn>
              <a:cxn ang="0">
                <a:pos x="1089" y="301"/>
              </a:cxn>
              <a:cxn ang="0">
                <a:pos x="1058" y="234"/>
              </a:cxn>
              <a:cxn ang="0">
                <a:pos x="1008" y="161"/>
              </a:cxn>
              <a:cxn ang="0">
                <a:pos x="947" y="101"/>
              </a:cxn>
              <a:cxn ang="0">
                <a:pos x="876" y="53"/>
              </a:cxn>
              <a:cxn ang="0">
                <a:pos x="794" y="21"/>
              </a:cxn>
              <a:cxn ang="0">
                <a:pos x="707" y="3"/>
              </a:cxn>
              <a:cxn ang="0">
                <a:pos x="565" y="5"/>
              </a:cxn>
              <a:cxn ang="0">
                <a:pos x="404" y="53"/>
              </a:cxn>
              <a:cxn ang="0">
                <a:pos x="259" y="140"/>
              </a:cxn>
              <a:cxn ang="0">
                <a:pos x="137" y="264"/>
              </a:cxn>
              <a:cxn ang="0">
                <a:pos x="49" y="414"/>
              </a:cxn>
              <a:cxn ang="0">
                <a:pos x="4" y="576"/>
              </a:cxn>
              <a:cxn ang="0">
                <a:pos x="4" y="724"/>
              </a:cxn>
              <a:cxn ang="0">
                <a:pos x="44" y="861"/>
              </a:cxn>
              <a:cxn ang="0">
                <a:pos x="90" y="944"/>
              </a:cxn>
              <a:cxn ang="0">
                <a:pos x="135" y="999"/>
              </a:cxn>
              <a:cxn ang="0">
                <a:pos x="187" y="1045"/>
              </a:cxn>
              <a:cxn ang="0">
                <a:pos x="246" y="1082"/>
              </a:cxn>
              <a:cxn ang="0">
                <a:pos x="311" y="1109"/>
              </a:cxn>
              <a:cxn ang="0">
                <a:pos x="210" y="1403"/>
              </a:cxn>
              <a:cxn ang="0">
                <a:pos x="461" y="1483"/>
              </a:cxn>
              <a:cxn ang="0">
                <a:pos x="481" y="1435"/>
              </a:cxn>
              <a:cxn ang="0">
                <a:pos x="454" y="1394"/>
              </a:cxn>
              <a:cxn ang="0">
                <a:pos x="468" y="1136"/>
              </a:cxn>
              <a:cxn ang="0">
                <a:pos x="544" y="1134"/>
              </a:cxn>
              <a:cxn ang="0">
                <a:pos x="617" y="1121"/>
              </a:cxn>
              <a:cxn ang="0">
                <a:pos x="943" y="1355"/>
              </a:cxn>
              <a:cxn ang="0">
                <a:pos x="963" y="1309"/>
              </a:cxn>
              <a:cxn ang="0">
                <a:pos x="936" y="1265"/>
              </a:cxn>
              <a:cxn ang="0">
                <a:pos x="788" y="1348"/>
              </a:cxn>
              <a:cxn ang="0">
                <a:pos x="786" y="1052"/>
              </a:cxn>
              <a:cxn ang="0">
                <a:pos x="882" y="983"/>
              </a:cxn>
              <a:cxn ang="0">
                <a:pos x="967" y="898"/>
              </a:cxn>
              <a:cxn ang="0">
                <a:pos x="1037" y="799"/>
              </a:cxn>
              <a:cxn ang="0">
                <a:pos x="1087" y="691"/>
              </a:cxn>
              <a:cxn ang="0">
                <a:pos x="1114" y="590"/>
              </a:cxn>
              <a:cxn ang="0">
                <a:pos x="1123" y="519"/>
              </a:cxn>
              <a:cxn ang="0">
                <a:pos x="1193" y="496"/>
              </a:cxn>
              <a:cxn ang="0">
                <a:pos x="1255" y="452"/>
              </a:cxn>
              <a:cxn ang="0">
                <a:pos x="1311" y="384"/>
              </a:cxn>
              <a:cxn ang="0">
                <a:pos x="1354" y="292"/>
              </a:cxn>
              <a:cxn ang="0">
                <a:pos x="1374" y="186"/>
              </a:cxn>
              <a:cxn ang="0">
                <a:pos x="1365" y="115"/>
              </a:cxn>
              <a:cxn ang="0">
                <a:pos x="1338" y="101"/>
              </a:cxn>
            </a:cxnLst>
            <a:rect l="0" t="0" r="r" b="b"/>
            <a:pathLst>
              <a:path w="1376" h="1490">
                <a:moveTo>
                  <a:pt x="1338" y="101"/>
                </a:moveTo>
                <a:lnTo>
                  <a:pt x="1323" y="106"/>
                </a:lnTo>
                <a:lnTo>
                  <a:pt x="1311" y="115"/>
                </a:lnTo>
                <a:lnTo>
                  <a:pt x="1304" y="131"/>
                </a:lnTo>
                <a:lnTo>
                  <a:pt x="1300" y="150"/>
                </a:lnTo>
                <a:lnTo>
                  <a:pt x="1296" y="200"/>
                </a:lnTo>
                <a:lnTo>
                  <a:pt x="1286" y="246"/>
                </a:lnTo>
                <a:lnTo>
                  <a:pt x="1270" y="290"/>
                </a:lnTo>
                <a:lnTo>
                  <a:pt x="1248" y="329"/>
                </a:lnTo>
                <a:lnTo>
                  <a:pt x="1221" y="363"/>
                </a:lnTo>
                <a:lnTo>
                  <a:pt x="1191" y="388"/>
                </a:lnTo>
                <a:lnTo>
                  <a:pt x="1157" y="409"/>
                </a:lnTo>
                <a:lnTo>
                  <a:pt x="1119" y="420"/>
                </a:lnTo>
                <a:lnTo>
                  <a:pt x="1116" y="395"/>
                </a:lnTo>
                <a:lnTo>
                  <a:pt x="1110" y="370"/>
                </a:lnTo>
                <a:lnTo>
                  <a:pt x="1105" y="347"/>
                </a:lnTo>
                <a:lnTo>
                  <a:pt x="1098" y="324"/>
                </a:lnTo>
                <a:lnTo>
                  <a:pt x="1089" y="301"/>
                </a:lnTo>
                <a:lnTo>
                  <a:pt x="1080" y="278"/>
                </a:lnTo>
                <a:lnTo>
                  <a:pt x="1069" y="255"/>
                </a:lnTo>
                <a:lnTo>
                  <a:pt x="1058" y="234"/>
                </a:lnTo>
                <a:lnTo>
                  <a:pt x="1044" y="209"/>
                </a:lnTo>
                <a:lnTo>
                  <a:pt x="1026" y="184"/>
                </a:lnTo>
                <a:lnTo>
                  <a:pt x="1008" y="161"/>
                </a:lnTo>
                <a:lnTo>
                  <a:pt x="990" y="140"/>
                </a:lnTo>
                <a:lnTo>
                  <a:pt x="969" y="120"/>
                </a:lnTo>
                <a:lnTo>
                  <a:pt x="947" y="101"/>
                </a:lnTo>
                <a:lnTo>
                  <a:pt x="924" y="83"/>
                </a:lnTo>
                <a:lnTo>
                  <a:pt x="900" y="69"/>
                </a:lnTo>
                <a:lnTo>
                  <a:pt x="876" y="53"/>
                </a:lnTo>
                <a:lnTo>
                  <a:pt x="849" y="42"/>
                </a:lnTo>
                <a:lnTo>
                  <a:pt x="823" y="30"/>
                </a:lnTo>
                <a:lnTo>
                  <a:pt x="794" y="21"/>
                </a:lnTo>
                <a:lnTo>
                  <a:pt x="766" y="14"/>
                </a:lnTo>
                <a:lnTo>
                  <a:pt x="737" y="7"/>
                </a:lnTo>
                <a:lnTo>
                  <a:pt x="707" y="3"/>
                </a:lnTo>
                <a:lnTo>
                  <a:pt x="676" y="0"/>
                </a:lnTo>
                <a:lnTo>
                  <a:pt x="621" y="0"/>
                </a:lnTo>
                <a:lnTo>
                  <a:pt x="565" y="5"/>
                </a:lnTo>
                <a:lnTo>
                  <a:pt x="510" y="16"/>
                </a:lnTo>
                <a:lnTo>
                  <a:pt x="456" y="32"/>
                </a:lnTo>
                <a:lnTo>
                  <a:pt x="404" y="53"/>
                </a:lnTo>
                <a:lnTo>
                  <a:pt x="354" y="78"/>
                </a:lnTo>
                <a:lnTo>
                  <a:pt x="303" y="108"/>
                </a:lnTo>
                <a:lnTo>
                  <a:pt x="259" y="140"/>
                </a:lnTo>
                <a:lnTo>
                  <a:pt x="214" y="179"/>
                </a:lnTo>
                <a:lnTo>
                  <a:pt x="174" y="221"/>
                </a:lnTo>
                <a:lnTo>
                  <a:pt x="137" y="264"/>
                </a:lnTo>
                <a:lnTo>
                  <a:pt x="103" y="312"/>
                </a:lnTo>
                <a:lnTo>
                  <a:pt x="74" y="361"/>
                </a:lnTo>
                <a:lnTo>
                  <a:pt x="49" y="414"/>
                </a:lnTo>
                <a:lnTo>
                  <a:pt x="29" y="469"/>
                </a:lnTo>
                <a:lnTo>
                  <a:pt x="13" y="526"/>
                </a:lnTo>
                <a:lnTo>
                  <a:pt x="4" y="576"/>
                </a:lnTo>
                <a:lnTo>
                  <a:pt x="0" y="625"/>
                </a:lnTo>
                <a:lnTo>
                  <a:pt x="0" y="675"/>
                </a:lnTo>
                <a:lnTo>
                  <a:pt x="4" y="724"/>
                </a:lnTo>
                <a:lnTo>
                  <a:pt x="13" y="772"/>
                </a:lnTo>
                <a:lnTo>
                  <a:pt x="25" y="818"/>
                </a:lnTo>
                <a:lnTo>
                  <a:pt x="44" y="861"/>
                </a:lnTo>
                <a:lnTo>
                  <a:pt x="65" y="903"/>
                </a:lnTo>
                <a:lnTo>
                  <a:pt x="77" y="923"/>
                </a:lnTo>
                <a:lnTo>
                  <a:pt x="90" y="944"/>
                </a:lnTo>
                <a:lnTo>
                  <a:pt x="104" y="962"/>
                </a:lnTo>
                <a:lnTo>
                  <a:pt x="119" y="980"/>
                </a:lnTo>
                <a:lnTo>
                  <a:pt x="135" y="999"/>
                </a:lnTo>
                <a:lnTo>
                  <a:pt x="151" y="1015"/>
                </a:lnTo>
                <a:lnTo>
                  <a:pt x="169" y="1031"/>
                </a:lnTo>
                <a:lnTo>
                  <a:pt x="187" y="1045"/>
                </a:lnTo>
                <a:lnTo>
                  <a:pt x="206" y="1059"/>
                </a:lnTo>
                <a:lnTo>
                  <a:pt x="226" y="1070"/>
                </a:lnTo>
                <a:lnTo>
                  <a:pt x="246" y="1082"/>
                </a:lnTo>
                <a:lnTo>
                  <a:pt x="267" y="1093"/>
                </a:lnTo>
                <a:lnTo>
                  <a:pt x="289" y="1102"/>
                </a:lnTo>
                <a:lnTo>
                  <a:pt x="311" y="1109"/>
                </a:lnTo>
                <a:lnTo>
                  <a:pt x="334" y="1116"/>
                </a:lnTo>
                <a:lnTo>
                  <a:pt x="357" y="1123"/>
                </a:lnTo>
                <a:lnTo>
                  <a:pt x="210" y="1403"/>
                </a:lnTo>
                <a:lnTo>
                  <a:pt x="431" y="1488"/>
                </a:lnTo>
                <a:lnTo>
                  <a:pt x="447" y="1490"/>
                </a:lnTo>
                <a:lnTo>
                  <a:pt x="461" y="1483"/>
                </a:lnTo>
                <a:lnTo>
                  <a:pt x="472" y="1472"/>
                </a:lnTo>
                <a:lnTo>
                  <a:pt x="479" y="1453"/>
                </a:lnTo>
                <a:lnTo>
                  <a:pt x="481" y="1435"/>
                </a:lnTo>
                <a:lnTo>
                  <a:pt x="476" y="1417"/>
                </a:lnTo>
                <a:lnTo>
                  <a:pt x="467" y="1403"/>
                </a:lnTo>
                <a:lnTo>
                  <a:pt x="454" y="1394"/>
                </a:lnTo>
                <a:lnTo>
                  <a:pt x="332" y="1348"/>
                </a:lnTo>
                <a:lnTo>
                  <a:pt x="443" y="1136"/>
                </a:lnTo>
                <a:lnTo>
                  <a:pt x="468" y="1136"/>
                </a:lnTo>
                <a:lnTo>
                  <a:pt x="493" y="1136"/>
                </a:lnTo>
                <a:lnTo>
                  <a:pt x="518" y="1136"/>
                </a:lnTo>
                <a:lnTo>
                  <a:pt x="544" y="1134"/>
                </a:lnTo>
                <a:lnTo>
                  <a:pt x="569" y="1130"/>
                </a:lnTo>
                <a:lnTo>
                  <a:pt x="594" y="1125"/>
                </a:lnTo>
                <a:lnTo>
                  <a:pt x="617" y="1121"/>
                </a:lnTo>
                <a:lnTo>
                  <a:pt x="642" y="1114"/>
                </a:lnTo>
                <a:lnTo>
                  <a:pt x="744" y="1488"/>
                </a:lnTo>
                <a:lnTo>
                  <a:pt x="943" y="1355"/>
                </a:lnTo>
                <a:lnTo>
                  <a:pt x="954" y="1343"/>
                </a:lnTo>
                <a:lnTo>
                  <a:pt x="961" y="1327"/>
                </a:lnTo>
                <a:lnTo>
                  <a:pt x="963" y="1309"/>
                </a:lnTo>
                <a:lnTo>
                  <a:pt x="960" y="1290"/>
                </a:lnTo>
                <a:lnTo>
                  <a:pt x="949" y="1274"/>
                </a:lnTo>
                <a:lnTo>
                  <a:pt x="936" y="1265"/>
                </a:lnTo>
                <a:lnTo>
                  <a:pt x="922" y="1263"/>
                </a:lnTo>
                <a:lnTo>
                  <a:pt x="908" y="1270"/>
                </a:lnTo>
                <a:lnTo>
                  <a:pt x="788" y="1348"/>
                </a:lnTo>
                <a:lnTo>
                  <a:pt x="716" y="1086"/>
                </a:lnTo>
                <a:lnTo>
                  <a:pt x="752" y="1070"/>
                </a:lnTo>
                <a:lnTo>
                  <a:pt x="786" y="1052"/>
                </a:lnTo>
                <a:lnTo>
                  <a:pt x="820" y="1031"/>
                </a:lnTo>
                <a:lnTo>
                  <a:pt x="852" y="1008"/>
                </a:lnTo>
                <a:lnTo>
                  <a:pt x="882" y="983"/>
                </a:lnTo>
                <a:lnTo>
                  <a:pt x="913" y="955"/>
                </a:lnTo>
                <a:lnTo>
                  <a:pt x="942" y="928"/>
                </a:lnTo>
                <a:lnTo>
                  <a:pt x="967" y="898"/>
                </a:lnTo>
                <a:lnTo>
                  <a:pt x="992" y="866"/>
                </a:lnTo>
                <a:lnTo>
                  <a:pt x="1015" y="834"/>
                </a:lnTo>
                <a:lnTo>
                  <a:pt x="1037" y="799"/>
                </a:lnTo>
                <a:lnTo>
                  <a:pt x="1056" y="765"/>
                </a:lnTo>
                <a:lnTo>
                  <a:pt x="1072" y="728"/>
                </a:lnTo>
                <a:lnTo>
                  <a:pt x="1087" y="691"/>
                </a:lnTo>
                <a:lnTo>
                  <a:pt x="1099" y="652"/>
                </a:lnTo>
                <a:lnTo>
                  <a:pt x="1110" y="613"/>
                </a:lnTo>
                <a:lnTo>
                  <a:pt x="1114" y="590"/>
                </a:lnTo>
                <a:lnTo>
                  <a:pt x="1117" y="565"/>
                </a:lnTo>
                <a:lnTo>
                  <a:pt x="1121" y="542"/>
                </a:lnTo>
                <a:lnTo>
                  <a:pt x="1123" y="519"/>
                </a:lnTo>
                <a:lnTo>
                  <a:pt x="1146" y="514"/>
                </a:lnTo>
                <a:lnTo>
                  <a:pt x="1169" y="505"/>
                </a:lnTo>
                <a:lnTo>
                  <a:pt x="1193" y="496"/>
                </a:lnTo>
                <a:lnTo>
                  <a:pt x="1214" y="482"/>
                </a:lnTo>
                <a:lnTo>
                  <a:pt x="1236" y="469"/>
                </a:lnTo>
                <a:lnTo>
                  <a:pt x="1255" y="452"/>
                </a:lnTo>
                <a:lnTo>
                  <a:pt x="1275" y="432"/>
                </a:lnTo>
                <a:lnTo>
                  <a:pt x="1293" y="411"/>
                </a:lnTo>
                <a:lnTo>
                  <a:pt x="1311" y="384"/>
                </a:lnTo>
                <a:lnTo>
                  <a:pt x="1327" y="356"/>
                </a:lnTo>
                <a:lnTo>
                  <a:pt x="1342" y="324"/>
                </a:lnTo>
                <a:lnTo>
                  <a:pt x="1354" y="292"/>
                </a:lnTo>
                <a:lnTo>
                  <a:pt x="1363" y="258"/>
                </a:lnTo>
                <a:lnTo>
                  <a:pt x="1370" y="223"/>
                </a:lnTo>
                <a:lnTo>
                  <a:pt x="1374" y="186"/>
                </a:lnTo>
                <a:lnTo>
                  <a:pt x="1376" y="150"/>
                </a:lnTo>
                <a:lnTo>
                  <a:pt x="1372" y="131"/>
                </a:lnTo>
                <a:lnTo>
                  <a:pt x="1365" y="115"/>
                </a:lnTo>
                <a:lnTo>
                  <a:pt x="1352" y="106"/>
                </a:lnTo>
                <a:lnTo>
                  <a:pt x="1338" y="101"/>
                </a:lnTo>
                <a:lnTo>
                  <a:pt x="1338" y="10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1" name="Freeform 9"/>
          <p:cNvSpPr>
            <a:spLocks noChangeArrowheads="1"/>
          </p:cNvSpPr>
          <p:nvPr/>
        </p:nvSpPr>
        <p:spPr bwMode="auto">
          <a:xfrm>
            <a:off x="7605713" y="895350"/>
            <a:ext cx="327025" cy="314325"/>
          </a:xfrm>
          <a:custGeom>
            <a:avLst/>
            <a:gdLst/>
            <a:ahLst/>
            <a:cxnLst>
              <a:cxn ang="0">
                <a:pos x="190" y="166"/>
              </a:cxn>
              <a:cxn ang="0">
                <a:pos x="194" y="173"/>
              </a:cxn>
              <a:cxn ang="0">
                <a:pos x="199" y="182"/>
              </a:cxn>
              <a:cxn ang="0">
                <a:pos x="203" y="189"/>
              </a:cxn>
              <a:cxn ang="0">
                <a:pos x="206" y="198"/>
              </a:cxn>
              <a:cxn ang="0">
                <a:pos x="77" y="186"/>
              </a:cxn>
              <a:cxn ang="0">
                <a:pos x="69" y="156"/>
              </a:cxn>
              <a:cxn ang="0">
                <a:pos x="59" y="129"/>
              </a:cxn>
              <a:cxn ang="0">
                <a:pos x="50" y="102"/>
              </a:cxn>
              <a:cxn ang="0">
                <a:pos x="40" y="79"/>
              </a:cxn>
              <a:cxn ang="0">
                <a:pos x="31" y="56"/>
              </a:cxn>
              <a:cxn ang="0">
                <a:pos x="20" y="35"/>
              </a:cxn>
              <a:cxn ang="0">
                <a:pos x="9" y="17"/>
              </a:cxn>
              <a:cxn ang="0">
                <a:pos x="0" y="0"/>
              </a:cxn>
              <a:cxn ang="0">
                <a:pos x="29" y="14"/>
              </a:cxn>
              <a:cxn ang="0">
                <a:pos x="57" y="30"/>
              </a:cxn>
              <a:cxn ang="0">
                <a:pos x="84" y="47"/>
              </a:cxn>
              <a:cxn ang="0">
                <a:pos x="109" y="67"/>
              </a:cxn>
              <a:cxn ang="0">
                <a:pos x="133" y="88"/>
              </a:cxn>
              <a:cxn ang="0">
                <a:pos x="154" y="113"/>
              </a:cxn>
              <a:cxn ang="0">
                <a:pos x="172" y="138"/>
              </a:cxn>
              <a:cxn ang="0">
                <a:pos x="190" y="166"/>
              </a:cxn>
              <a:cxn ang="0">
                <a:pos x="190" y="166"/>
              </a:cxn>
            </a:cxnLst>
            <a:rect l="0" t="0" r="r" b="b"/>
            <a:pathLst>
              <a:path w="206" h="198">
                <a:moveTo>
                  <a:pt x="190" y="166"/>
                </a:moveTo>
                <a:lnTo>
                  <a:pt x="194" y="173"/>
                </a:lnTo>
                <a:lnTo>
                  <a:pt x="199" y="182"/>
                </a:lnTo>
                <a:lnTo>
                  <a:pt x="203" y="189"/>
                </a:lnTo>
                <a:lnTo>
                  <a:pt x="206" y="198"/>
                </a:lnTo>
                <a:lnTo>
                  <a:pt x="77" y="186"/>
                </a:lnTo>
                <a:lnTo>
                  <a:pt x="69" y="156"/>
                </a:lnTo>
                <a:lnTo>
                  <a:pt x="59" y="129"/>
                </a:lnTo>
                <a:lnTo>
                  <a:pt x="50" y="102"/>
                </a:lnTo>
                <a:lnTo>
                  <a:pt x="40" y="79"/>
                </a:lnTo>
                <a:lnTo>
                  <a:pt x="31" y="56"/>
                </a:lnTo>
                <a:lnTo>
                  <a:pt x="20" y="35"/>
                </a:lnTo>
                <a:lnTo>
                  <a:pt x="9" y="17"/>
                </a:lnTo>
                <a:lnTo>
                  <a:pt x="0" y="0"/>
                </a:lnTo>
                <a:lnTo>
                  <a:pt x="29" y="14"/>
                </a:lnTo>
                <a:lnTo>
                  <a:pt x="57" y="30"/>
                </a:lnTo>
                <a:lnTo>
                  <a:pt x="84" y="47"/>
                </a:lnTo>
                <a:lnTo>
                  <a:pt x="109" y="67"/>
                </a:lnTo>
                <a:lnTo>
                  <a:pt x="133" y="88"/>
                </a:lnTo>
                <a:lnTo>
                  <a:pt x="154" y="113"/>
                </a:lnTo>
                <a:lnTo>
                  <a:pt x="172" y="138"/>
                </a:lnTo>
                <a:lnTo>
                  <a:pt x="190" y="166"/>
                </a:lnTo>
                <a:lnTo>
                  <a:pt x="190" y="166"/>
                </a:lnTo>
                <a:close/>
              </a:path>
            </a:pathLst>
          </a:custGeom>
          <a:solidFill>
            <a:srgbClr val="9EFF3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2" name="Freeform 10"/>
          <p:cNvSpPr>
            <a:spLocks noChangeArrowheads="1"/>
          </p:cNvSpPr>
          <p:nvPr/>
        </p:nvSpPr>
        <p:spPr bwMode="auto">
          <a:xfrm>
            <a:off x="7153275" y="1654175"/>
            <a:ext cx="555625" cy="306388"/>
          </a:xfrm>
          <a:custGeom>
            <a:avLst/>
            <a:gdLst/>
            <a:ahLst/>
            <a:cxnLst>
              <a:cxn ang="0">
                <a:pos x="176" y="188"/>
              </a:cxn>
              <a:cxn ang="0">
                <a:pos x="167" y="191"/>
              </a:cxn>
              <a:cxn ang="0">
                <a:pos x="158" y="191"/>
              </a:cxn>
              <a:cxn ang="0">
                <a:pos x="149" y="193"/>
              </a:cxn>
              <a:cxn ang="0">
                <a:pos x="140" y="193"/>
              </a:cxn>
              <a:cxn ang="0">
                <a:pos x="129" y="193"/>
              </a:cxn>
              <a:cxn ang="0">
                <a:pos x="120" y="193"/>
              </a:cxn>
              <a:cxn ang="0">
                <a:pos x="111" y="193"/>
              </a:cxn>
              <a:cxn ang="0">
                <a:pos x="102" y="193"/>
              </a:cxn>
              <a:cxn ang="0">
                <a:pos x="101" y="193"/>
              </a:cxn>
              <a:cxn ang="0">
                <a:pos x="88" y="191"/>
              </a:cxn>
              <a:cxn ang="0">
                <a:pos x="76" y="188"/>
              </a:cxn>
              <a:cxn ang="0">
                <a:pos x="63" y="186"/>
              </a:cxn>
              <a:cxn ang="0">
                <a:pos x="50" y="183"/>
              </a:cxn>
              <a:cxn ang="0">
                <a:pos x="38" y="182"/>
              </a:cxn>
              <a:cxn ang="0">
                <a:pos x="25" y="177"/>
              </a:cxn>
              <a:cxn ang="0">
                <a:pos x="13" y="174"/>
              </a:cxn>
              <a:cxn ang="0">
                <a:pos x="0" y="170"/>
              </a:cxn>
              <a:cxn ang="0">
                <a:pos x="22" y="0"/>
              </a:cxn>
              <a:cxn ang="0">
                <a:pos x="350" y="32"/>
              </a:cxn>
              <a:cxn ang="0">
                <a:pos x="346" y="57"/>
              </a:cxn>
              <a:cxn ang="0">
                <a:pos x="342" y="85"/>
              </a:cxn>
              <a:cxn ang="0">
                <a:pos x="337" y="112"/>
              </a:cxn>
              <a:cxn ang="0">
                <a:pos x="330" y="142"/>
              </a:cxn>
              <a:cxn ang="0">
                <a:pos x="312" y="152"/>
              </a:cxn>
              <a:cxn ang="0">
                <a:pos x="296" y="158"/>
              </a:cxn>
              <a:cxn ang="0">
                <a:pos x="276" y="165"/>
              </a:cxn>
              <a:cxn ang="0">
                <a:pos x="258" y="172"/>
              </a:cxn>
              <a:cxn ang="0">
                <a:pos x="238" y="177"/>
              </a:cxn>
              <a:cxn ang="0">
                <a:pos x="217" y="182"/>
              </a:cxn>
              <a:cxn ang="0">
                <a:pos x="198" y="186"/>
              </a:cxn>
              <a:cxn ang="0">
                <a:pos x="176" y="188"/>
              </a:cxn>
              <a:cxn ang="0">
                <a:pos x="176" y="188"/>
              </a:cxn>
            </a:cxnLst>
            <a:rect l="0" t="0" r="r" b="b"/>
            <a:pathLst>
              <a:path w="350" h="193">
                <a:moveTo>
                  <a:pt x="176" y="188"/>
                </a:moveTo>
                <a:lnTo>
                  <a:pt x="167" y="191"/>
                </a:lnTo>
                <a:lnTo>
                  <a:pt x="158" y="191"/>
                </a:lnTo>
                <a:lnTo>
                  <a:pt x="149" y="193"/>
                </a:lnTo>
                <a:lnTo>
                  <a:pt x="140" y="193"/>
                </a:lnTo>
                <a:lnTo>
                  <a:pt x="129" y="193"/>
                </a:lnTo>
                <a:lnTo>
                  <a:pt x="120" y="193"/>
                </a:lnTo>
                <a:lnTo>
                  <a:pt x="111" y="193"/>
                </a:lnTo>
                <a:lnTo>
                  <a:pt x="102" y="193"/>
                </a:lnTo>
                <a:lnTo>
                  <a:pt x="101" y="193"/>
                </a:lnTo>
                <a:lnTo>
                  <a:pt x="88" y="191"/>
                </a:lnTo>
                <a:lnTo>
                  <a:pt x="76" y="188"/>
                </a:lnTo>
                <a:lnTo>
                  <a:pt x="63" y="186"/>
                </a:lnTo>
                <a:lnTo>
                  <a:pt x="50" y="183"/>
                </a:lnTo>
                <a:lnTo>
                  <a:pt x="38" y="182"/>
                </a:lnTo>
                <a:lnTo>
                  <a:pt x="25" y="177"/>
                </a:lnTo>
                <a:lnTo>
                  <a:pt x="13" y="174"/>
                </a:lnTo>
                <a:lnTo>
                  <a:pt x="0" y="170"/>
                </a:lnTo>
                <a:lnTo>
                  <a:pt x="22" y="0"/>
                </a:lnTo>
                <a:lnTo>
                  <a:pt x="350" y="32"/>
                </a:lnTo>
                <a:lnTo>
                  <a:pt x="346" y="57"/>
                </a:lnTo>
                <a:lnTo>
                  <a:pt x="342" y="85"/>
                </a:lnTo>
                <a:lnTo>
                  <a:pt x="337" y="112"/>
                </a:lnTo>
                <a:lnTo>
                  <a:pt x="330" y="142"/>
                </a:lnTo>
                <a:lnTo>
                  <a:pt x="312" y="152"/>
                </a:lnTo>
                <a:lnTo>
                  <a:pt x="296" y="158"/>
                </a:lnTo>
                <a:lnTo>
                  <a:pt x="276" y="165"/>
                </a:lnTo>
                <a:lnTo>
                  <a:pt x="258" y="172"/>
                </a:lnTo>
                <a:lnTo>
                  <a:pt x="238" y="177"/>
                </a:lnTo>
                <a:lnTo>
                  <a:pt x="217" y="182"/>
                </a:lnTo>
                <a:lnTo>
                  <a:pt x="198" y="186"/>
                </a:lnTo>
                <a:lnTo>
                  <a:pt x="176" y="188"/>
                </a:lnTo>
                <a:lnTo>
                  <a:pt x="176" y="188"/>
                </a:lnTo>
                <a:close/>
              </a:path>
            </a:pathLst>
          </a:custGeom>
          <a:solidFill>
            <a:srgbClr val="9EFF3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3" name="Freeform 11"/>
          <p:cNvSpPr>
            <a:spLocks noChangeArrowheads="1"/>
          </p:cNvSpPr>
          <p:nvPr/>
        </p:nvSpPr>
        <p:spPr bwMode="auto">
          <a:xfrm>
            <a:off x="6697663" y="1176338"/>
            <a:ext cx="600075" cy="423862"/>
          </a:xfrm>
          <a:custGeom>
            <a:avLst/>
            <a:gdLst/>
            <a:ahLst/>
            <a:cxnLst>
              <a:cxn ang="0">
                <a:pos x="378" y="267"/>
              </a:cxn>
              <a:cxn ang="0">
                <a:pos x="0" y="228"/>
              </a:cxn>
              <a:cxn ang="0">
                <a:pos x="9" y="198"/>
              </a:cxn>
              <a:cxn ang="0">
                <a:pos x="20" y="166"/>
              </a:cxn>
              <a:cxn ang="0">
                <a:pos x="32" y="136"/>
              </a:cxn>
              <a:cxn ang="0">
                <a:pos x="43" y="106"/>
              </a:cxn>
              <a:cxn ang="0">
                <a:pos x="56" y="78"/>
              </a:cxn>
              <a:cxn ang="0">
                <a:pos x="66" y="51"/>
              </a:cxn>
              <a:cxn ang="0">
                <a:pos x="79" y="26"/>
              </a:cxn>
              <a:cxn ang="0">
                <a:pos x="92" y="0"/>
              </a:cxn>
              <a:cxn ang="0">
                <a:pos x="309" y="21"/>
              </a:cxn>
              <a:cxn ang="0">
                <a:pos x="309" y="23"/>
              </a:cxn>
              <a:cxn ang="0">
                <a:pos x="378" y="267"/>
              </a:cxn>
              <a:cxn ang="0">
                <a:pos x="378" y="267"/>
              </a:cxn>
            </a:cxnLst>
            <a:rect l="0" t="0" r="r" b="b"/>
            <a:pathLst>
              <a:path w="378" h="267">
                <a:moveTo>
                  <a:pt x="378" y="267"/>
                </a:moveTo>
                <a:lnTo>
                  <a:pt x="0" y="228"/>
                </a:lnTo>
                <a:lnTo>
                  <a:pt x="9" y="198"/>
                </a:lnTo>
                <a:lnTo>
                  <a:pt x="20" y="166"/>
                </a:lnTo>
                <a:lnTo>
                  <a:pt x="32" y="136"/>
                </a:lnTo>
                <a:lnTo>
                  <a:pt x="43" y="106"/>
                </a:lnTo>
                <a:lnTo>
                  <a:pt x="56" y="78"/>
                </a:lnTo>
                <a:lnTo>
                  <a:pt x="66" y="51"/>
                </a:lnTo>
                <a:lnTo>
                  <a:pt x="79" y="26"/>
                </a:lnTo>
                <a:lnTo>
                  <a:pt x="92" y="0"/>
                </a:lnTo>
                <a:lnTo>
                  <a:pt x="309" y="21"/>
                </a:lnTo>
                <a:lnTo>
                  <a:pt x="309" y="23"/>
                </a:lnTo>
                <a:lnTo>
                  <a:pt x="378" y="267"/>
                </a:lnTo>
                <a:lnTo>
                  <a:pt x="378" y="267"/>
                </a:lnTo>
                <a:close/>
              </a:path>
            </a:pathLst>
          </a:custGeom>
          <a:solidFill>
            <a:srgbClr val="9EFF3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4" name="Freeform 12"/>
          <p:cNvSpPr>
            <a:spLocks noChangeArrowheads="1"/>
          </p:cNvSpPr>
          <p:nvPr/>
        </p:nvSpPr>
        <p:spPr bwMode="auto">
          <a:xfrm>
            <a:off x="7246938" y="849313"/>
            <a:ext cx="430212" cy="338137"/>
          </a:xfrm>
          <a:custGeom>
            <a:avLst/>
            <a:gdLst/>
            <a:ahLst/>
            <a:cxnLst>
              <a:cxn ang="0">
                <a:pos x="22" y="2"/>
              </a:cxn>
              <a:cxn ang="0">
                <a:pos x="31" y="2"/>
              </a:cxn>
              <a:cxn ang="0">
                <a:pos x="40" y="0"/>
              </a:cxn>
              <a:cxn ang="0">
                <a:pos x="49" y="0"/>
              </a:cxn>
              <a:cxn ang="0">
                <a:pos x="58" y="0"/>
              </a:cxn>
              <a:cxn ang="0">
                <a:pos x="65" y="0"/>
              </a:cxn>
              <a:cxn ang="0">
                <a:pos x="74" y="0"/>
              </a:cxn>
              <a:cxn ang="0">
                <a:pos x="83" y="0"/>
              </a:cxn>
              <a:cxn ang="0">
                <a:pos x="91" y="0"/>
              </a:cxn>
              <a:cxn ang="0">
                <a:pos x="103" y="0"/>
              </a:cxn>
              <a:cxn ang="0">
                <a:pos x="112" y="2"/>
              </a:cxn>
              <a:cxn ang="0">
                <a:pos x="122" y="4"/>
              </a:cxn>
              <a:cxn ang="0">
                <a:pos x="131" y="4"/>
              </a:cxn>
              <a:cxn ang="0">
                <a:pos x="142" y="6"/>
              </a:cxn>
              <a:cxn ang="0">
                <a:pos x="151" y="9"/>
              </a:cxn>
              <a:cxn ang="0">
                <a:pos x="162" y="11"/>
              </a:cxn>
              <a:cxn ang="0">
                <a:pos x="171" y="14"/>
              </a:cxn>
              <a:cxn ang="0">
                <a:pos x="179" y="25"/>
              </a:cxn>
              <a:cxn ang="0">
                <a:pos x="190" y="39"/>
              </a:cxn>
              <a:cxn ang="0">
                <a:pos x="205" y="57"/>
              </a:cxn>
              <a:cxn ang="0">
                <a:pos x="217" y="80"/>
              </a:cxn>
              <a:cxn ang="0">
                <a:pos x="232" y="108"/>
              </a:cxn>
              <a:cxn ang="0">
                <a:pos x="246" y="137"/>
              </a:cxn>
              <a:cxn ang="0">
                <a:pos x="259" y="174"/>
              </a:cxn>
              <a:cxn ang="0">
                <a:pos x="271" y="213"/>
              </a:cxn>
              <a:cxn ang="0">
                <a:pos x="0" y="188"/>
              </a:cxn>
              <a:cxn ang="0">
                <a:pos x="22" y="2"/>
              </a:cxn>
              <a:cxn ang="0">
                <a:pos x="22" y="2"/>
              </a:cxn>
            </a:cxnLst>
            <a:rect l="0" t="0" r="r" b="b"/>
            <a:pathLst>
              <a:path w="271" h="213">
                <a:moveTo>
                  <a:pt x="22" y="2"/>
                </a:moveTo>
                <a:lnTo>
                  <a:pt x="31" y="2"/>
                </a:lnTo>
                <a:lnTo>
                  <a:pt x="40" y="0"/>
                </a:lnTo>
                <a:lnTo>
                  <a:pt x="49" y="0"/>
                </a:lnTo>
                <a:lnTo>
                  <a:pt x="58" y="0"/>
                </a:lnTo>
                <a:lnTo>
                  <a:pt x="65" y="0"/>
                </a:lnTo>
                <a:lnTo>
                  <a:pt x="74" y="0"/>
                </a:lnTo>
                <a:lnTo>
                  <a:pt x="83" y="0"/>
                </a:lnTo>
                <a:lnTo>
                  <a:pt x="91" y="0"/>
                </a:lnTo>
                <a:lnTo>
                  <a:pt x="103" y="0"/>
                </a:lnTo>
                <a:lnTo>
                  <a:pt x="112" y="2"/>
                </a:lnTo>
                <a:lnTo>
                  <a:pt x="122" y="4"/>
                </a:lnTo>
                <a:lnTo>
                  <a:pt x="131" y="4"/>
                </a:lnTo>
                <a:lnTo>
                  <a:pt x="142" y="6"/>
                </a:lnTo>
                <a:lnTo>
                  <a:pt x="151" y="9"/>
                </a:lnTo>
                <a:lnTo>
                  <a:pt x="162" y="11"/>
                </a:lnTo>
                <a:lnTo>
                  <a:pt x="171" y="14"/>
                </a:lnTo>
                <a:lnTo>
                  <a:pt x="179" y="25"/>
                </a:lnTo>
                <a:lnTo>
                  <a:pt x="190" y="39"/>
                </a:lnTo>
                <a:lnTo>
                  <a:pt x="205" y="57"/>
                </a:lnTo>
                <a:lnTo>
                  <a:pt x="217" y="80"/>
                </a:lnTo>
                <a:lnTo>
                  <a:pt x="232" y="108"/>
                </a:lnTo>
                <a:lnTo>
                  <a:pt x="246" y="137"/>
                </a:lnTo>
                <a:lnTo>
                  <a:pt x="259" y="174"/>
                </a:lnTo>
                <a:lnTo>
                  <a:pt x="271" y="213"/>
                </a:lnTo>
                <a:lnTo>
                  <a:pt x="0" y="188"/>
                </a:lnTo>
                <a:lnTo>
                  <a:pt x="22" y="2"/>
                </a:lnTo>
                <a:lnTo>
                  <a:pt x="22" y="2"/>
                </a:lnTo>
                <a:close/>
              </a:path>
            </a:pathLst>
          </a:custGeom>
          <a:solidFill>
            <a:srgbClr val="9EFF3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5" name="Freeform 13"/>
          <p:cNvSpPr>
            <a:spLocks noChangeArrowheads="1"/>
          </p:cNvSpPr>
          <p:nvPr/>
        </p:nvSpPr>
        <p:spPr bwMode="auto">
          <a:xfrm>
            <a:off x="7242175" y="1212850"/>
            <a:ext cx="477838" cy="430213"/>
          </a:xfrm>
          <a:custGeom>
            <a:avLst/>
            <a:gdLst/>
            <a:ahLst/>
            <a:cxnLst>
              <a:cxn ang="0">
                <a:pos x="285" y="26"/>
              </a:cxn>
              <a:cxn ang="0">
                <a:pos x="294" y="78"/>
              </a:cxn>
              <a:cxn ang="0">
                <a:pos x="299" y="138"/>
              </a:cxn>
              <a:cxn ang="0">
                <a:pos x="301" y="202"/>
              </a:cxn>
              <a:cxn ang="0">
                <a:pos x="298" y="271"/>
              </a:cxn>
              <a:cxn ang="0">
                <a:pos x="71" y="248"/>
              </a:cxn>
              <a:cxn ang="0">
                <a:pos x="0" y="0"/>
              </a:cxn>
              <a:cxn ang="0">
                <a:pos x="285" y="26"/>
              </a:cxn>
              <a:cxn ang="0">
                <a:pos x="285" y="26"/>
              </a:cxn>
            </a:cxnLst>
            <a:rect l="0" t="0" r="r" b="b"/>
            <a:pathLst>
              <a:path w="301" h="271">
                <a:moveTo>
                  <a:pt x="285" y="26"/>
                </a:moveTo>
                <a:lnTo>
                  <a:pt x="294" y="78"/>
                </a:lnTo>
                <a:lnTo>
                  <a:pt x="299" y="138"/>
                </a:lnTo>
                <a:lnTo>
                  <a:pt x="301" y="202"/>
                </a:lnTo>
                <a:lnTo>
                  <a:pt x="298" y="271"/>
                </a:lnTo>
                <a:lnTo>
                  <a:pt x="71" y="248"/>
                </a:lnTo>
                <a:lnTo>
                  <a:pt x="0" y="0"/>
                </a:lnTo>
                <a:lnTo>
                  <a:pt x="285" y="26"/>
                </a:lnTo>
                <a:lnTo>
                  <a:pt x="285" y="26"/>
                </a:lnTo>
                <a:close/>
              </a:path>
            </a:pathLst>
          </a:custGeom>
          <a:solidFill>
            <a:srgbClr val="9EFF3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6" name="Freeform 14"/>
          <p:cNvSpPr>
            <a:spLocks noChangeArrowheads="1"/>
          </p:cNvSpPr>
          <p:nvPr/>
        </p:nvSpPr>
        <p:spPr bwMode="auto">
          <a:xfrm>
            <a:off x="6875463" y="855663"/>
            <a:ext cx="355600" cy="287337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202" y="181"/>
              </a:cxn>
              <a:cxn ang="0">
                <a:pos x="0" y="163"/>
              </a:cxn>
              <a:cxn ang="0">
                <a:pos x="10" y="145"/>
              </a:cxn>
              <a:cxn ang="0">
                <a:pos x="19" y="127"/>
              </a:cxn>
              <a:cxn ang="0">
                <a:pos x="28" y="110"/>
              </a:cxn>
              <a:cxn ang="0">
                <a:pos x="37" y="95"/>
              </a:cxn>
              <a:cxn ang="0">
                <a:pos x="46" y="81"/>
              </a:cxn>
              <a:cxn ang="0">
                <a:pos x="53" y="69"/>
              </a:cxn>
              <a:cxn ang="0">
                <a:pos x="61" y="58"/>
              </a:cxn>
              <a:cxn ang="0">
                <a:pos x="66" y="49"/>
              </a:cxn>
              <a:cxn ang="0">
                <a:pos x="85" y="39"/>
              </a:cxn>
              <a:cxn ang="0">
                <a:pos x="103" y="32"/>
              </a:cxn>
              <a:cxn ang="0">
                <a:pos x="123" y="25"/>
              </a:cxn>
              <a:cxn ang="0">
                <a:pos x="143" y="19"/>
              </a:cxn>
              <a:cxn ang="0">
                <a:pos x="163" y="14"/>
              </a:cxn>
              <a:cxn ang="0">
                <a:pos x="184" y="10"/>
              </a:cxn>
              <a:cxn ang="0">
                <a:pos x="204" y="5"/>
              </a:cxn>
              <a:cxn ang="0">
                <a:pos x="224" y="0"/>
              </a:cxn>
              <a:cxn ang="0">
                <a:pos x="224" y="0"/>
              </a:cxn>
            </a:cxnLst>
            <a:rect l="0" t="0" r="r" b="b"/>
            <a:pathLst>
              <a:path w="224" h="181">
                <a:moveTo>
                  <a:pt x="224" y="0"/>
                </a:moveTo>
                <a:lnTo>
                  <a:pt x="202" y="181"/>
                </a:lnTo>
                <a:lnTo>
                  <a:pt x="0" y="163"/>
                </a:lnTo>
                <a:lnTo>
                  <a:pt x="10" y="145"/>
                </a:lnTo>
                <a:lnTo>
                  <a:pt x="19" y="127"/>
                </a:lnTo>
                <a:lnTo>
                  <a:pt x="28" y="110"/>
                </a:lnTo>
                <a:lnTo>
                  <a:pt x="37" y="95"/>
                </a:lnTo>
                <a:lnTo>
                  <a:pt x="46" y="81"/>
                </a:lnTo>
                <a:lnTo>
                  <a:pt x="53" y="69"/>
                </a:lnTo>
                <a:lnTo>
                  <a:pt x="61" y="58"/>
                </a:lnTo>
                <a:lnTo>
                  <a:pt x="66" y="49"/>
                </a:lnTo>
                <a:lnTo>
                  <a:pt x="85" y="39"/>
                </a:lnTo>
                <a:lnTo>
                  <a:pt x="103" y="32"/>
                </a:lnTo>
                <a:lnTo>
                  <a:pt x="123" y="25"/>
                </a:lnTo>
                <a:lnTo>
                  <a:pt x="143" y="19"/>
                </a:lnTo>
                <a:lnTo>
                  <a:pt x="163" y="14"/>
                </a:lnTo>
                <a:lnTo>
                  <a:pt x="184" y="10"/>
                </a:lnTo>
                <a:lnTo>
                  <a:pt x="204" y="5"/>
                </a:lnTo>
                <a:lnTo>
                  <a:pt x="224" y="0"/>
                </a:lnTo>
                <a:lnTo>
                  <a:pt x="224" y="0"/>
                </a:lnTo>
                <a:close/>
              </a:path>
            </a:pathLst>
          </a:custGeom>
          <a:solidFill>
            <a:srgbClr val="9EFF3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7" name="Freeform 15"/>
          <p:cNvSpPr>
            <a:spLocks noChangeArrowheads="1"/>
          </p:cNvSpPr>
          <p:nvPr/>
        </p:nvSpPr>
        <p:spPr bwMode="auto">
          <a:xfrm>
            <a:off x="6735763" y="987425"/>
            <a:ext cx="144462" cy="123825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82" y="18"/>
              </a:cxn>
              <a:cxn ang="0">
                <a:pos x="71" y="37"/>
              </a:cxn>
              <a:cxn ang="0">
                <a:pos x="61" y="57"/>
              </a:cxn>
              <a:cxn ang="0">
                <a:pos x="50" y="78"/>
              </a:cxn>
              <a:cxn ang="0">
                <a:pos x="0" y="74"/>
              </a:cxn>
              <a:cxn ang="0">
                <a:pos x="10" y="64"/>
              </a:cxn>
              <a:cxn ang="0">
                <a:pos x="21" y="53"/>
              </a:cxn>
              <a:cxn ang="0">
                <a:pos x="32" y="44"/>
              </a:cxn>
              <a:cxn ang="0">
                <a:pos x="44" y="34"/>
              </a:cxn>
              <a:cxn ang="0">
                <a:pos x="55" y="25"/>
              </a:cxn>
              <a:cxn ang="0">
                <a:pos x="68" y="18"/>
              </a:cxn>
              <a:cxn ang="0">
                <a:pos x="78" y="9"/>
              </a:cxn>
              <a:cxn ang="0">
                <a:pos x="91" y="0"/>
              </a:cxn>
              <a:cxn ang="0">
                <a:pos x="91" y="0"/>
              </a:cxn>
            </a:cxnLst>
            <a:rect l="0" t="0" r="r" b="b"/>
            <a:pathLst>
              <a:path w="91" h="78">
                <a:moveTo>
                  <a:pt x="91" y="0"/>
                </a:moveTo>
                <a:lnTo>
                  <a:pt x="82" y="18"/>
                </a:lnTo>
                <a:lnTo>
                  <a:pt x="71" y="37"/>
                </a:lnTo>
                <a:lnTo>
                  <a:pt x="61" y="57"/>
                </a:lnTo>
                <a:lnTo>
                  <a:pt x="50" y="78"/>
                </a:lnTo>
                <a:lnTo>
                  <a:pt x="0" y="74"/>
                </a:lnTo>
                <a:lnTo>
                  <a:pt x="10" y="64"/>
                </a:lnTo>
                <a:lnTo>
                  <a:pt x="21" y="53"/>
                </a:lnTo>
                <a:lnTo>
                  <a:pt x="32" y="44"/>
                </a:lnTo>
                <a:lnTo>
                  <a:pt x="44" y="34"/>
                </a:lnTo>
                <a:lnTo>
                  <a:pt x="55" y="25"/>
                </a:lnTo>
                <a:lnTo>
                  <a:pt x="68" y="18"/>
                </a:lnTo>
                <a:lnTo>
                  <a:pt x="78" y="9"/>
                </a:lnTo>
                <a:lnTo>
                  <a:pt x="91" y="0"/>
                </a:lnTo>
                <a:lnTo>
                  <a:pt x="91" y="0"/>
                </a:lnTo>
                <a:close/>
              </a:path>
            </a:pathLst>
          </a:custGeom>
          <a:solidFill>
            <a:srgbClr val="9EFF3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8" name="Freeform 16"/>
          <p:cNvSpPr>
            <a:spLocks noChangeArrowheads="1"/>
          </p:cNvSpPr>
          <p:nvPr/>
        </p:nvSpPr>
        <p:spPr bwMode="auto">
          <a:xfrm>
            <a:off x="6477000" y="1162050"/>
            <a:ext cx="306388" cy="371475"/>
          </a:xfrm>
          <a:custGeom>
            <a:avLst/>
            <a:gdLst/>
            <a:ahLst/>
            <a:cxnLst>
              <a:cxn ang="0">
                <a:pos x="125" y="0"/>
              </a:cxn>
              <a:cxn ang="0">
                <a:pos x="193" y="7"/>
              </a:cxn>
              <a:cxn ang="0">
                <a:pos x="180" y="32"/>
              </a:cxn>
              <a:cxn ang="0">
                <a:pos x="170" y="58"/>
              </a:cxn>
              <a:cxn ang="0">
                <a:pos x="157" y="85"/>
              </a:cxn>
              <a:cxn ang="0">
                <a:pos x="146" y="113"/>
              </a:cxn>
              <a:cxn ang="0">
                <a:pos x="134" y="143"/>
              </a:cxn>
              <a:cxn ang="0">
                <a:pos x="125" y="172"/>
              </a:cxn>
              <a:cxn ang="0">
                <a:pos x="114" y="202"/>
              </a:cxn>
              <a:cxn ang="0">
                <a:pos x="105" y="234"/>
              </a:cxn>
              <a:cxn ang="0">
                <a:pos x="0" y="223"/>
              </a:cxn>
              <a:cxn ang="0">
                <a:pos x="10" y="193"/>
              </a:cxn>
              <a:cxn ang="0">
                <a:pos x="21" y="163"/>
              </a:cxn>
              <a:cxn ang="0">
                <a:pos x="36" y="133"/>
              </a:cxn>
              <a:cxn ang="0">
                <a:pos x="49" y="103"/>
              </a:cxn>
              <a:cxn ang="0">
                <a:pos x="66" y="78"/>
              </a:cxn>
              <a:cxn ang="0">
                <a:pos x="85" y="50"/>
              </a:cxn>
              <a:cxn ang="0">
                <a:pos x="103" y="25"/>
              </a:cxn>
              <a:cxn ang="0">
                <a:pos x="125" y="0"/>
              </a:cxn>
              <a:cxn ang="0">
                <a:pos x="125" y="0"/>
              </a:cxn>
            </a:cxnLst>
            <a:rect l="0" t="0" r="r" b="b"/>
            <a:pathLst>
              <a:path w="193" h="234">
                <a:moveTo>
                  <a:pt x="125" y="0"/>
                </a:moveTo>
                <a:lnTo>
                  <a:pt x="193" y="7"/>
                </a:lnTo>
                <a:lnTo>
                  <a:pt x="180" y="32"/>
                </a:lnTo>
                <a:lnTo>
                  <a:pt x="170" y="58"/>
                </a:lnTo>
                <a:lnTo>
                  <a:pt x="157" y="85"/>
                </a:lnTo>
                <a:lnTo>
                  <a:pt x="146" y="113"/>
                </a:lnTo>
                <a:lnTo>
                  <a:pt x="134" y="143"/>
                </a:lnTo>
                <a:lnTo>
                  <a:pt x="125" y="172"/>
                </a:lnTo>
                <a:lnTo>
                  <a:pt x="114" y="202"/>
                </a:lnTo>
                <a:lnTo>
                  <a:pt x="105" y="234"/>
                </a:lnTo>
                <a:lnTo>
                  <a:pt x="0" y="223"/>
                </a:lnTo>
                <a:lnTo>
                  <a:pt x="10" y="193"/>
                </a:lnTo>
                <a:lnTo>
                  <a:pt x="21" y="163"/>
                </a:lnTo>
                <a:lnTo>
                  <a:pt x="36" y="133"/>
                </a:lnTo>
                <a:lnTo>
                  <a:pt x="49" y="103"/>
                </a:lnTo>
                <a:lnTo>
                  <a:pt x="66" y="78"/>
                </a:lnTo>
                <a:lnTo>
                  <a:pt x="85" y="50"/>
                </a:lnTo>
                <a:lnTo>
                  <a:pt x="103" y="25"/>
                </a:lnTo>
                <a:lnTo>
                  <a:pt x="125" y="0"/>
                </a:lnTo>
                <a:lnTo>
                  <a:pt x="125" y="0"/>
                </a:lnTo>
                <a:close/>
              </a:path>
            </a:pathLst>
          </a:custGeom>
          <a:solidFill>
            <a:srgbClr val="9EFF3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9" name="Freeform 17"/>
          <p:cNvSpPr>
            <a:spLocks noChangeArrowheads="1"/>
          </p:cNvSpPr>
          <p:nvPr/>
        </p:nvSpPr>
        <p:spPr bwMode="auto">
          <a:xfrm>
            <a:off x="6488113" y="1957388"/>
            <a:ext cx="133350" cy="206375"/>
          </a:xfrm>
          <a:custGeom>
            <a:avLst/>
            <a:gdLst/>
            <a:ahLst/>
            <a:cxnLst>
              <a:cxn ang="0">
                <a:pos x="23" y="52"/>
              </a:cxn>
              <a:cxn ang="0">
                <a:pos x="16" y="39"/>
              </a:cxn>
              <a:cxn ang="0">
                <a:pos x="10" y="25"/>
              </a:cxn>
              <a:cxn ang="0">
                <a:pos x="5" y="14"/>
              </a:cxn>
              <a:cxn ang="0">
                <a:pos x="0" y="0"/>
              </a:cxn>
              <a:cxn ang="0">
                <a:pos x="64" y="4"/>
              </a:cxn>
              <a:cxn ang="0">
                <a:pos x="66" y="36"/>
              </a:cxn>
              <a:cxn ang="0">
                <a:pos x="71" y="68"/>
              </a:cxn>
              <a:cxn ang="0">
                <a:pos x="77" y="99"/>
              </a:cxn>
              <a:cxn ang="0">
                <a:pos x="84" y="130"/>
              </a:cxn>
              <a:cxn ang="0">
                <a:pos x="75" y="121"/>
              </a:cxn>
              <a:cxn ang="0">
                <a:pos x="66" y="112"/>
              </a:cxn>
              <a:cxn ang="0">
                <a:pos x="59" y="103"/>
              </a:cxn>
              <a:cxn ang="0">
                <a:pos x="52" y="94"/>
              </a:cxn>
              <a:cxn ang="0">
                <a:pos x="42" y="82"/>
              </a:cxn>
              <a:cxn ang="0">
                <a:pos x="35" y="73"/>
              </a:cxn>
              <a:cxn ang="0">
                <a:pos x="30" y="62"/>
              </a:cxn>
              <a:cxn ang="0">
                <a:pos x="23" y="52"/>
              </a:cxn>
              <a:cxn ang="0">
                <a:pos x="23" y="52"/>
              </a:cxn>
            </a:cxnLst>
            <a:rect l="0" t="0" r="r" b="b"/>
            <a:pathLst>
              <a:path w="84" h="130">
                <a:moveTo>
                  <a:pt x="23" y="52"/>
                </a:moveTo>
                <a:lnTo>
                  <a:pt x="16" y="39"/>
                </a:lnTo>
                <a:lnTo>
                  <a:pt x="10" y="25"/>
                </a:lnTo>
                <a:lnTo>
                  <a:pt x="5" y="14"/>
                </a:lnTo>
                <a:lnTo>
                  <a:pt x="0" y="0"/>
                </a:lnTo>
                <a:lnTo>
                  <a:pt x="64" y="4"/>
                </a:lnTo>
                <a:lnTo>
                  <a:pt x="66" y="36"/>
                </a:lnTo>
                <a:lnTo>
                  <a:pt x="71" y="68"/>
                </a:lnTo>
                <a:lnTo>
                  <a:pt x="77" y="99"/>
                </a:lnTo>
                <a:lnTo>
                  <a:pt x="84" y="130"/>
                </a:lnTo>
                <a:lnTo>
                  <a:pt x="75" y="121"/>
                </a:lnTo>
                <a:lnTo>
                  <a:pt x="66" y="112"/>
                </a:lnTo>
                <a:lnTo>
                  <a:pt x="59" y="103"/>
                </a:lnTo>
                <a:lnTo>
                  <a:pt x="52" y="94"/>
                </a:lnTo>
                <a:lnTo>
                  <a:pt x="42" y="82"/>
                </a:lnTo>
                <a:lnTo>
                  <a:pt x="35" y="73"/>
                </a:lnTo>
                <a:lnTo>
                  <a:pt x="30" y="62"/>
                </a:lnTo>
                <a:lnTo>
                  <a:pt x="23" y="52"/>
                </a:lnTo>
                <a:lnTo>
                  <a:pt x="23" y="52"/>
                </a:lnTo>
                <a:close/>
              </a:path>
            </a:pathLst>
          </a:custGeom>
          <a:solidFill>
            <a:srgbClr val="9EFF3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90" name="Freeform 18"/>
          <p:cNvSpPr>
            <a:spLocks noChangeArrowheads="1"/>
          </p:cNvSpPr>
          <p:nvPr/>
        </p:nvSpPr>
        <p:spPr bwMode="auto">
          <a:xfrm>
            <a:off x="6446838" y="1581150"/>
            <a:ext cx="180975" cy="320675"/>
          </a:xfrm>
          <a:custGeom>
            <a:avLst/>
            <a:gdLst/>
            <a:ahLst/>
            <a:cxnLst>
              <a:cxn ang="0">
                <a:pos x="90" y="202"/>
              </a:cxn>
              <a:cxn ang="0">
                <a:pos x="11" y="195"/>
              </a:cxn>
              <a:cxn ang="0">
                <a:pos x="2" y="147"/>
              </a:cxn>
              <a:cxn ang="0">
                <a:pos x="0" y="99"/>
              </a:cxn>
              <a:cxn ang="0">
                <a:pos x="2" y="50"/>
              </a:cxn>
              <a:cxn ang="0">
                <a:pos x="9" y="0"/>
              </a:cxn>
              <a:cxn ang="0">
                <a:pos x="114" y="9"/>
              </a:cxn>
              <a:cxn ang="0">
                <a:pos x="104" y="55"/>
              </a:cxn>
              <a:cxn ang="0">
                <a:pos x="97" y="103"/>
              </a:cxn>
              <a:cxn ang="0">
                <a:pos x="92" y="152"/>
              </a:cxn>
              <a:cxn ang="0">
                <a:pos x="90" y="202"/>
              </a:cxn>
              <a:cxn ang="0">
                <a:pos x="90" y="202"/>
              </a:cxn>
            </a:cxnLst>
            <a:rect l="0" t="0" r="r" b="b"/>
            <a:pathLst>
              <a:path w="114" h="202">
                <a:moveTo>
                  <a:pt x="90" y="202"/>
                </a:moveTo>
                <a:lnTo>
                  <a:pt x="11" y="195"/>
                </a:lnTo>
                <a:lnTo>
                  <a:pt x="2" y="147"/>
                </a:lnTo>
                <a:lnTo>
                  <a:pt x="0" y="99"/>
                </a:lnTo>
                <a:lnTo>
                  <a:pt x="2" y="50"/>
                </a:lnTo>
                <a:lnTo>
                  <a:pt x="9" y="0"/>
                </a:lnTo>
                <a:lnTo>
                  <a:pt x="114" y="9"/>
                </a:lnTo>
                <a:lnTo>
                  <a:pt x="104" y="55"/>
                </a:lnTo>
                <a:lnTo>
                  <a:pt x="97" y="103"/>
                </a:lnTo>
                <a:lnTo>
                  <a:pt x="92" y="152"/>
                </a:lnTo>
                <a:lnTo>
                  <a:pt x="90" y="202"/>
                </a:lnTo>
                <a:lnTo>
                  <a:pt x="90" y="202"/>
                </a:lnTo>
                <a:close/>
              </a:path>
            </a:pathLst>
          </a:custGeom>
          <a:solidFill>
            <a:srgbClr val="9EFF3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91" name="Freeform 19"/>
          <p:cNvSpPr>
            <a:spLocks noChangeArrowheads="1"/>
          </p:cNvSpPr>
          <p:nvPr/>
        </p:nvSpPr>
        <p:spPr bwMode="auto">
          <a:xfrm>
            <a:off x="6640513" y="1603375"/>
            <a:ext cx="495300" cy="327025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312" y="27"/>
              </a:cxn>
              <a:cxn ang="0">
                <a:pos x="293" y="190"/>
              </a:cxn>
              <a:cxn ang="0">
                <a:pos x="285" y="188"/>
              </a:cxn>
              <a:cxn ang="0">
                <a:pos x="278" y="186"/>
              </a:cxn>
              <a:cxn ang="0">
                <a:pos x="271" y="181"/>
              </a:cxn>
              <a:cxn ang="0">
                <a:pos x="264" y="179"/>
              </a:cxn>
              <a:cxn ang="0">
                <a:pos x="260" y="177"/>
              </a:cxn>
              <a:cxn ang="0">
                <a:pos x="257" y="177"/>
              </a:cxn>
              <a:cxn ang="0">
                <a:pos x="253" y="174"/>
              </a:cxn>
              <a:cxn ang="0">
                <a:pos x="250" y="174"/>
              </a:cxn>
              <a:cxn ang="0">
                <a:pos x="235" y="174"/>
              </a:cxn>
              <a:cxn ang="0">
                <a:pos x="223" y="181"/>
              </a:cxn>
              <a:cxn ang="0">
                <a:pos x="210" y="193"/>
              </a:cxn>
              <a:cxn ang="0">
                <a:pos x="201" y="206"/>
              </a:cxn>
              <a:cxn ang="0">
                <a:pos x="0" y="190"/>
              </a:cxn>
              <a:cxn ang="0">
                <a:pos x="2" y="140"/>
              </a:cxn>
              <a:cxn ang="0">
                <a:pos x="7" y="92"/>
              </a:cxn>
              <a:cxn ang="0">
                <a:pos x="15" y="46"/>
              </a:cxn>
              <a:cxn ang="0">
                <a:pos x="26" y="0"/>
              </a:cxn>
              <a:cxn ang="0">
                <a:pos x="26" y="0"/>
              </a:cxn>
            </a:cxnLst>
            <a:rect l="0" t="0" r="r" b="b"/>
            <a:pathLst>
              <a:path w="312" h="206">
                <a:moveTo>
                  <a:pt x="26" y="0"/>
                </a:moveTo>
                <a:lnTo>
                  <a:pt x="312" y="27"/>
                </a:lnTo>
                <a:lnTo>
                  <a:pt x="293" y="190"/>
                </a:lnTo>
                <a:lnTo>
                  <a:pt x="285" y="188"/>
                </a:lnTo>
                <a:lnTo>
                  <a:pt x="278" y="186"/>
                </a:lnTo>
                <a:lnTo>
                  <a:pt x="271" y="181"/>
                </a:lnTo>
                <a:lnTo>
                  <a:pt x="264" y="179"/>
                </a:lnTo>
                <a:lnTo>
                  <a:pt x="260" y="177"/>
                </a:lnTo>
                <a:lnTo>
                  <a:pt x="257" y="177"/>
                </a:lnTo>
                <a:lnTo>
                  <a:pt x="253" y="174"/>
                </a:lnTo>
                <a:lnTo>
                  <a:pt x="250" y="174"/>
                </a:lnTo>
                <a:lnTo>
                  <a:pt x="235" y="174"/>
                </a:lnTo>
                <a:lnTo>
                  <a:pt x="223" y="181"/>
                </a:lnTo>
                <a:lnTo>
                  <a:pt x="210" y="193"/>
                </a:lnTo>
                <a:lnTo>
                  <a:pt x="201" y="206"/>
                </a:lnTo>
                <a:lnTo>
                  <a:pt x="0" y="190"/>
                </a:lnTo>
                <a:lnTo>
                  <a:pt x="2" y="140"/>
                </a:lnTo>
                <a:lnTo>
                  <a:pt x="7" y="92"/>
                </a:lnTo>
                <a:lnTo>
                  <a:pt x="15" y="46"/>
                </a:lnTo>
                <a:lnTo>
                  <a:pt x="26" y="0"/>
                </a:lnTo>
                <a:lnTo>
                  <a:pt x="26" y="0"/>
                </a:lnTo>
                <a:close/>
              </a:path>
            </a:pathLst>
          </a:custGeom>
          <a:solidFill>
            <a:srgbClr val="9EFF3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92" name="Freeform 20"/>
          <p:cNvSpPr>
            <a:spLocks noChangeArrowheads="1"/>
          </p:cNvSpPr>
          <p:nvPr/>
        </p:nvSpPr>
        <p:spPr bwMode="auto">
          <a:xfrm>
            <a:off x="6640513" y="1971675"/>
            <a:ext cx="439737" cy="374650"/>
          </a:xfrm>
          <a:custGeom>
            <a:avLst/>
            <a:gdLst/>
            <a:ahLst/>
            <a:cxnLst>
              <a:cxn ang="0">
                <a:pos x="260" y="236"/>
              </a:cxn>
              <a:cxn ang="0">
                <a:pos x="258" y="236"/>
              </a:cxn>
              <a:cxn ang="0">
                <a:pos x="257" y="236"/>
              </a:cxn>
              <a:cxn ang="0">
                <a:pos x="253" y="236"/>
              </a:cxn>
              <a:cxn ang="0">
                <a:pos x="251" y="236"/>
              </a:cxn>
              <a:cxn ang="0">
                <a:pos x="221" y="234"/>
              </a:cxn>
              <a:cxn ang="0">
                <a:pos x="190" y="229"/>
              </a:cxn>
              <a:cxn ang="0">
                <a:pos x="162" y="222"/>
              </a:cxn>
              <a:cxn ang="0">
                <a:pos x="135" y="213"/>
              </a:cxn>
              <a:cxn ang="0">
                <a:pos x="108" y="204"/>
              </a:cxn>
              <a:cxn ang="0">
                <a:pos x="83" y="190"/>
              </a:cxn>
              <a:cxn ang="0">
                <a:pos x="58" y="176"/>
              </a:cxn>
              <a:cxn ang="0">
                <a:pos x="34" y="163"/>
              </a:cxn>
              <a:cxn ang="0">
                <a:pos x="22" y="124"/>
              </a:cxn>
              <a:cxn ang="0">
                <a:pos x="11" y="82"/>
              </a:cxn>
              <a:cxn ang="0">
                <a:pos x="4" y="41"/>
              </a:cxn>
              <a:cxn ang="0">
                <a:pos x="0" y="0"/>
              </a:cxn>
              <a:cxn ang="0">
                <a:pos x="194" y="14"/>
              </a:cxn>
              <a:cxn ang="0">
                <a:pos x="197" y="32"/>
              </a:cxn>
              <a:cxn ang="0">
                <a:pos x="205" y="48"/>
              </a:cxn>
              <a:cxn ang="0">
                <a:pos x="214" y="62"/>
              </a:cxn>
              <a:cxn ang="0">
                <a:pos x="226" y="71"/>
              </a:cxn>
              <a:cxn ang="0">
                <a:pos x="228" y="73"/>
              </a:cxn>
              <a:cxn ang="0">
                <a:pos x="239" y="80"/>
              </a:cxn>
              <a:cxn ang="0">
                <a:pos x="251" y="85"/>
              </a:cxn>
              <a:cxn ang="0">
                <a:pos x="264" y="90"/>
              </a:cxn>
              <a:cxn ang="0">
                <a:pos x="277" y="94"/>
              </a:cxn>
              <a:cxn ang="0">
                <a:pos x="260" y="236"/>
              </a:cxn>
              <a:cxn ang="0">
                <a:pos x="260" y="236"/>
              </a:cxn>
            </a:cxnLst>
            <a:rect l="0" t="0" r="r" b="b"/>
            <a:pathLst>
              <a:path w="277" h="236">
                <a:moveTo>
                  <a:pt x="260" y="236"/>
                </a:moveTo>
                <a:lnTo>
                  <a:pt x="258" y="236"/>
                </a:lnTo>
                <a:lnTo>
                  <a:pt x="257" y="236"/>
                </a:lnTo>
                <a:lnTo>
                  <a:pt x="253" y="236"/>
                </a:lnTo>
                <a:lnTo>
                  <a:pt x="251" y="236"/>
                </a:lnTo>
                <a:lnTo>
                  <a:pt x="221" y="234"/>
                </a:lnTo>
                <a:lnTo>
                  <a:pt x="190" y="229"/>
                </a:lnTo>
                <a:lnTo>
                  <a:pt x="162" y="222"/>
                </a:lnTo>
                <a:lnTo>
                  <a:pt x="135" y="213"/>
                </a:lnTo>
                <a:lnTo>
                  <a:pt x="108" y="204"/>
                </a:lnTo>
                <a:lnTo>
                  <a:pt x="83" y="190"/>
                </a:lnTo>
                <a:lnTo>
                  <a:pt x="58" y="176"/>
                </a:lnTo>
                <a:lnTo>
                  <a:pt x="34" y="163"/>
                </a:lnTo>
                <a:lnTo>
                  <a:pt x="22" y="124"/>
                </a:lnTo>
                <a:lnTo>
                  <a:pt x="11" y="82"/>
                </a:lnTo>
                <a:lnTo>
                  <a:pt x="4" y="41"/>
                </a:lnTo>
                <a:lnTo>
                  <a:pt x="0" y="0"/>
                </a:lnTo>
                <a:lnTo>
                  <a:pt x="194" y="14"/>
                </a:lnTo>
                <a:lnTo>
                  <a:pt x="197" y="32"/>
                </a:lnTo>
                <a:lnTo>
                  <a:pt x="205" y="48"/>
                </a:lnTo>
                <a:lnTo>
                  <a:pt x="214" y="62"/>
                </a:lnTo>
                <a:lnTo>
                  <a:pt x="226" y="71"/>
                </a:lnTo>
                <a:lnTo>
                  <a:pt x="228" y="73"/>
                </a:lnTo>
                <a:lnTo>
                  <a:pt x="239" y="80"/>
                </a:lnTo>
                <a:lnTo>
                  <a:pt x="251" y="85"/>
                </a:lnTo>
                <a:lnTo>
                  <a:pt x="264" y="90"/>
                </a:lnTo>
                <a:lnTo>
                  <a:pt x="277" y="94"/>
                </a:lnTo>
                <a:lnTo>
                  <a:pt x="260" y="236"/>
                </a:lnTo>
                <a:lnTo>
                  <a:pt x="260" y="236"/>
                </a:lnTo>
                <a:close/>
              </a:path>
            </a:pathLst>
          </a:custGeom>
          <a:solidFill>
            <a:srgbClr val="9EFF3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93" name="Freeform 21"/>
          <p:cNvSpPr>
            <a:spLocks noChangeArrowheads="1"/>
          </p:cNvSpPr>
          <p:nvPr/>
        </p:nvSpPr>
        <p:spPr bwMode="auto">
          <a:xfrm>
            <a:off x="7105650" y="2135188"/>
            <a:ext cx="496888" cy="211137"/>
          </a:xfrm>
          <a:custGeom>
            <a:avLst/>
            <a:gdLst/>
            <a:ahLst/>
            <a:cxnLst>
              <a:cxn ang="0">
                <a:pos x="0" y="133"/>
              </a:cxn>
              <a:cxn ang="0">
                <a:pos x="14" y="2"/>
              </a:cxn>
              <a:cxn ang="0">
                <a:pos x="26" y="5"/>
              </a:cxn>
              <a:cxn ang="0">
                <a:pos x="39" y="9"/>
              </a:cxn>
              <a:cxn ang="0">
                <a:pos x="52" y="11"/>
              </a:cxn>
              <a:cxn ang="0">
                <a:pos x="64" y="14"/>
              </a:cxn>
              <a:cxn ang="0">
                <a:pos x="77" y="16"/>
              </a:cxn>
              <a:cxn ang="0">
                <a:pos x="89" y="18"/>
              </a:cxn>
              <a:cxn ang="0">
                <a:pos x="104" y="21"/>
              </a:cxn>
              <a:cxn ang="0">
                <a:pos x="116" y="21"/>
              </a:cxn>
              <a:cxn ang="0">
                <a:pos x="131" y="23"/>
              </a:cxn>
              <a:cxn ang="0">
                <a:pos x="145" y="23"/>
              </a:cxn>
              <a:cxn ang="0">
                <a:pos x="159" y="23"/>
              </a:cxn>
              <a:cxn ang="0">
                <a:pos x="174" y="23"/>
              </a:cxn>
              <a:cxn ang="0">
                <a:pos x="188" y="23"/>
              </a:cxn>
              <a:cxn ang="0">
                <a:pos x="201" y="21"/>
              </a:cxn>
              <a:cxn ang="0">
                <a:pos x="215" y="21"/>
              </a:cxn>
              <a:cxn ang="0">
                <a:pos x="228" y="18"/>
              </a:cxn>
              <a:cxn ang="0">
                <a:pos x="238" y="16"/>
              </a:cxn>
              <a:cxn ang="0">
                <a:pos x="249" y="14"/>
              </a:cxn>
              <a:cxn ang="0">
                <a:pos x="260" y="14"/>
              </a:cxn>
              <a:cxn ang="0">
                <a:pos x="270" y="11"/>
              </a:cxn>
              <a:cxn ang="0">
                <a:pos x="281" y="9"/>
              </a:cxn>
              <a:cxn ang="0">
                <a:pos x="292" y="7"/>
              </a:cxn>
              <a:cxn ang="0">
                <a:pos x="302" y="2"/>
              </a:cxn>
              <a:cxn ang="0">
                <a:pos x="313" y="0"/>
              </a:cxn>
              <a:cxn ang="0">
                <a:pos x="312" y="7"/>
              </a:cxn>
              <a:cxn ang="0">
                <a:pos x="308" y="14"/>
              </a:cxn>
              <a:cxn ang="0">
                <a:pos x="306" y="23"/>
              </a:cxn>
              <a:cxn ang="0">
                <a:pos x="302" y="30"/>
              </a:cxn>
              <a:cxn ang="0">
                <a:pos x="287" y="41"/>
              </a:cxn>
              <a:cxn ang="0">
                <a:pos x="268" y="53"/>
              </a:cxn>
              <a:cxn ang="0">
                <a:pos x="251" y="62"/>
              </a:cxn>
              <a:cxn ang="0">
                <a:pos x="233" y="71"/>
              </a:cxn>
              <a:cxn ang="0">
                <a:pos x="215" y="81"/>
              </a:cxn>
              <a:cxn ang="0">
                <a:pos x="195" y="90"/>
              </a:cxn>
              <a:cxn ang="0">
                <a:pos x="177" y="96"/>
              </a:cxn>
              <a:cxn ang="0">
                <a:pos x="157" y="103"/>
              </a:cxn>
              <a:cxn ang="0">
                <a:pos x="140" y="110"/>
              </a:cxn>
              <a:cxn ang="0">
                <a:pos x="120" y="115"/>
              </a:cxn>
              <a:cxn ang="0">
                <a:pos x="100" y="122"/>
              </a:cxn>
              <a:cxn ang="0">
                <a:pos x="80" y="124"/>
              </a:cxn>
              <a:cxn ang="0">
                <a:pos x="60" y="129"/>
              </a:cxn>
              <a:cxn ang="0">
                <a:pos x="39" y="131"/>
              </a:cxn>
              <a:cxn ang="0">
                <a:pos x="19" y="133"/>
              </a:cxn>
              <a:cxn ang="0">
                <a:pos x="0" y="133"/>
              </a:cxn>
              <a:cxn ang="0">
                <a:pos x="0" y="133"/>
              </a:cxn>
            </a:cxnLst>
            <a:rect l="0" t="0" r="r" b="b"/>
            <a:pathLst>
              <a:path w="313" h="133">
                <a:moveTo>
                  <a:pt x="0" y="133"/>
                </a:moveTo>
                <a:lnTo>
                  <a:pt x="14" y="2"/>
                </a:lnTo>
                <a:lnTo>
                  <a:pt x="26" y="5"/>
                </a:lnTo>
                <a:lnTo>
                  <a:pt x="39" y="9"/>
                </a:lnTo>
                <a:lnTo>
                  <a:pt x="52" y="11"/>
                </a:lnTo>
                <a:lnTo>
                  <a:pt x="64" y="14"/>
                </a:lnTo>
                <a:lnTo>
                  <a:pt x="77" y="16"/>
                </a:lnTo>
                <a:lnTo>
                  <a:pt x="89" y="18"/>
                </a:lnTo>
                <a:lnTo>
                  <a:pt x="104" y="21"/>
                </a:lnTo>
                <a:lnTo>
                  <a:pt x="116" y="21"/>
                </a:lnTo>
                <a:lnTo>
                  <a:pt x="131" y="23"/>
                </a:lnTo>
                <a:lnTo>
                  <a:pt x="145" y="23"/>
                </a:lnTo>
                <a:lnTo>
                  <a:pt x="159" y="23"/>
                </a:lnTo>
                <a:lnTo>
                  <a:pt x="174" y="23"/>
                </a:lnTo>
                <a:lnTo>
                  <a:pt x="188" y="23"/>
                </a:lnTo>
                <a:lnTo>
                  <a:pt x="201" y="21"/>
                </a:lnTo>
                <a:lnTo>
                  <a:pt x="215" y="21"/>
                </a:lnTo>
                <a:lnTo>
                  <a:pt x="228" y="18"/>
                </a:lnTo>
                <a:lnTo>
                  <a:pt x="238" y="16"/>
                </a:lnTo>
                <a:lnTo>
                  <a:pt x="249" y="14"/>
                </a:lnTo>
                <a:lnTo>
                  <a:pt x="260" y="14"/>
                </a:lnTo>
                <a:lnTo>
                  <a:pt x="270" y="11"/>
                </a:lnTo>
                <a:lnTo>
                  <a:pt x="281" y="9"/>
                </a:lnTo>
                <a:lnTo>
                  <a:pt x="292" y="7"/>
                </a:lnTo>
                <a:lnTo>
                  <a:pt x="302" y="2"/>
                </a:lnTo>
                <a:lnTo>
                  <a:pt x="313" y="0"/>
                </a:lnTo>
                <a:lnTo>
                  <a:pt x="312" y="7"/>
                </a:lnTo>
                <a:lnTo>
                  <a:pt x="308" y="14"/>
                </a:lnTo>
                <a:lnTo>
                  <a:pt x="306" y="23"/>
                </a:lnTo>
                <a:lnTo>
                  <a:pt x="302" y="30"/>
                </a:lnTo>
                <a:lnTo>
                  <a:pt x="287" y="41"/>
                </a:lnTo>
                <a:lnTo>
                  <a:pt x="268" y="53"/>
                </a:lnTo>
                <a:lnTo>
                  <a:pt x="251" y="62"/>
                </a:lnTo>
                <a:lnTo>
                  <a:pt x="233" y="71"/>
                </a:lnTo>
                <a:lnTo>
                  <a:pt x="215" y="81"/>
                </a:lnTo>
                <a:lnTo>
                  <a:pt x="195" y="90"/>
                </a:lnTo>
                <a:lnTo>
                  <a:pt x="177" y="96"/>
                </a:lnTo>
                <a:lnTo>
                  <a:pt x="157" y="103"/>
                </a:lnTo>
                <a:lnTo>
                  <a:pt x="140" y="110"/>
                </a:lnTo>
                <a:lnTo>
                  <a:pt x="120" y="115"/>
                </a:lnTo>
                <a:lnTo>
                  <a:pt x="100" y="122"/>
                </a:lnTo>
                <a:lnTo>
                  <a:pt x="80" y="124"/>
                </a:lnTo>
                <a:lnTo>
                  <a:pt x="60" y="129"/>
                </a:lnTo>
                <a:lnTo>
                  <a:pt x="39" y="131"/>
                </a:lnTo>
                <a:lnTo>
                  <a:pt x="19" y="133"/>
                </a:lnTo>
                <a:lnTo>
                  <a:pt x="0" y="133"/>
                </a:lnTo>
                <a:lnTo>
                  <a:pt x="0" y="133"/>
                </a:lnTo>
                <a:close/>
              </a:path>
            </a:pathLst>
          </a:custGeom>
          <a:solidFill>
            <a:srgbClr val="9EFF3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94" name="Freeform 22"/>
          <p:cNvSpPr>
            <a:spLocks noChangeArrowheads="1"/>
          </p:cNvSpPr>
          <p:nvPr/>
        </p:nvSpPr>
        <p:spPr bwMode="auto">
          <a:xfrm>
            <a:off x="7662863" y="2109788"/>
            <a:ext cx="17462" cy="14287"/>
          </a:xfrm>
          <a:custGeom>
            <a:avLst/>
            <a:gdLst/>
            <a:ahLst/>
            <a:cxnLst>
              <a:cxn ang="0">
                <a:pos x="2" y="3"/>
              </a:cxn>
              <a:cxn ang="0">
                <a:pos x="4" y="3"/>
              </a:cxn>
              <a:cxn ang="0">
                <a:pos x="7" y="0"/>
              </a:cxn>
              <a:cxn ang="0">
                <a:pos x="9" y="0"/>
              </a:cxn>
              <a:cxn ang="0">
                <a:pos x="11" y="0"/>
              </a:cxn>
              <a:cxn ang="0">
                <a:pos x="9" y="3"/>
              </a:cxn>
              <a:cxn ang="0">
                <a:pos x="6" y="4"/>
              </a:cxn>
              <a:cxn ang="0">
                <a:pos x="4" y="7"/>
              </a:cxn>
              <a:cxn ang="0">
                <a:pos x="0" y="9"/>
              </a:cxn>
              <a:cxn ang="0">
                <a:pos x="0" y="7"/>
              </a:cxn>
              <a:cxn ang="0">
                <a:pos x="2" y="4"/>
              </a:cxn>
              <a:cxn ang="0">
                <a:pos x="2" y="3"/>
              </a:cxn>
              <a:cxn ang="0">
                <a:pos x="2" y="3"/>
              </a:cxn>
            </a:cxnLst>
            <a:rect l="0" t="0" r="r" b="b"/>
            <a:pathLst>
              <a:path w="11" h="9">
                <a:moveTo>
                  <a:pt x="2" y="3"/>
                </a:moveTo>
                <a:lnTo>
                  <a:pt x="4" y="3"/>
                </a:lnTo>
                <a:lnTo>
                  <a:pt x="7" y="0"/>
                </a:lnTo>
                <a:lnTo>
                  <a:pt x="9" y="0"/>
                </a:lnTo>
                <a:lnTo>
                  <a:pt x="11" y="0"/>
                </a:lnTo>
                <a:lnTo>
                  <a:pt x="9" y="3"/>
                </a:lnTo>
                <a:lnTo>
                  <a:pt x="6" y="4"/>
                </a:lnTo>
                <a:lnTo>
                  <a:pt x="4" y="7"/>
                </a:lnTo>
                <a:lnTo>
                  <a:pt x="0" y="9"/>
                </a:lnTo>
                <a:lnTo>
                  <a:pt x="0" y="7"/>
                </a:lnTo>
                <a:lnTo>
                  <a:pt x="2" y="4"/>
                </a:lnTo>
                <a:lnTo>
                  <a:pt x="2" y="3"/>
                </a:lnTo>
                <a:lnTo>
                  <a:pt x="2" y="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95" name="Freeform 23"/>
          <p:cNvSpPr>
            <a:spLocks noChangeArrowheads="1"/>
          </p:cNvSpPr>
          <p:nvPr/>
        </p:nvSpPr>
        <p:spPr bwMode="auto">
          <a:xfrm>
            <a:off x="7731125" y="1709738"/>
            <a:ext cx="207963" cy="261937"/>
          </a:xfrm>
          <a:custGeom>
            <a:avLst/>
            <a:gdLst/>
            <a:ahLst/>
            <a:cxnLst>
              <a:cxn ang="0">
                <a:pos x="49" y="165"/>
              </a:cxn>
              <a:cxn ang="0">
                <a:pos x="49" y="162"/>
              </a:cxn>
              <a:cxn ang="0">
                <a:pos x="49" y="160"/>
              </a:cxn>
              <a:cxn ang="0">
                <a:pos x="49" y="158"/>
              </a:cxn>
              <a:cxn ang="0">
                <a:pos x="43" y="135"/>
              </a:cxn>
              <a:cxn ang="0">
                <a:pos x="32" y="117"/>
              </a:cxn>
              <a:cxn ang="0">
                <a:pos x="18" y="105"/>
              </a:cxn>
              <a:cxn ang="0">
                <a:pos x="0" y="98"/>
              </a:cxn>
              <a:cxn ang="0">
                <a:pos x="5" y="73"/>
              </a:cxn>
              <a:cxn ang="0">
                <a:pos x="9" y="48"/>
              </a:cxn>
              <a:cxn ang="0">
                <a:pos x="13" y="25"/>
              </a:cxn>
              <a:cxn ang="0">
                <a:pos x="16" y="0"/>
              </a:cxn>
              <a:cxn ang="0">
                <a:pos x="131" y="11"/>
              </a:cxn>
              <a:cxn ang="0">
                <a:pos x="124" y="32"/>
              </a:cxn>
              <a:cxn ang="0">
                <a:pos x="115" y="52"/>
              </a:cxn>
              <a:cxn ang="0">
                <a:pos x="106" y="71"/>
              </a:cxn>
              <a:cxn ang="0">
                <a:pos x="95" y="91"/>
              </a:cxn>
              <a:cxn ang="0">
                <a:pos x="84" y="110"/>
              </a:cxn>
              <a:cxn ang="0">
                <a:pos x="74" y="128"/>
              </a:cxn>
              <a:cxn ang="0">
                <a:pos x="61" y="147"/>
              </a:cxn>
              <a:cxn ang="0">
                <a:pos x="49" y="165"/>
              </a:cxn>
              <a:cxn ang="0">
                <a:pos x="49" y="165"/>
              </a:cxn>
            </a:cxnLst>
            <a:rect l="0" t="0" r="r" b="b"/>
            <a:pathLst>
              <a:path w="131" h="165">
                <a:moveTo>
                  <a:pt x="49" y="165"/>
                </a:moveTo>
                <a:lnTo>
                  <a:pt x="49" y="162"/>
                </a:lnTo>
                <a:lnTo>
                  <a:pt x="49" y="160"/>
                </a:lnTo>
                <a:lnTo>
                  <a:pt x="49" y="158"/>
                </a:lnTo>
                <a:lnTo>
                  <a:pt x="43" y="135"/>
                </a:lnTo>
                <a:lnTo>
                  <a:pt x="32" y="117"/>
                </a:lnTo>
                <a:lnTo>
                  <a:pt x="18" y="105"/>
                </a:lnTo>
                <a:lnTo>
                  <a:pt x="0" y="98"/>
                </a:lnTo>
                <a:lnTo>
                  <a:pt x="5" y="73"/>
                </a:lnTo>
                <a:lnTo>
                  <a:pt x="9" y="48"/>
                </a:lnTo>
                <a:lnTo>
                  <a:pt x="13" y="25"/>
                </a:lnTo>
                <a:lnTo>
                  <a:pt x="16" y="0"/>
                </a:lnTo>
                <a:lnTo>
                  <a:pt x="131" y="11"/>
                </a:lnTo>
                <a:lnTo>
                  <a:pt x="124" y="32"/>
                </a:lnTo>
                <a:lnTo>
                  <a:pt x="115" y="52"/>
                </a:lnTo>
                <a:lnTo>
                  <a:pt x="106" y="71"/>
                </a:lnTo>
                <a:lnTo>
                  <a:pt x="95" y="91"/>
                </a:lnTo>
                <a:lnTo>
                  <a:pt x="84" y="110"/>
                </a:lnTo>
                <a:lnTo>
                  <a:pt x="74" y="128"/>
                </a:lnTo>
                <a:lnTo>
                  <a:pt x="61" y="147"/>
                </a:lnTo>
                <a:lnTo>
                  <a:pt x="49" y="165"/>
                </a:lnTo>
                <a:lnTo>
                  <a:pt x="49" y="165"/>
                </a:lnTo>
                <a:close/>
              </a:path>
            </a:pathLst>
          </a:custGeom>
          <a:solidFill>
            <a:srgbClr val="9EFF3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96" name="Freeform 24"/>
          <p:cNvSpPr>
            <a:spLocks noChangeArrowheads="1"/>
          </p:cNvSpPr>
          <p:nvPr/>
        </p:nvSpPr>
        <p:spPr bwMode="auto">
          <a:xfrm>
            <a:off x="7742238" y="1257300"/>
            <a:ext cx="244475" cy="411163"/>
          </a:xfrm>
          <a:custGeom>
            <a:avLst/>
            <a:gdLst/>
            <a:ahLst/>
            <a:cxnLst>
              <a:cxn ang="0">
                <a:pos x="144" y="234"/>
              </a:cxn>
              <a:cxn ang="0">
                <a:pos x="142" y="239"/>
              </a:cxn>
              <a:cxn ang="0">
                <a:pos x="140" y="245"/>
              </a:cxn>
              <a:cxn ang="0">
                <a:pos x="138" y="252"/>
              </a:cxn>
              <a:cxn ang="0">
                <a:pos x="137" y="259"/>
              </a:cxn>
              <a:cxn ang="0">
                <a:pos x="13" y="245"/>
              </a:cxn>
              <a:cxn ang="0">
                <a:pos x="17" y="177"/>
              </a:cxn>
              <a:cxn ang="0">
                <a:pos x="15" y="112"/>
              </a:cxn>
              <a:cxn ang="0">
                <a:pos x="9" y="55"/>
              </a:cxn>
              <a:cxn ang="0">
                <a:pos x="0" y="0"/>
              </a:cxn>
              <a:cxn ang="0">
                <a:pos x="137" y="13"/>
              </a:cxn>
              <a:cxn ang="0">
                <a:pos x="149" y="64"/>
              </a:cxn>
              <a:cxn ang="0">
                <a:pos x="154" y="119"/>
              </a:cxn>
              <a:cxn ang="0">
                <a:pos x="152" y="177"/>
              </a:cxn>
              <a:cxn ang="0">
                <a:pos x="144" y="234"/>
              </a:cxn>
              <a:cxn ang="0">
                <a:pos x="144" y="234"/>
              </a:cxn>
            </a:cxnLst>
            <a:rect l="0" t="0" r="r" b="b"/>
            <a:pathLst>
              <a:path w="154" h="259">
                <a:moveTo>
                  <a:pt x="144" y="234"/>
                </a:moveTo>
                <a:lnTo>
                  <a:pt x="142" y="239"/>
                </a:lnTo>
                <a:lnTo>
                  <a:pt x="140" y="245"/>
                </a:lnTo>
                <a:lnTo>
                  <a:pt x="138" y="252"/>
                </a:lnTo>
                <a:lnTo>
                  <a:pt x="137" y="259"/>
                </a:lnTo>
                <a:lnTo>
                  <a:pt x="13" y="245"/>
                </a:lnTo>
                <a:lnTo>
                  <a:pt x="17" y="177"/>
                </a:lnTo>
                <a:lnTo>
                  <a:pt x="15" y="112"/>
                </a:lnTo>
                <a:lnTo>
                  <a:pt x="9" y="55"/>
                </a:lnTo>
                <a:lnTo>
                  <a:pt x="0" y="0"/>
                </a:lnTo>
                <a:lnTo>
                  <a:pt x="137" y="13"/>
                </a:lnTo>
                <a:lnTo>
                  <a:pt x="149" y="64"/>
                </a:lnTo>
                <a:lnTo>
                  <a:pt x="154" y="119"/>
                </a:lnTo>
                <a:lnTo>
                  <a:pt x="152" y="177"/>
                </a:lnTo>
                <a:lnTo>
                  <a:pt x="144" y="234"/>
                </a:lnTo>
                <a:lnTo>
                  <a:pt x="144" y="234"/>
                </a:lnTo>
                <a:close/>
              </a:path>
            </a:pathLst>
          </a:custGeom>
          <a:solidFill>
            <a:srgbClr val="9EFF3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97" name="Freeform 25"/>
          <p:cNvSpPr>
            <a:spLocks noChangeArrowheads="1"/>
          </p:cNvSpPr>
          <p:nvPr/>
        </p:nvSpPr>
        <p:spPr bwMode="auto">
          <a:xfrm>
            <a:off x="6780213" y="1260475"/>
            <a:ext cx="404812" cy="503238"/>
          </a:xfrm>
          <a:custGeom>
            <a:avLst/>
            <a:gdLst/>
            <a:ahLst/>
            <a:cxnLst>
              <a:cxn ang="0">
                <a:pos x="255" y="158"/>
              </a:cxn>
              <a:cxn ang="0">
                <a:pos x="253" y="129"/>
              </a:cxn>
              <a:cxn ang="0">
                <a:pos x="246" y="99"/>
              </a:cxn>
              <a:cxn ang="0">
                <a:pos x="235" y="71"/>
              </a:cxn>
              <a:cxn ang="0">
                <a:pos x="219" y="48"/>
              </a:cxn>
              <a:cxn ang="0">
                <a:pos x="210" y="37"/>
              </a:cxn>
              <a:cxn ang="0">
                <a:pos x="199" y="28"/>
              </a:cxn>
              <a:cxn ang="0">
                <a:pos x="189" y="19"/>
              </a:cxn>
              <a:cxn ang="0">
                <a:pos x="176" y="11"/>
              </a:cxn>
              <a:cxn ang="0">
                <a:pos x="165" y="7"/>
              </a:cxn>
              <a:cxn ang="0">
                <a:pos x="153" y="2"/>
              </a:cxn>
              <a:cxn ang="0">
                <a:pos x="140" y="0"/>
              </a:cxn>
              <a:cxn ang="0">
                <a:pos x="128" y="0"/>
              </a:cxn>
              <a:cxn ang="0">
                <a:pos x="102" y="2"/>
              </a:cxn>
              <a:cxn ang="0">
                <a:pos x="77" y="11"/>
              </a:cxn>
              <a:cxn ang="0">
                <a:pos x="56" y="28"/>
              </a:cxn>
              <a:cxn ang="0">
                <a:pos x="38" y="46"/>
              </a:cxn>
              <a:cxn ang="0">
                <a:pos x="22" y="69"/>
              </a:cxn>
              <a:cxn ang="0">
                <a:pos x="11" y="96"/>
              </a:cxn>
              <a:cxn ang="0">
                <a:pos x="2" y="126"/>
              </a:cxn>
              <a:cxn ang="0">
                <a:pos x="0" y="158"/>
              </a:cxn>
              <a:cxn ang="0">
                <a:pos x="2" y="189"/>
              </a:cxn>
              <a:cxn ang="0">
                <a:pos x="9" y="218"/>
              </a:cxn>
              <a:cxn ang="0">
                <a:pos x="20" y="246"/>
              </a:cxn>
              <a:cxn ang="0">
                <a:pos x="36" y="269"/>
              </a:cxn>
              <a:cxn ang="0">
                <a:pos x="45" y="280"/>
              </a:cxn>
              <a:cxn ang="0">
                <a:pos x="56" y="289"/>
              </a:cxn>
              <a:cxn ang="0">
                <a:pos x="67" y="296"/>
              </a:cxn>
              <a:cxn ang="0">
                <a:pos x="77" y="303"/>
              </a:cxn>
              <a:cxn ang="0">
                <a:pos x="90" y="310"/>
              </a:cxn>
              <a:cxn ang="0">
                <a:pos x="102" y="315"/>
              </a:cxn>
              <a:cxn ang="0">
                <a:pos x="115" y="317"/>
              </a:cxn>
              <a:cxn ang="0">
                <a:pos x="128" y="317"/>
              </a:cxn>
              <a:cxn ang="0">
                <a:pos x="140" y="317"/>
              </a:cxn>
              <a:cxn ang="0">
                <a:pos x="153" y="315"/>
              </a:cxn>
              <a:cxn ang="0">
                <a:pos x="165" y="310"/>
              </a:cxn>
              <a:cxn ang="0">
                <a:pos x="176" y="303"/>
              </a:cxn>
              <a:cxn ang="0">
                <a:pos x="189" y="296"/>
              </a:cxn>
              <a:cxn ang="0">
                <a:pos x="199" y="289"/>
              </a:cxn>
              <a:cxn ang="0">
                <a:pos x="210" y="280"/>
              </a:cxn>
              <a:cxn ang="0">
                <a:pos x="219" y="269"/>
              </a:cxn>
              <a:cxn ang="0">
                <a:pos x="235" y="246"/>
              </a:cxn>
              <a:cxn ang="0">
                <a:pos x="246" y="218"/>
              </a:cxn>
              <a:cxn ang="0">
                <a:pos x="253" y="189"/>
              </a:cxn>
              <a:cxn ang="0">
                <a:pos x="255" y="158"/>
              </a:cxn>
              <a:cxn ang="0">
                <a:pos x="255" y="158"/>
              </a:cxn>
            </a:cxnLst>
            <a:rect l="0" t="0" r="r" b="b"/>
            <a:pathLst>
              <a:path w="255" h="317">
                <a:moveTo>
                  <a:pt x="255" y="158"/>
                </a:moveTo>
                <a:lnTo>
                  <a:pt x="253" y="129"/>
                </a:lnTo>
                <a:lnTo>
                  <a:pt x="246" y="99"/>
                </a:lnTo>
                <a:lnTo>
                  <a:pt x="235" y="71"/>
                </a:lnTo>
                <a:lnTo>
                  <a:pt x="219" y="48"/>
                </a:lnTo>
                <a:lnTo>
                  <a:pt x="210" y="37"/>
                </a:lnTo>
                <a:lnTo>
                  <a:pt x="199" y="28"/>
                </a:lnTo>
                <a:lnTo>
                  <a:pt x="189" y="19"/>
                </a:lnTo>
                <a:lnTo>
                  <a:pt x="176" y="11"/>
                </a:lnTo>
                <a:lnTo>
                  <a:pt x="165" y="7"/>
                </a:lnTo>
                <a:lnTo>
                  <a:pt x="153" y="2"/>
                </a:lnTo>
                <a:lnTo>
                  <a:pt x="140" y="0"/>
                </a:lnTo>
                <a:lnTo>
                  <a:pt x="128" y="0"/>
                </a:lnTo>
                <a:lnTo>
                  <a:pt x="102" y="2"/>
                </a:lnTo>
                <a:lnTo>
                  <a:pt x="77" y="11"/>
                </a:lnTo>
                <a:lnTo>
                  <a:pt x="56" y="28"/>
                </a:lnTo>
                <a:lnTo>
                  <a:pt x="38" y="46"/>
                </a:lnTo>
                <a:lnTo>
                  <a:pt x="22" y="69"/>
                </a:lnTo>
                <a:lnTo>
                  <a:pt x="11" y="96"/>
                </a:lnTo>
                <a:lnTo>
                  <a:pt x="2" y="126"/>
                </a:lnTo>
                <a:lnTo>
                  <a:pt x="0" y="158"/>
                </a:lnTo>
                <a:lnTo>
                  <a:pt x="2" y="189"/>
                </a:lnTo>
                <a:lnTo>
                  <a:pt x="9" y="218"/>
                </a:lnTo>
                <a:lnTo>
                  <a:pt x="20" y="246"/>
                </a:lnTo>
                <a:lnTo>
                  <a:pt x="36" y="269"/>
                </a:lnTo>
                <a:lnTo>
                  <a:pt x="45" y="280"/>
                </a:lnTo>
                <a:lnTo>
                  <a:pt x="56" y="289"/>
                </a:lnTo>
                <a:lnTo>
                  <a:pt x="67" y="296"/>
                </a:lnTo>
                <a:lnTo>
                  <a:pt x="77" y="303"/>
                </a:lnTo>
                <a:lnTo>
                  <a:pt x="90" y="310"/>
                </a:lnTo>
                <a:lnTo>
                  <a:pt x="102" y="315"/>
                </a:lnTo>
                <a:lnTo>
                  <a:pt x="115" y="317"/>
                </a:lnTo>
                <a:lnTo>
                  <a:pt x="128" y="317"/>
                </a:lnTo>
                <a:lnTo>
                  <a:pt x="140" y="317"/>
                </a:lnTo>
                <a:lnTo>
                  <a:pt x="153" y="315"/>
                </a:lnTo>
                <a:lnTo>
                  <a:pt x="165" y="310"/>
                </a:lnTo>
                <a:lnTo>
                  <a:pt x="176" y="303"/>
                </a:lnTo>
                <a:lnTo>
                  <a:pt x="189" y="296"/>
                </a:lnTo>
                <a:lnTo>
                  <a:pt x="199" y="289"/>
                </a:lnTo>
                <a:lnTo>
                  <a:pt x="210" y="280"/>
                </a:lnTo>
                <a:lnTo>
                  <a:pt x="219" y="269"/>
                </a:lnTo>
                <a:lnTo>
                  <a:pt x="235" y="246"/>
                </a:lnTo>
                <a:lnTo>
                  <a:pt x="246" y="218"/>
                </a:lnTo>
                <a:lnTo>
                  <a:pt x="253" y="189"/>
                </a:lnTo>
                <a:lnTo>
                  <a:pt x="255" y="158"/>
                </a:lnTo>
                <a:lnTo>
                  <a:pt x="255" y="15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98" name="Freeform 26"/>
          <p:cNvSpPr>
            <a:spLocks noChangeArrowheads="1"/>
          </p:cNvSpPr>
          <p:nvPr/>
        </p:nvSpPr>
        <p:spPr bwMode="auto">
          <a:xfrm>
            <a:off x="6859588" y="1362075"/>
            <a:ext cx="246062" cy="298450"/>
          </a:xfrm>
          <a:custGeom>
            <a:avLst/>
            <a:gdLst/>
            <a:ahLst/>
            <a:cxnLst>
              <a:cxn ang="0">
                <a:pos x="78" y="188"/>
              </a:cxn>
              <a:cxn ang="0">
                <a:pos x="71" y="188"/>
              </a:cxn>
              <a:cxn ang="0">
                <a:pos x="61" y="186"/>
              </a:cxn>
              <a:cxn ang="0">
                <a:pos x="54" y="184"/>
              </a:cxn>
              <a:cxn ang="0">
                <a:pos x="47" y="182"/>
              </a:cxn>
              <a:cxn ang="0">
                <a:pos x="40" y="177"/>
              </a:cxn>
              <a:cxn ang="0">
                <a:pos x="35" y="173"/>
              </a:cxn>
              <a:cxn ang="0">
                <a:pos x="27" y="168"/>
              </a:cxn>
              <a:cxn ang="0">
                <a:pos x="22" y="161"/>
              </a:cxn>
              <a:cxn ang="0">
                <a:pos x="13" y="147"/>
              </a:cxn>
              <a:cxn ang="0">
                <a:pos x="6" y="131"/>
              </a:cxn>
              <a:cxn ang="0">
                <a:pos x="2" y="113"/>
              </a:cxn>
              <a:cxn ang="0">
                <a:pos x="0" y="94"/>
              </a:cxn>
              <a:cxn ang="0">
                <a:pos x="2" y="78"/>
              </a:cxn>
              <a:cxn ang="0">
                <a:pos x="6" y="60"/>
              </a:cxn>
              <a:cxn ang="0">
                <a:pos x="13" y="44"/>
              </a:cxn>
              <a:cxn ang="0">
                <a:pos x="22" y="30"/>
              </a:cxn>
              <a:cxn ang="0">
                <a:pos x="27" y="23"/>
              </a:cxn>
              <a:cxn ang="0">
                <a:pos x="35" y="19"/>
              </a:cxn>
              <a:cxn ang="0">
                <a:pos x="40" y="12"/>
              </a:cxn>
              <a:cxn ang="0">
                <a:pos x="47" y="7"/>
              </a:cxn>
              <a:cxn ang="0">
                <a:pos x="54" y="5"/>
              </a:cxn>
              <a:cxn ang="0">
                <a:pos x="61" y="3"/>
              </a:cxn>
              <a:cxn ang="0">
                <a:pos x="71" y="0"/>
              </a:cxn>
              <a:cxn ang="0">
                <a:pos x="78" y="0"/>
              </a:cxn>
              <a:cxn ang="0">
                <a:pos x="85" y="0"/>
              </a:cxn>
              <a:cxn ang="0">
                <a:pos x="94" y="3"/>
              </a:cxn>
              <a:cxn ang="0">
                <a:pos x="101" y="5"/>
              </a:cxn>
              <a:cxn ang="0">
                <a:pos x="108" y="7"/>
              </a:cxn>
              <a:cxn ang="0">
                <a:pos x="115" y="12"/>
              </a:cxn>
              <a:cxn ang="0">
                <a:pos x="120" y="19"/>
              </a:cxn>
              <a:cxn ang="0">
                <a:pos x="128" y="23"/>
              </a:cxn>
              <a:cxn ang="0">
                <a:pos x="133" y="30"/>
              </a:cxn>
              <a:cxn ang="0">
                <a:pos x="142" y="44"/>
              </a:cxn>
              <a:cxn ang="0">
                <a:pos x="149" y="60"/>
              </a:cxn>
              <a:cxn ang="0">
                <a:pos x="153" y="78"/>
              </a:cxn>
              <a:cxn ang="0">
                <a:pos x="155" y="94"/>
              </a:cxn>
              <a:cxn ang="0">
                <a:pos x="153" y="113"/>
              </a:cxn>
              <a:cxn ang="0">
                <a:pos x="149" y="131"/>
              </a:cxn>
              <a:cxn ang="0">
                <a:pos x="142" y="147"/>
              </a:cxn>
              <a:cxn ang="0">
                <a:pos x="133" y="161"/>
              </a:cxn>
              <a:cxn ang="0">
                <a:pos x="120" y="173"/>
              </a:cxn>
              <a:cxn ang="0">
                <a:pos x="108" y="182"/>
              </a:cxn>
              <a:cxn ang="0">
                <a:pos x="94" y="186"/>
              </a:cxn>
              <a:cxn ang="0">
                <a:pos x="78" y="188"/>
              </a:cxn>
              <a:cxn ang="0">
                <a:pos x="78" y="188"/>
              </a:cxn>
            </a:cxnLst>
            <a:rect l="0" t="0" r="r" b="b"/>
            <a:pathLst>
              <a:path w="155" h="188">
                <a:moveTo>
                  <a:pt x="78" y="188"/>
                </a:moveTo>
                <a:lnTo>
                  <a:pt x="71" y="188"/>
                </a:lnTo>
                <a:lnTo>
                  <a:pt x="61" y="186"/>
                </a:lnTo>
                <a:lnTo>
                  <a:pt x="54" y="184"/>
                </a:lnTo>
                <a:lnTo>
                  <a:pt x="47" y="182"/>
                </a:lnTo>
                <a:lnTo>
                  <a:pt x="40" y="177"/>
                </a:lnTo>
                <a:lnTo>
                  <a:pt x="35" y="173"/>
                </a:lnTo>
                <a:lnTo>
                  <a:pt x="27" y="168"/>
                </a:lnTo>
                <a:lnTo>
                  <a:pt x="22" y="161"/>
                </a:lnTo>
                <a:lnTo>
                  <a:pt x="13" y="147"/>
                </a:lnTo>
                <a:lnTo>
                  <a:pt x="6" y="131"/>
                </a:lnTo>
                <a:lnTo>
                  <a:pt x="2" y="113"/>
                </a:lnTo>
                <a:lnTo>
                  <a:pt x="0" y="94"/>
                </a:lnTo>
                <a:lnTo>
                  <a:pt x="2" y="78"/>
                </a:lnTo>
                <a:lnTo>
                  <a:pt x="6" y="60"/>
                </a:lnTo>
                <a:lnTo>
                  <a:pt x="13" y="44"/>
                </a:lnTo>
                <a:lnTo>
                  <a:pt x="22" y="30"/>
                </a:lnTo>
                <a:lnTo>
                  <a:pt x="27" y="23"/>
                </a:lnTo>
                <a:lnTo>
                  <a:pt x="35" y="19"/>
                </a:lnTo>
                <a:lnTo>
                  <a:pt x="40" y="12"/>
                </a:lnTo>
                <a:lnTo>
                  <a:pt x="47" y="7"/>
                </a:lnTo>
                <a:lnTo>
                  <a:pt x="54" y="5"/>
                </a:lnTo>
                <a:lnTo>
                  <a:pt x="61" y="3"/>
                </a:lnTo>
                <a:lnTo>
                  <a:pt x="71" y="0"/>
                </a:lnTo>
                <a:lnTo>
                  <a:pt x="78" y="0"/>
                </a:lnTo>
                <a:lnTo>
                  <a:pt x="85" y="0"/>
                </a:lnTo>
                <a:lnTo>
                  <a:pt x="94" y="3"/>
                </a:lnTo>
                <a:lnTo>
                  <a:pt x="101" y="5"/>
                </a:lnTo>
                <a:lnTo>
                  <a:pt x="108" y="7"/>
                </a:lnTo>
                <a:lnTo>
                  <a:pt x="115" y="12"/>
                </a:lnTo>
                <a:lnTo>
                  <a:pt x="120" y="19"/>
                </a:lnTo>
                <a:lnTo>
                  <a:pt x="128" y="23"/>
                </a:lnTo>
                <a:lnTo>
                  <a:pt x="133" y="30"/>
                </a:lnTo>
                <a:lnTo>
                  <a:pt x="142" y="44"/>
                </a:lnTo>
                <a:lnTo>
                  <a:pt x="149" y="60"/>
                </a:lnTo>
                <a:lnTo>
                  <a:pt x="153" y="78"/>
                </a:lnTo>
                <a:lnTo>
                  <a:pt x="155" y="94"/>
                </a:lnTo>
                <a:lnTo>
                  <a:pt x="153" y="113"/>
                </a:lnTo>
                <a:lnTo>
                  <a:pt x="149" y="131"/>
                </a:lnTo>
                <a:lnTo>
                  <a:pt x="142" y="147"/>
                </a:lnTo>
                <a:lnTo>
                  <a:pt x="133" y="161"/>
                </a:lnTo>
                <a:lnTo>
                  <a:pt x="120" y="173"/>
                </a:lnTo>
                <a:lnTo>
                  <a:pt x="108" y="182"/>
                </a:lnTo>
                <a:lnTo>
                  <a:pt x="94" y="186"/>
                </a:lnTo>
                <a:lnTo>
                  <a:pt x="78" y="188"/>
                </a:lnTo>
                <a:lnTo>
                  <a:pt x="78" y="18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99" name="Freeform 27"/>
          <p:cNvSpPr>
            <a:spLocks noChangeArrowheads="1"/>
          </p:cNvSpPr>
          <p:nvPr/>
        </p:nvSpPr>
        <p:spPr bwMode="auto">
          <a:xfrm>
            <a:off x="7451725" y="1271588"/>
            <a:ext cx="88900" cy="112712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40" y="2"/>
              </a:cxn>
              <a:cxn ang="0">
                <a:pos x="49" y="12"/>
              </a:cxn>
              <a:cxn ang="0">
                <a:pos x="54" y="23"/>
              </a:cxn>
              <a:cxn ang="0">
                <a:pos x="56" y="37"/>
              </a:cxn>
              <a:cxn ang="0">
                <a:pos x="54" y="51"/>
              </a:cxn>
              <a:cxn ang="0">
                <a:pos x="49" y="60"/>
              </a:cxn>
              <a:cxn ang="0">
                <a:pos x="40" y="69"/>
              </a:cxn>
              <a:cxn ang="0">
                <a:pos x="29" y="71"/>
              </a:cxn>
              <a:cxn ang="0">
                <a:pos x="18" y="69"/>
              </a:cxn>
              <a:cxn ang="0">
                <a:pos x="10" y="60"/>
              </a:cxn>
              <a:cxn ang="0">
                <a:pos x="2" y="51"/>
              </a:cxn>
              <a:cxn ang="0">
                <a:pos x="0" y="37"/>
              </a:cxn>
              <a:cxn ang="0">
                <a:pos x="2" y="23"/>
              </a:cxn>
              <a:cxn ang="0">
                <a:pos x="10" y="12"/>
              </a:cxn>
              <a:cxn ang="0">
                <a:pos x="18" y="2"/>
              </a:cxn>
              <a:cxn ang="0">
                <a:pos x="29" y="0"/>
              </a:cxn>
              <a:cxn ang="0">
                <a:pos x="29" y="0"/>
              </a:cxn>
            </a:cxnLst>
            <a:rect l="0" t="0" r="r" b="b"/>
            <a:pathLst>
              <a:path w="56" h="71">
                <a:moveTo>
                  <a:pt x="29" y="0"/>
                </a:moveTo>
                <a:lnTo>
                  <a:pt x="40" y="2"/>
                </a:lnTo>
                <a:lnTo>
                  <a:pt x="49" y="12"/>
                </a:lnTo>
                <a:lnTo>
                  <a:pt x="54" y="23"/>
                </a:lnTo>
                <a:lnTo>
                  <a:pt x="56" y="37"/>
                </a:lnTo>
                <a:lnTo>
                  <a:pt x="54" y="51"/>
                </a:lnTo>
                <a:lnTo>
                  <a:pt x="49" y="60"/>
                </a:lnTo>
                <a:lnTo>
                  <a:pt x="40" y="69"/>
                </a:lnTo>
                <a:lnTo>
                  <a:pt x="29" y="71"/>
                </a:lnTo>
                <a:lnTo>
                  <a:pt x="18" y="69"/>
                </a:lnTo>
                <a:lnTo>
                  <a:pt x="10" y="60"/>
                </a:lnTo>
                <a:lnTo>
                  <a:pt x="2" y="51"/>
                </a:lnTo>
                <a:lnTo>
                  <a:pt x="0" y="37"/>
                </a:lnTo>
                <a:lnTo>
                  <a:pt x="2" y="23"/>
                </a:lnTo>
                <a:lnTo>
                  <a:pt x="10" y="12"/>
                </a:lnTo>
                <a:lnTo>
                  <a:pt x="18" y="2"/>
                </a:lnTo>
                <a:lnTo>
                  <a:pt x="29" y="0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00" name="Freeform 28"/>
          <p:cNvSpPr>
            <a:spLocks noChangeArrowheads="1"/>
          </p:cNvSpPr>
          <p:nvPr/>
        </p:nvSpPr>
        <p:spPr bwMode="auto">
          <a:xfrm>
            <a:off x="8251825" y="550863"/>
            <a:ext cx="404813" cy="520700"/>
          </a:xfrm>
          <a:custGeom>
            <a:avLst/>
            <a:gdLst/>
            <a:ahLst/>
            <a:cxnLst>
              <a:cxn ang="0">
                <a:pos x="0" y="162"/>
              </a:cxn>
              <a:cxn ang="0">
                <a:pos x="2" y="194"/>
              </a:cxn>
              <a:cxn ang="0">
                <a:pos x="9" y="224"/>
              </a:cxn>
              <a:cxn ang="0">
                <a:pos x="22" y="254"/>
              </a:cxn>
              <a:cxn ang="0">
                <a:pos x="38" y="279"/>
              </a:cxn>
              <a:cxn ang="0">
                <a:pos x="47" y="291"/>
              </a:cxn>
              <a:cxn ang="0">
                <a:pos x="58" y="300"/>
              </a:cxn>
              <a:cxn ang="0">
                <a:pos x="67" y="307"/>
              </a:cxn>
              <a:cxn ang="0">
                <a:pos x="79" y="314"/>
              </a:cxn>
              <a:cxn ang="0">
                <a:pos x="90" y="321"/>
              </a:cxn>
              <a:cxn ang="0">
                <a:pos x="102" y="325"/>
              </a:cxn>
              <a:cxn ang="0">
                <a:pos x="113" y="328"/>
              </a:cxn>
              <a:cxn ang="0">
                <a:pos x="126" y="328"/>
              </a:cxn>
              <a:cxn ang="0">
                <a:pos x="138" y="328"/>
              </a:cxn>
              <a:cxn ang="0">
                <a:pos x="151" y="325"/>
              </a:cxn>
              <a:cxn ang="0">
                <a:pos x="163" y="321"/>
              </a:cxn>
              <a:cxn ang="0">
                <a:pos x="174" y="314"/>
              </a:cxn>
              <a:cxn ang="0">
                <a:pos x="187" y="307"/>
              </a:cxn>
              <a:cxn ang="0">
                <a:pos x="197" y="300"/>
              </a:cxn>
              <a:cxn ang="0">
                <a:pos x="208" y="291"/>
              </a:cxn>
              <a:cxn ang="0">
                <a:pos x="217" y="279"/>
              </a:cxn>
              <a:cxn ang="0">
                <a:pos x="233" y="254"/>
              </a:cxn>
              <a:cxn ang="0">
                <a:pos x="244" y="224"/>
              </a:cxn>
              <a:cxn ang="0">
                <a:pos x="253" y="194"/>
              </a:cxn>
              <a:cxn ang="0">
                <a:pos x="255" y="162"/>
              </a:cxn>
              <a:cxn ang="0">
                <a:pos x="253" y="130"/>
              </a:cxn>
              <a:cxn ang="0">
                <a:pos x="244" y="100"/>
              </a:cxn>
              <a:cxn ang="0">
                <a:pos x="233" y="73"/>
              </a:cxn>
              <a:cxn ang="0">
                <a:pos x="217" y="48"/>
              </a:cxn>
              <a:cxn ang="0">
                <a:pos x="208" y="36"/>
              </a:cxn>
              <a:cxn ang="0">
                <a:pos x="197" y="27"/>
              </a:cxn>
              <a:cxn ang="0">
                <a:pos x="187" y="18"/>
              </a:cxn>
              <a:cxn ang="0">
                <a:pos x="174" y="11"/>
              </a:cxn>
              <a:cxn ang="0">
                <a:pos x="163" y="6"/>
              </a:cxn>
              <a:cxn ang="0">
                <a:pos x="151" y="1"/>
              </a:cxn>
              <a:cxn ang="0">
                <a:pos x="138" y="0"/>
              </a:cxn>
              <a:cxn ang="0">
                <a:pos x="126" y="0"/>
              </a:cxn>
              <a:cxn ang="0">
                <a:pos x="101" y="1"/>
              </a:cxn>
              <a:cxn ang="0">
                <a:pos x="77" y="13"/>
              </a:cxn>
              <a:cxn ang="0">
                <a:pos x="56" y="27"/>
              </a:cxn>
              <a:cxn ang="0">
                <a:pos x="38" y="48"/>
              </a:cxn>
              <a:cxn ang="0">
                <a:pos x="22" y="71"/>
              </a:cxn>
              <a:cxn ang="0">
                <a:pos x="11" y="98"/>
              </a:cxn>
              <a:cxn ang="0">
                <a:pos x="2" y="130"/>
              </a:cxn>
              <a:cxn ang="0">
                <a:pos x="0" y="162"/>
              </a:cxn>
              <a:cxn ang="0">
                <a:pos x="0" y="162"/>
              </a:cxn>
            </a:cxnLst>
            <a:rect l="0" t="0" r="r" b="b"/>
            <a:pathLst>
              <a:path w="255" h="328">
                <a:moveTo>
                  <a:pt x="0" y="162"/>
                </a:moveTo>
                <a:lnTo>
                  <a:pt x="2" y="194"/>
                </a:lnTo>
                <a:lnTo>
                  <a:pt x="9" y="224"/>
                </a:lnTo>
                <a:lnTo>
                  <a:pt x="22" y="254"/>
                </a:lnTo>
                <a:lnTo>
                  <a:pt x="38" y="279"/>
                </a:lnTo>
                <a:lnTo>
                  <a:pt x="47" y="291"/>
                </a:lnTo>
                <a:lnTo>
                  <a:pt x="58" y="300"/>
                </a:lnTo>
                <a:lnTo>
                  <a:pt x="67" y="307"/>
                </a:lnTo>
                <a:lnTo>
                  <a:pt x="79" y="314"/>
                </a:lnTo>
                <a:lnTo>
                  <a:pt x="90" y="321"/>
                </a:lnTo>
                <a:lnTo>
                  <a:pt x="102" y="325"/>
                </a:lnTo>
                <a:lnTo>
                  <a:pt x="113" y="328"/>
                </a:lnTo>
                <a:lnTo>
                  <a:pt x="126" y="328"/>
                </a:lnTo>
                <a:lnTo>
                  <a:pt x="138" y="328"/>
                </a:lnTo>
                <a:lnTo>
                  <a:pt x="151" y="325"/>
                </a:lnTo>
                <a:lnTo>
                  <a:pt x="163" y="321"/>
                </a:lnTo>
                <a:lnTo>
                  <a:pt x="174" y="314"/>
                </a:lnTo>
                <a:lnTo>
                  <a:pt x="187" y="307"/>
                </a:lnTo>
                <a:lnTo>
                  <a:pt x="197" y="300"/>
                </a:lnTo>
                <a:lnTo>
                  <a:pt x="208" y="291"/>
                </a:lnTo>
                <a:lnTo>
                  <a:pt x="217" y="279"/>
                </a:lnTo>
                <a:lnTo>
                  <a:pt x="233" y="254"/>
                </a:lnTo>
                <a:lnTo>
                  <a:pt x="244" y="224"/>
                </a:lnTo>
                <a:lnTo>
                  <a:pt x="253" y="194"/>
                </a:lnTo>
                <a:lnTo>
                  <a:pt x="255" y="162"/>
                </a:lnTo>
                <a:lnTo>
                  <a:pt x="253" y="130"/>
                </a:lnTo>
                <a:lnTo>
                  <a:pt x="244" y="100"/>
                </a:lnTo>
                <a:lnTo>
                  <a:pt x="233" y="73"/>
                </a:lnTo>
                <a:lnTo>
                  <a:pt x="217" y="48"/>
                </a:lnTo>
                <a:lnTo>
                  <a:pt x="208" y="36"/>
                </a:lnTo>
                <a:lnTo>
                  <a:pt x="197" y="27"/>
                </a:lnTo>
                <a:lnTo>
                  <a:pt x="187" y="18"/>
                </a:lnTo>
                <a:lnTo>
                  <a:pt x="174" y="11"/>
                </a:lnTo>
                <a:lnTo>
                  <a:pt x="163" y="6"/>
                </a:lnTo>
                <a:lnTo>
                  <a:pt x="151" y="1"/>
                </a:lnTo>
                <a:lnTo>
                  <a:pt x="138" y="0"/>
                </a:lnTo>
                <a:lnTo>
                  <a:pt x="126" y="0"/>
                </a:lnTo>
                <a:lnTo>
                  <a:pt x="101" y="1"/>
                </a:lnTo>
                <a:lnTo>
                  <a:pt x="77" y="13"/>
                </a:lnTo>
                <a:lnTo>
                  <a:pt x="56" y="27"/>
                </a:lnTo>
                <a:lnTo>
                  <a:pt x="38" y="48"/>
                </a:lnTo>
                <a:lnTo>
                  <a:pt x="22" y="71"/>
                </a:lnTo>
                <a:lnTo>
                  <a:pt x="11" y="98"/>
                </a:lnTo>
                <a:lnTo>
                  <a:pt x="2" y="130"/>
                </a:lnTo>
                <a:lnTo>
                  <a:pt x="0" y="162"/>
                </a:lnTo>
                <a:lnTo>
                  <a:pt x="0" y="16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01" name="Freeform 29"/>
          <p:cNvSpPr>
            <a:spLocks noChangeArrowheads="1"/>
          </p:cNvSpPr>
          <p:nvPr/>
        </p:nvSpPr>
        <p:spPr bwMode="auto">
          <a:xfrm>
            <a:off x="8370888" y="703263"/>
            <a:ext cx="163512" cy="211137"/>
          </a:xfrm>
          <a:custGeom>
            <a:avLst/>
            <a:gdLst/>
            <a:ahLst/>
            <a:cxnLst>
              <a:cxn ang="0">
                <a:pos x="51" y="0"/>
              </a:cxn>
              <a:cxn ang="0">
                <a:pos x="61" y="2"/>
              </a:cxn>
              <a:cxn ang="0">
                <a:pos x="70" y="4"/>
              </a:cxn>
              <a:cxn ang="0">
                <a:pos x="79" y="11"/>
              </a:cxn>
              <a:cxn ang="0">
                <a:pos x="88" y="21"/>
              </a:cxn>
              <a:cxn ang="0">
                <a:pos x="94" y="30"/>
              </a:cxn>
              <a:cxn ang="0">
                <a:pos x="99" y="41"/>
              </a:cxn>
              <a:cxn ang="0">
                <a:pos x="101" y="53"/>
              </a:cxn>
              <a:cxn ang="0">
                <a:pos x="103" y="66"/>
              </a:cxn>
              <a:cxn ang="0">
                <a:pos x="99" y="92"/>
              </a:cxn>
              <a:cxn ang="0">
                <a:pos x="88" y="112"/>
              </a:cxn>
              <a:cxn ang="0">
                <a:pos x="70" y="128"/>
              </a:cxn>
              <a:cxn ang="0">
                <a:pos x="51" y="133"/>
              </a:cxn>
              <a:cxn ang="0">
                <a:pos x="40" y="131"/>
              </a:cxn>
              <a:cxn ang="0">
                <a:pos x="31" y="128"/>
              </a:cxn>
              <a:cxn ang="0">
                <a:pos x="24" y="121"/>
              </a:cxn>
              <a:cxn ang="0">
                <a:pos x="17" y="115"/>
              </a:cxn>
              <a:cxn ang="0">
                <a:pos x="9" y="103"/>
              </a:cxn>
              <a:cxn ang="0">
                <a:pos x="4" y="92"/>
              </a:cxn>
              <a:cxn ang="0">
                <a:pos x="2" y="80"/>
              </a:cxn>
              <a:cxn ang="0">
                <a:pos x="0" y="66"/>
              </a:cxn>
              <a:cxn ang="0">
                <a:pos x="2" y="53"/>
              </a:cxn>
              <a:cxn ang="0">
                <a:pos x="4" y="41"/>
              </a:cxn>
              <a:cxn ang="0">
                <a:pos x="9" y="30"/>
              </a:cxn>
              <a:cxn ang="0">
                <a:pos x="17" y="21"/>
              </a:cxn>
              <a:cxn ang="0">
                <a:pos x="24" y="11"/>
              </a:cxn>
              <a:cxn ang="0">
                <a:pos x="31" y="4"/>
              </a:cxn>
              <a:cxn ang="0">
                <a:pos x="40" y="2"/>
              </a:cxn>
              <a:cxn ang="0">
                <a:pos x="51" y="0"/>
              </a:cxn>
              <a:cxn ang="0">
                <a:pos x="51" y="0"/>
              </a:cxn>
            </a:cxnLst>
            <a:rect l="0" t="0" r="r" b="b"/>
            <a:pathLst>
              <a:path w="103" h="133">
                <a:moveTo>
                  <a:pt x="51" y="0"/>
                </a:moveTo>
                <a:lnTo>
                  <a:pt x="61" y="2"/>
                </a:lnTo>
                <a:lnTo>
                  <a:pt x="70" y="4"/>
                </a:lnTo>
                <a:lnTo>
                  <a:pt x="79" y="11"/>
                </a:lnTo>
                <a:lnTo>
                  <a:pt x="88" y="21"/>
                </a:lnTo>
                <a:lnTo>
                  <a:pt x="94" y="30"/>
                </a:lnTo>
                <a:lnTo>
                  <a:pt x="99" y="41"/>
                </a:lnTo>
                <a:lnTo>
                  <a:pt x="101" y="53"/>
                </a:lnTo>
                <a:lnTo>
                  <a:pt x="103" y="66"/>
                </a:lnTo>
                <a:lnTo>
                  <a:pt x="99" y="92"/>
                </a:lnTo>
                <a:lnTo>
                  <a:pt x="88" y="112"/>
                </a:lnTo>
                <a:lnTo>
                  <a:pt x="70" y="128"/>
                </a:lnTo>
                <a:lnTo>
                  <a:pt x="51" y="133"/>
                </a:lnTo>
                <a:lnTo>
                  <a:pt x="40" y="131"/>
                </a:lnTo>
                <a:lnTo>
                  <a:pt x="31" y="128"/>
                </a:lnTo>
                <a:lnTo>
                  <a:pt x="24" y="121"/>
                </a:lnTo>
                <a:lnTo>
                  <a:pt x="17" y="115"/>
                </a:lnTo>
                <a:lnTo>
                  <a:pt x="9" y="103"/>
                </a:lnTo>
                <a:lnTo>
                  <a:pt x="4" y="92"/>
                </a:lnTo>
                <a:lnTo>
                  <a:pt x="2" y="80"/>
                </a:lnTo>
                <a:lnTo>
                  <a:pt x="0" y="66"/>
                </a:lnTo>
                <a:lnTo>
                  <a:pt x="2" y="53"/>
                </a:lnTo>
                <a:lnTo>
                  <a:pt x="4" y="41"/>
                </a:lnTo>
                <a:lnTo>
                  <a:pt x="9" y="30"/>
                </a:lnTo>
                <a:lnTo>
                  <a:pt x="17" y="21"/>
                </a:lnTo>
                <a:lnTo>
                  <a:pt x="24" y="11"/>
                </a:lnTo>
                <a:lnTo>
                  <a:pt x="31" y="4"/>
                </a:lnTo>
                <a:lnTo>
                  <a:pt x="40" y="2"/>
                </a:lnTo>
                <a:lnTo>
                  <a:pt x="51" y="0"/>
                </a:lnTo>
                <a:lnTo>
                  <a:pt x="5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02" name="Freeform 30"/>
          <p:cNvSpPr>
            <a:spLocks noChangeArrowheads="1"/>
          </p:cNvSpPr>
          <p:nvPr/>
        </p:nvSpPr>
        <p:spPr bwMode="auto">
          <a:xfrm>
            <a:off x="8753475" y="225425"/>
            <a:ext cx="87313" cy="112713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18" y="2"/>
              </a:cxn>
              <a:cxn ang="0">
                <a:pos x="8" y="12"/>
              </a:cxn>
              <a:cxn ang="0">
                <a:pos x="2" y="23"/>
              </a:cxn>
              <a:cxn ang="0">
                <a:pos x="0" y="37"/>
              </a:cxn>
              <a:cxn ang="0">
                <a:pos x="2" y="50"/>
              </a:cxn>
              <a:cxn ang="0">
                <a:pos x="8" y="60"/>
              </a:cxn>
              <a:cxn ang="0">
                <a:pos x="18" y="69"/>
              </a:cxn>
              <a:cxn ang="0">
                <a:pos x="29" y="71"/>
              </a:cxn>
              <a:cxn ang="0">
                <a:pos x="39" y="69"/>
              </a:cxn>
              <a:cxn ang="0">
                <a:pos x="48" y="60"/>
              </a:cxn>
              <a:cxn ang="0">
                <a:pos x="54" y="50"/>
              </a:cxn>
              <a:cxn ang="0">
                <a:pos x="55" y="37"/>
              </a:cxn>
              <a:cxn ang="0">
                <a:pos x="54" y="23"/>
              </a:cxn>
              <a:cxn ang="0">
                <a:pos x="48" y="12"/>
              </a:cxn>
              <a:cxn ang="0">
                <a:pos x="39" y="2"/>
              </a:cxn>
              <a:cxn ang="0">
                <a:pos x="29" y="0"/>
              </a:cxn>
              <a:cxn ang="0">
                <a:pos x="29" y="0"/>
              </a:cxn>
            </a:cxnLst>
            <a:rect l="0" t="0" r="r" b="b"/>
            <a:pathLst>
              <a:path w="55" h="71">
                <a:moveTo>
                  <a:pt x="29" y="0"/>
                </a:moveTo>
                <a:lnTo>
                  <a:pt x="18" y="2"/>
                </a:lnTo>
                <a:lnTo>
                  <a:pt x="8" y="12"/>
                </a:lnTo>
                <a:lnTo>
                  <a:pt x="2" y="23"/>
                </a:lnTo>
                <a:lnTo>
                  <a:pt x="0" y="37"/>
                </a:lnTo>
                <a:lnTo>
                  <a:pt x="2" y="50"/>
                </a:lnTo>
                <a:lnTo>
                  <a:pt x="8" y="60"/>
                </a:lnTo>
                <a:lnTo>
                  <a:pt x="18" y="69"/>
                </a:lnTo>
                <a:lnTo>
                  <a:pt x="29" y="71"/>
                </a:lnTo>
                <a:lnTo>
                  <a:pt x="39" y="69"/>
                </a:lnTo>
                <a:lnTo>
                  <a:pt x="48" y="60"/>
                </a:lnTo>
                <a:lnTo>
                  <a:pt x="54" y="50"/>
                </a:lnTo>
                <a:lnTo>
                  <a:pt x="55" y="37"/>
                </a:lnTo>
                <a:lnTo>
                  <a:pt x="54" y="23"/>
                </a:lnTo>
                <a:lnTo>
                  <a:pt x="48" y="12"/>
                </a:lnTo>
                <a:lnTo>
                  <a:pt x="39" y="2"/>
                </a:lnTo>
                <a:lnTo>
                  <a:pt x="29" y="0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03" name="Freeform 31"/>
          <p:cNvSpPr>
            <a:spLocks noChangeArrowheads="1"/>
          </p:cNvSpPr>
          <p:nvPr/>
        </p:nvSpPr>
        <p:spPr bwMode="auto">
          <a:xfrm>
            <a:off x="6937375" y="1457325"/>
            <a:ext cx="90488" cy="112713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39" y="2"/>
              </a:cxn>
              <a:cxn ang="0">
                <a:pos x="48" y="9"/>
              </a:cxn>
              <a:cxn ang="0">
                <a:pos x="56" y="21"/>
              </a:cxn>
              <a:cxn ang="0">
                <a:pos x="57" y="34"/>
              </a:cxn>
              <a:cxn ang="0">
                <a:pos x="56" y="48"/>
              </a:cxn>
              <a:cxn ang="0">
                <a:pos x="48" y="60"/>
              </a:cxn>
              <a:cxn ang="0">
                <a:pos x="39" y="69"/>
              </a:cxn>
              <a:cxn ang="0">
                <a:pos x="29" y="71"/>
              </a:cxn>
              <a:cxn ang="0">
                <a:pos x="18" y="69"/>
              </a:cxn>
              <a:cxn ang="0">
                <a:pos x="9" y="60"/>
              </a:cxn>
              <a:cxn ang="0">
                <a:pos x="2" y="48"/>
              </a:cxn>
              <a:cxn ang="0">
                <a:pos x="0" y="34"/>
              </a:cxn>
              <a:cxn ang="0">
                <a:pos x="2" y="21"/>
              </a:cxn>
              <a:cxn ang="0">
                <a:pos x="9" y="9"/>
              </a:cxn>
              <a:cxn ang="0">
                <a:pos x="18" y="2"/>
              </a:cxn>
              <a:cxn ang="0">
                <a:pos x="29" y="0"/>
              </a:cxn>
              <a:cxn ang="0">
                <a:pos x="29" y="0"/>
              </a:cxn>
            </a:cxnLst>
            <a:rect l="0" t="0" r="r" b="b"/>
            <a:pathLst>
              <a:path w="57" h="71">
                <a:moveTo>
                  <a:pt x="29" y="0"/>
                </a:moveTo>
                <a:lnTo>
                  <a:pt x="39" y="2"/>
                </a:lnTo>
                <a:lnTo>
                  <a:pt x="48" y="9"/>
                </a:lnTo>
                <a:lnTo>
                  <a:pt x="56" y="21"/>
                </a:lnTo>
                <a:lnTo>
                  <a:pt x="57" y="34"/>
                </a:lnTo>
                <a:lnTo>
                  <a:pt x="56" y="48"/>
                </a:lnTo>
                <a:lnTo>
                  <a:pt x="48" y="60"/>
                </a:lnTo>
                <a:lnTo>
                  <a:pt x="39" y="69"/>
                </a:lnTo>
                <a:lnTo>
                  <a:pt x="29" y="71"/>
                </a:lnTo>
                <a:lnTo>
                  <a:pt x="18" y="69"/>
                </a:lnTo>
                <a:lnTo>
                  <a:pt x="9" y="60"/>
                </a:lnTo>
                <a:lnTo>
                  <a:pt x="2" y="48"/>
                </a:lnTo>
                <a:lnTo>
                  <a:pt x="0" y="34"/>
                </a:lnTo>
                <a:lnTo>
                  <a:pt x="2" y="21"/>
                </a:lnTo>
                <a:lnTo>
                  <a:pt x="9" y="9"/>
                </a:lnTo>
                <a:lnTo>
                  <a:pt x="18" y="2"/>
                </a:lnTo>
                <a:lnTo>
                  <a:pt x="29" y="0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6299200" y="0"/>
            <a:ext cx="2844800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05" name="Freeform 33"/>
          <p:cNvSpPr>
            <a:spLocks noChangeArrowheads="1"/>
          </p:cNvSpPr>
          <p:nvPr/>
        </p:nvSpPr>
        <p:spPr bwMode="auto">
          <a:xfrm>
            <a:off x="0" y="4941888"/>
            <a:ext cx="2009775" cy="1916112"/>
          </a:xfrm>
          <a:custGeom>
            <a:avLst/>
            <a:gdLst/>
            <a:ahLst/>
            <a:cxnLst>
              <a:cxn ang="0">
                <a:pos x="697" y="1203"/>
              </a:cxn>
              <a:cxn ang="0">
                <a:pos x="820" y="1180"/>
              </a:cxn>
              <a:cxn ang="0">
                <a:pos x="934" y="1134"/>
              </a:cxn>
              <a:cxn ang="0">
                <a:pos x="1034" y="1069"/>
              </a:cxn>
              <a:cxn ang="0">
                <a:pos x="1121" y="986"/>
              </a:cxn>
              <a:cxn ang="0">
                <a:pos x="1190" y="890"/>
              </a:cxn>
              <a:cxn ang="0">
                <a:pos x="1238" y="781"/>
              </a:cxn>
              <a:cxn ang="0">
                <a:pos x="1262" y="664"/>
              </a:cxn>
              <a:cxn ang="0">
                <a:pos x="1262" y="541"/>
              </a:cxn>
              <a:cxn ang="0">
                <a:pos x="1238" y="424"/>
              </a:cxn>
              <a:cxn ang="0">
                <a:pos x="1190" y="315"/>
              </a:cxn>
              <a:cxn ang="0">
                <a:pos x="1121" y="219"/>
              </a:cxn>
              <a:cxn ang="0">
                <a:pos x="1034" y="138"/>
              </a:cxn>
              <a:cxn ang="0">
                <a:pos x="934" y="72"/>
              </a:cxn>
              <a:cxn ang="0">
                <a:pos x="820" y="27"/>
              </a:cxn>
              <a:cxn ang="0">
                <a:pos x="697" y="4"/>
              </a:cxn>
              <a:cxn ang="0">
                <a:pos x="567" y="4"/>
              </a:cxn>
              <a:cxn ang="0">
                <a:pos x="444" y="27"/>
              </a:cxn>
              <a:cxn ang="0">
                <a:pos x="331" y="72"/>
              </a:cxn>
              <a:cxn ang="0">
                <a:pos x="229" y="138"/>
              </a:cxn>
              <a:cxn ang="0">
                <a:pos x="144" y="219"/>
              </a:cxn>
              <a:cxn ang="0">
                <a:pos x="76" y="315"/>
              </a:cxn>
              <a:cxn ang="0">
                <a:pos x="28" y="424"/>
              </a:cxn>
              <a:cxn ang="0">
                <a:pos x="3" y="541"/>
              </a:cxn>
              <a:cxn ang="0">
                <a:pos x="3" y="664"/>
              </a:cxn>
              <a:cxn ang="0">
                <a:pos x="28" y="781"/>
              </a:cxn>
              <a:cxn ang="0">
                <a:pos x="76" y="890"/>
              </a:cxn>
              <a:cxn ang="0">
                <a:pos x="144" y="986"/>
              </a:cxn>
              <a:cxn ang="0">
                <a:pos x="229" y="1069"/>
              </a:cxn>
              <a:cxn ang="0">
                <a:pos x="331" y="1134"/>
              </a:cxn>
              <a:cxn ang="0">
                <a:pos x="444" y="1180"/>
              </a:cxn>
              <a:cxn ang="0">
                <a:pos x="567" y="1203"/>
              </a:cxn>
              <a:cxn ang="0">
                <a:pos x="632" y="1207"/>
              </a:cxn>
            </a:cxnLst>
            <a:rect l="0" t="0" r="r" b="b"/>
            <a:pathLst>
              <a:path w="1266" h="1207">
                <a:moveTo>
                  <a:pt x="632" y="1207"/>
                </a:moveTo>
                <a:lnTo>
                  <a:pt x="697" y="1203"/>
                </a:lnTo>
                <a:lnTo>
                  <a:pt x="760" y="1195"/>
                </a:lnTo>
                <a:lnTo>
                  <a:pt x="820" y="1180"/>
                </a:lnTo>
                <a:lnTo>
                  <a:pt x="878" y="1159"/>
                </a:lnTo>
                <a:lnTo>
                  <a:pt x="934" y="1134"/>
                </a:lnTo>
                <a:lnTo>
                  <a:pt x="987" y="1103"/>
                </a:lnTo>
                <a:lnTo>
                  <a:pt x="1034" y="1069"/>
                </a:lnTo>
                <a:lnTo>
                  <a:pt x="1080" y="1029"/>
                </a:lnTo>
                <a:lnTo>
                  <a:pt x="1121" y="986"/>
                </a:lnTo>
                <a:lnTo>
                  <a:pt x="1158" y="941"/>
                </a:lnTo>
                <a:lnTo>
                  <a:pt x="1190" y="890"/>
                </a:lnTo>
                <a:lnTo>
                  <a:pt x="1216" y="837"/>
                </a:lnTo>
                <a:lnTo>
                  <a:pt x="1238" y="781"/>
                </a:lnTo>
                <a:lnTo>
                  <a:pt x="1253" y="725"/>
                </a:lnTo>
                <a:lnTo>
                  <a:pt x="1262" y="664"/>
                </a:lnTo>
                <a:lnTo>
                  <a:pt x="1266" y="603"/>
                </a:lnTo>
                <a:lnTo>
                  <a:pt x="1262" y="541"/>
                </a:lnTo>
                <a:lnTo>
                  <a:pt x="1253" y="482"/>
                </a:lnTo>
                <a:lnTo>
                  <a:pt x="1238" y="424"/>
                </a:lnTo>
                <a:lnTo>
                  <a:pt x="1216" y="368"/>
                </a:lnTo>
                <a:lnTo>
                  <a:pt x="1190" y="315"/>
                </a:lnTo>
                <a:lnTo>
                  <a:pt x="1158" y="266"/>
                </a:lnTo>
                <a:lnTo>
                  <a:pt x="1121" y="219"/>
                </a:lnTo>
                <a:lnTo>
                  <a:pt x="1080" y="177"/>
                </a:lnTo>
                <a:lnTo>
                  <a:pt x="1034" y="138"/>
                </a:lnTo>
                <a:lnTo>
                  <a:pt x="987" y="103"/>
                </a:lnTo>
                <a:lnTo>
                  <a:pt x="934" y="72"/>
                </a:lnTo>
                <a:lnTo>
                  <a:pt x="878" y="48"/>
                </a:lnTo>
                <a:lnTo>
                  <a:pt x="820" y="27"/>
                </a:lnTo>
                <a:lnTo>
                  <a:pt x="760" y="12"/>
                </a:lnTo>
                <a:lnTo>
                  <a:pt x="697" y="4"/>
                </a:lnTo>
                <a:lnTo>
                  <a:pt x="632" y="0"/>
                </a:lnTo>
                <a:lnTo>
                  <a:pt x="567" y="4"/>
                </a:lnTo>
                <a:lnTo>
                  <a:pt x="505" y="12"/>
                </a:lnTo>
                <a:lnTo>
                  <a:pt x="444" y="27"/>
                </a:lnTo>
                <a:lnTo>
                  <a:pt x="386" y="48"/>
                </a:lnTo>
                <a:lnTo>
                  <a:pt x="331" y="72"/>
                </a:lnTo>
                <a:lnTo>
                  <a:pt x="279" y="103"/>
                </a:lnTo>
                <a:lnTo>
                  <a:pt x="229" y="138"/>
                </a:lnTo>
                <a:lnTo>
                  <a:pt x="186" y="177"/>
                </a:lnTo>
                <a:lnTo>
                  <a:pt x="144" y="219"/>
                </a:lnTo>
                <a:lnTo>
                  <a:pt x="108" y="266"/>
                </a:lnTo>
                <a:lnTo>
                  <a:pt x="76" y="315"/>
                </a:lnTo>
                <a:lnTo>
                  <a:pt x="50" y="368"/>
                </a:lnTo>
                <a:lnTo>
                  <a:pt x="28" y="424"/>
                </a:lnTo>
                <a:lnTo>
                  <a:pt x="12" y="482"/>
                </a:lnTo>
                <a:lnTo>
                  <a:pt x="3" y="541"/>
                </a:lnTo>
                <a:lnTo>
                  <a:pt x="0" y="603"/>
                </a:lnTo>
                <a:lnTo>
                  <a:pt x="3" y="664"/>
                </a:lnTo>
                <a:lnTo>
                  <a:pt x="12" y="725"/>
                </a:lnTo>
                <a:lnTo>
                  <a:pt x="28" y="781"/>
                </a:lnTo>
                <a:lnTo>
                  <a:pt x="50" y="837"/>
                </a:lnTo>
                <a:lnTo>
                  <a:pt x="76" y="890"/>
                </a:lnTo>
                <a:lnTo>
                  <a:pt x="108" y="941"/>
                </a:lnTo>
                <a:lnTo>
                  <a:pt x="144" y="986"/>
                </a:lnTo>
                <a:lnTo>
                  <a:pt x="186" y="1029"/>
                </a:lnTo>
                <a:lnTo>
                  <a:pt x="229" y="1069"/>
                </a:lnTo>
                <a:lnTo>
                  <a:pt x="279" y="1103"/>
                </a:lnTo>
                <a:lnTo>
                  <a:pt x="331" y="1134"/>
                </a:lnTo>
                <a:lnTo>
                  <a:pt x="386" y="1159"/>
                </a:lnTo>
                <a:lnTo>
                  <a:pt x="444" y="1180"/>
                </a:lnTo>
                <a:lnTo>
                  <a:pt x="505" y="1195"/>
                </a:lnTo>
                <a:lnTo>
                  <a:pt x="567" y="1203"/>
                </a:lnTo>
                <a:lnTo>
                  <a:pt x="632" y="1207"/>
                </a:lnTo>
                <a:lnTo>
                  <a:pt x="632" y="1207"/>
                </a:lnTo>
                <a:close/>
              </a:path>
            </a:pathLst>
          </a:custGeom>
          <a:solidFill>
            <a:srgbClr val="FC0A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06" name="Freeform 34"/>
          <p:cNvSpPr>
            <a:spLocks noChangeArrowheads="1"/>
          </p:cNvSpPr>
          <p:nvPr/>
        </p:nvSpPr>
        <p:spPr bwMode="auto">
          <a:xfrm>
            <a:off x="88900" y="5029200"/>
            <a:ext cx="1828800" cy="1739900"/>
          </a:xfrm>
          <a:custGeom>
            <a:avLst/>
            <a:gdLst/>
            <a:ahLst/>
            <a:cxnLst>
              <a:cxn ang="0">
                <a:pos x="3" y="492"/>
              </a:cxn>
              <a:cxn ang="0">
                <a:pos x="26" y="385"/>
              </a:cxn>
              <a:cxn ang="0">
                <a:pos x="70" y="286"/>
              </a:cxn>
              <a:cxn ang="0">
                <a:pos x="132" y="200"/>
              </a:cxn>
              <a:cxn ang="0">
                <a:pos x="210" y="125"/>
              </a:cxn>
              <a:cxn ang="0">
                <a:pos x="302" y="67"/>
              </a:cxn>
              <a:cxn ang="0">
                <a:pos x="405" y="25"/>
              </a:cxn>
              <a:cxn ang="0">
                <a:pos x="518" y="3"/>
              </a:cxn>
              <a:cxn ang="0">
                <a:pos x="634" y="3"/>
              </a:cxn>
              <a:cxn ang="0">
                <a:pos x="747" y="25"/>
              </a:cxn>
              <a:cxn ang="0">
                <a:pos x="851" y="67"/>
              </a:cxn>
              <a:cxn ang="0">
                <a:pos x="942" y="125"/>
              </a:cxn>
              <a:cxn ang="0">
                <a:pos x="1020" y="200"/>
              </a:cxn>
              <a:cxn ang="0">
                <a:pos x="1082" y="286"/>
              </a:cxn>
              <a:cxn ang="0">
                <a:pos x="1126" y="385"/>
              </a:cxn>
              <a:cxn ang="0">
                <a:pos x="1149" y="492"/>
              </a:cxn>
              <a:cxn ang="0">
                <a:pos x="1149" y="603"/>
              </a:cxn>
              <a:cxn ang="0">
                <a:pos x="1126" y="710"/>
              </a:cxn>
              <a:cxn ang="0">
                <a:pos x="1082" y="809"/>
              </a:cxn>
              <a:cxn ang="0">
                <a:pos x="1020" y="897"/>
              </a:cxn>
              <a:cxn ang="0">
                <a:pos x="942" y="971"/>
              </a:cxn>
              <a:cxn ang="0">
                <a:pos x="851" y="1030"/>
              </a:cxn>
              <a:cxn ang="0">
                <a:pos x="747" y="1072"/>
              </a:cxn>
              <a:cxn ang="0">
                <a:pos x="634" y="1094"/>
              </a:cxn>
              <a:cxn ang="0">
                <a:pos x="518" y="1094"/>
              </a:cxn>
              <a:cxn ang="0">
                <a:pos x="405" y="1072"/>
              </a:cxn>
              <a:cxn ang="0">
                <a:pos x="302" y="1030"/>
              </a:cxn>
              <a:cxn ang="0">
                <a:pos x="210" y="971"/>
              </a:cxn>
              <a:cxn ang="0">
                <a:pos x="132" y="897"/>
              </a:cxn>
              <a:cxn ang="0">
                <a:pos x="70" y="809"/>
              </a:cxn>
              <a:cxn ang="0">
                <a:pos x="26" y="710"/>
              </a:cxn>
              <a:cxn ang="0">
                <a:pos x="3" y="603"/>
              </a:cxn>
              <a:cxn ang="0">
                <a:pos x="0" y="548"/>
              </a:cxn>
            </a:cxnLst>
            <a:rect l="0" t="0" r="r" b="b"/>
            <a:pathLst>
              <a:path w="1152" h="1096">
                <a:moveTo>
                  <a:pt x="0" y="548"/>
                </a:moveTo>
                <a:lnTo>
                  <a:pt x="3" y="492"/>
                </a:lnTo>
                <a:lnTo>
                  <a:pt x="12" y="438"/>
                </a:lnTo>
                <a:lnTo>
                  <a:pt x="26" y="385"/>
                </a:lnTo>
                <a:lnTo>
                  <a:pt x="46" y="335"/>
                </a:lnTo>
                <a:lnTo>
                  <a:pt x="70" y="286"/>
                </a:lnTo>
                <a:lnTo>
                  <a:pt x="99" y="242"/>
                </a:lnTo>
                <a:lnTo>
                  <a:pt x="132" y="200"/>
                </a:lnTo>
                <a:lnTo>
                  <a:pt x="170" y="160"/>
                </a:lnTo>
                <a:lnTo>
                  <a:pt x="210" y="125"/>
                </a:lnTo>
                <a:lnTo>
                  <a:pt x="255" y="94"/>
                </a:lnTo>
                <a:lnTo>
                  <a:pt x="302" y="67"/>
                </a:lnTo>
                <a:lnTo>
                  <a:pt x="352" y="43"/>
                </a:lnTo>
                <a:lnTo>
                  <a:pt x="405" y="25"/>
                </a:lnTo>
                <a:lnTo>
                  <a:pt x="461" y="12"/>
                </a:lnTo>
                <a:lnTo>
                  <a:pt x="518" y="3"/>
                </a:lnTo>
                <a:lnTo>
                  <a:pt x="576" y="0"/>
                </a:lnTo>
                <a:lnTo>
                  <a:pt x="634" y="3"/>
                </a:lnTo>
                <a:lnTo>
                  <a:pt x="691" y="12"/>
                </a:lnTo>
                <a:lnTo>
                  <a:pt x="747" y="25"/>
                </a:lnTo>
                <a:lnTo>
                  <a:pt x="800" y="43"/>
                </a:lnTo>
                <a:lnTo>
                  <a:pt x="851" y="67"/>
                </a:lnTo>
                <a:lnTo>
                  <a:pt x="897" y="94"/>
                </a:lnTo>
                <a:lnTo>
                  <a:pt x="942" y="125"/>
                </a:lnTo>
                <a:lnTo>
                  <a:pt x="983" y="160"/>
                </a:lnTo>
                <a:lnTo>
                  <a:pt x="1020" y="200"/>
                </a:lnTo>
                <a:lnTo>
                  <a:pt x="1054" y="242"/>
                </a:lnTo>
                <a:lnTo>
                  <a:pt x="1082" y="286"/>
                </a:lnTo>
                <a:lnTo>
                  <a:pt x="1107" y="335"/>
                </a:lnTo>
                <a:lnTo>
                  <a:pt x="1126" y="385"/>
                </a:lnTo>
                <a:lnTo>
                  <a:pt x="1140" y="438"/>
                </a:lnTo>
                <a:lnTo>
                  <a:pt x="1149" y="492"/>
                </a:lnTo>
                <a:lnTo>
                  <a:pt x="1152" y="548"/>
                </a:lnTo>
                <a:lnTo>
                  <a:pt x="1149" y="603"/>
                </a:lnTo>
                <a:lnTo>
                  <a:pt x="1140" y="658"/>
                </a:lnTo>
                <a:lnTo>
                  <a:pt x="1126" y="710"/>
                </a:lnTo>
                <a:lnTo>
                  <a:pt x="1107" y="761"/>
                </a:lnTo>
                <a:lnTo>
                  <a:pt x="1082" y="809"/>
                </a:lnTo>
                <a:lnTo>
                  <a:pt x="1054" y="853"/>
                </a:lnTo>
                <a:lnTo>
                  <a:pt x="1020" y="897"/>
                </a:lnTo>
                <a:lnTo>
                  <a:pt x="983" y="935"/>
                </a:lnTo>
                <a:lnTo>
                  <a:pt x="942" y="971"/>
                </a:lnTo>
                <a:lnTo>
                  <a:pt x="897" y="1003"/>
                </a:lnTo>
                <a:lnTo>
                  <a:pt x="851" y="1030"/>
                </a:lnTo>
                <a:lnTo>
                  <a:pt x="800" y="1053"/>
                </a:lnTo>
                <a:lnTo>
                  <a:pt x="747" y="1072"/>
                </a:lnTo>
                <a:lnTo>
                  <a:pt x="691" y="1085"/>
                </a:lnTo>
                <a:lnTo>
                  <a:pt x="634" y="1094"/>
                </a:lnTo>
                <a:lnTo>
                  <a:pt x="576" y="1096"/>
                </a:lnTo>
                <a:lnTo>
                  <a:pt x="518" y="1094"/>
                </a:lnTo>
                <a:lnTo>
                  <a:pt x="461" y="1085"/>
                </a:lnTo>
                <a:lnTo>
                  <a:pt x="405" y="1072"/>
                </a:lnTo>
                <a:lnTo>
                  <a:pt x="352" y="1053"/>
                </a:lnTo>
                <a:lnTo>
                  <a:pt x="302" y="1030"/>
                </a:lnTo>
                <a:lnTo>
                  <a:pt x="255" y="1003"/>
                </a:lnTo>
                <a:lnTo>
                  <a:pt x="210" y="971"/>
                </a:lnTo>
                <a:lnTo>
                  <a:pt x="170" y="935"/>
                </a:lnTo>
                <a:lnTo>
                  <a:pt x="132" y="897"/>
                </a:lnTo>
                <a:lnTo>
                  <a:pt x="99" y="853"/>
                </a:lnTo>
                <a:lnTo>
                  <a:pt x="70" y="809"/>
                </a:lnTo>
                <a:lnTo>
                  <a:pt x="46" y="761"/>
                </a:lnTo>
                <a:lnTo>
                  <a:pt x="26" y="710"/>
                </a:lnTo>
                <a:lnTo>
                  <a:pt x="12" y="658"/>
                </a:lnTo>
                <a:lnTo>
                  <a:pt x="3" y="603"/>
                </a:lnTo>
                <a:lnTo>
                  <a:pt x="0" y="548"/>
                </a:lnTo>
                <a:lnTo>
                  <a:pt x="0" y="54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07" name="Freeform 35"/>
          <p:cNvSpPr>
            <a:spLocks noChangeArrowheads="1"/>
          </p:cNvSpPr>
          <p:nvPr/>
        </p:nvSpPr>
        <p:spPr bwMode="auto">
          <a:xfrm>
            <a:off x="163513" y="5100638"/>
            <a:ext cx="1674812" cy="1597025"/>
          </a:xfrm>
          <a:custGeom>
            <a:avLst/>
            <a:gdLst/>
            <a:ahLst/>
            <a:cxnLst>
              <a:cxn ang="0">
                <a:pos x="581" y="1003"/>
              </a:cxn>
              <a:cxn ang="0">
                <a:pos x="683" y="984"/>
              </a:cxn>
              <a:cxn ang="0">
                <a:pos x="778" y="945"/>
              </a:cxn>
              <a:cxn ang="0">
                <a:pos x="862" y="891"/>
              </a:cxn>
              <a:cxn ang="0">
                <a:pos x="934" y="822"/>
              </a:cxn>
              <a:cxn ang="0">
                <a:pos x="991" y="742"/>
              </a:cxn>
              <a:cxn ang="0">
                <a:pos x="1031" y="652"/>
              </a:cxn>
              <a:cxn ang="0">
                <a:pos x="1052" y="555"/>
              </a:cxn>
              <a:cxn ang="0">
                <a:pos x="1052" y="451"/>
              </a:cxn>
              <a:cxn ang="0">
                <a:pos x="1031" y="353"/>
              </a:cxn>
              <a:cxn ang="0">
                <a:pos x="991" y="264"/>
              </a:cxn>
              <a:cxn ang="0">
                <a:pos x="934" y="183"/>
              </a:cxn>
              <a:cxn ang="0">
                <a:pos x="862" y="114"/>
              </a:cxn>
              <a:cxn ang="0">
                <a:pos x="778" y="60"/>
              </a:cxn>
              <a:cxn ang="0">
                <a:pos x="683" y="22"/>
              </a:cxn>
              <a:cxn ang="0">
                <a:pos x="581" y="2"/>
              </a:cxn>
              <a:cxn ang="0">
                <a:pos x="473" y="2"/>
              </a:cxn>
              <a:cxn ang="0">
                <a:pos x="370" y="22"/>
              </a:cxn>
              <a:cxn ang="0">
                <a:pos x="275" y="60"/>
              </a:cxn>
              <a:cxn ang="0">
                <a:pos x="191" y="114"/>
              </a:cxn>
              <a:cxn ang="0">
                <a:pos x="120" y="183"/>
              </a:cxn>
              <a:cxn ang="0">
                <a:pos x="63" y="264"/>
              </a:cxn>
              <a:cxn ang="0">
                <a:pos x="23" y="353"/>
              </a:cxn>
              <a:cxn ang="0">
                <a:pos x="3" y="451"/>
              </a:cxn>
              <a:cxn ang="0">
                <a:pos x="3" y="555"/>
              </a:cxn>
              <a:cxn ang="0">
                <a:pos x="23" y="652"/>
              </a:cxn>
              <a:cxn ang="0">
                <a:pos x="63" y="742"/>
              </a:cxn>
              <a:cxn ang="0">
                <a:pos x="120" y="822"/>
              </a:cxn>
              <a:cxn ang="0">
                <a:pos x="191" y="891"/>
              </a:cxn>
              <a:cxn ang="0">
                <a:pos x="275" y="945"/>
              </a:cxn>
              <a:cxn ang="0">
                <a:pos x="370" y="984"/>
              </a:cxn>
              <a:cxn ang="0">
                <a:pos x="473" y="1003"/>
              </a:cxn>
              <a:cxn ang="0">
                <a:pos x="527" y="1006"/>
              </a:cxn>
            </a:cxnLst>
            <a:rect l="0" t="0" r="r" b="b"/>
            <a:pathLst>
              <a:path w="1055" h="1006">
                <a:moveTo>
                  <a:pt x="527" y="1006"/>
                </a:moveTo>
                <a:lnTo>
                  <a:pt x="581" y="1003"/>
                </a:lnTo>
                <a:lnTo>
                  <a:pt x="633" y="996"/>
                </a:lnTo>
                <a:lnTo>
                  <a:pt x="683" y="984"/>
                </a:lnTo>
                <a:lnTo>
                  <a:pt x="732" y="966"/>
                </a:lnTo>
                <a:lnTo>
                  <a:pt x="778" y="945"/>
                </a:lnTo>
                <a:lnTo>
                  <a:pt x="821" y="919"/>
                </a:lnTo>
                <a:lnTo>
                  <a:pt x="862" y="891"/>
                </a:lnTo>
                <a:lnTo>
                  <a:pt x="899" y="858"/>
                </a:lnTo>
                <a:lnTo>
                  <a:pt x="934" y="822"/>
                </a:lnTo>
                <a:lnTo>
                  <a:pt x="964" y="784"/>
                </a:lnTo>
                <a:lnTo>
                  <a:pt x="991" y="742"/>
                </a:lnTo>
                <a:lnTo>
                  <a:pt x="1013" y="699"/>
                </a:lnTo>
                <a:lnTo>
                  <a:pt x="1031" y="652"/>
                </a:lnTo>
                <a:lnTo>
                  <a:pt x="1044" y="604"/>
                </a:lnTo>
                <a:lnTo>
                  <a:pt x="1052" y="555"/>
                </a:lnTo>
                <a:lnTo>
                  <a:pt x="1055" y="503"/>
                </a:lnTo>
                <a:lnTo>
                  <a:pt x="1052" y="451"/>
                </a:lnTo>
                <a:lnTo>
                  <a:pt x="1044" y="401"/>
                </a:lnTo>
                <a:lnTo>
                  <a:pt x="1031" y="353"/>
                </a:lnTo>
                <a:lnTo>
                  <a:pt x="1013" y="307"/>
                </a:lnTo>
                <a:lnTo>
                  <a:pt x="991" y="264"/>
                </a:lnTo>
                <a:lnTo>
                  <a:pt x="964" y="221"/>
                </a:lnTo>
                <a:lnTo>
                  <a:pt x="934" y="183"/>
                </a:lnTo>
                <a:lnTo>
                  <a:pt x="899" y="147"/>
                </a:lnTo>
                <a:lnTo>
                  <a:pt x="862" y="114"/>
                </a:lnTo>
                <a:lnTo>
                  <a:pt x="821" y="86"/>
                </a:lnTo>
                <a:lnTo>
                  <a:pt x="778" y="60"/>
                </a:lnTo>
                <a:lnTo>
                  <a:pt x="732" y="39"/>
                </a:lnTo>
                <a:lnTo>
                  <a:pt x="683" y="22"/>
                </a:lnTo>
                <a:lnTo>
                  <a:pt x="633" y="10"/>
                </a:lnTo>
                <a:lnTo>
                  <a:pt x="581" y="2"/>
                </a:lnTo>
                <a:lnTo>
                  <a:pt x="527" y="0"/>
                </a:lnTo>
                <a:lnTo>
                  <a:pt x="473" y="2"/>
                </a:lnTo>
                <a:lnTo>
                  <a:pt x="420" y="10"/>
                </a:lnTo>
                <a:lnTo>
                  <a:pt x="370" y="22"/>
                </a:lnTo>
                <a:lnTo>
                  <a:pt x="322" y="39"/>
                </a:lnTo>
                <a:lnTo>
                  <a:pt x="275" y="60"/>
                </a:lnTo>
                <a:lnTo>
                  <a:pt x="233" y="86"/>
                </a:lnTo>
                <a:lnTo>
                  <a:pt x="191" y="114"/>
                </a:lnTo>
                <a:lnTo>
                  <a:pt x="155" y="147"/>
                </a:lnTo>
                <a:lnTo>
                  <a:pt x="120" y="183"/>
                </a:lnTo>
                <a:lnTo>
                  <a:pt x="90" y="221"/>
                </a:lnTo>
                <a:lnTo>
                  <a:pt x="63" y="264"/>
                </a:lnTo>
                <a:lnTo>
                  <a:pt x="41" y="307"/>
                </a:lnTo>
                <a:lnTo>
                  <a:pt x="23" y="353"/>
                </a:lnTo>
                <a:lnTo>
                  <a:pt x="10" y="401"/>
                </a:lnTo>
                <a:lnTo>
                  <a:pt x="3" y="451"/>
                </a:lnTo>
                <a:lnTo>
                  <a:pt x="0" y="503"/>
                </a:lnTo>
                <a:lnTo>
                  <a:pt x="3" y="555"/>
                </a:lnTo>
                <a:lnTo>
                  <a:pt x="10" y="604"/>
                </a:lnTo>
                <a:lnTo>
                  <a:pt x="23" y="652"/>
                </a:lnTo>
                <a:lnTo>
                  <a:pt x="41" y="699"/>
                </a:lnTo>
                <a:lnTo>
                  <a:pt x="63" y="742"/>
                </a:lnTo>
                <a:lnTo>
                  <a:pt x="90" y="784"/>
                </a:lnTo>
                <a:lnTo>
                  <a:pt x="120" y="822"/>
                </a:lnTo>
                <a:lnTo>
                  <a:pt x="155" y="858"/>
                </a:lnTo>
                <a:lnTo>
                  <a:pt x="191" y="891"/>
                </a:lnTo>
                <a:lnTo>
                  <a:pt x="233" y="919"/>
                </a:lnTo>
                <a:lnTo>
                  <a:pt x="275" y="945"/>
                </a:lnTo>
                <a:lnTo>
                  <a:pt x="322" y="966"/>
                </a:lnTo>
                <a:lnTo>
                  <a:pt x="370" y="984"/>
                </a:lnTo>
                <a:lnTo>
                  <a:pt x="420" y="996"/>
                </a:lnTo>
                <a:lnTo>
                  <a:pt x="473" y="1003"/>
                </a:lnTo>
                <a:lnTo>
                  <a:pt x="527" y="1006"/>
                </a:lnTo>
                <a:lnTo>
                  <a:pt x="527" y="1006"/>
                </a:lnTo>
                <a:close/>
              </a:path>
            </a:pathLst>
          </a:custGeom>
          <a:solidFill>
            <a:srgbClr val="FC0A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08" name="Freeform 36"/>
          <p:cNvSpPr>
            <a:spLocks noChangeArrowheads="1"/>
          </p:cNvSpPr>
          <p:nvPr/>
        </p:nvSpPr>
        <p:spPr bwMode="auto">
          <a:xfrm>
            <a:off x="0" y="4941888"/>
            <a:ext cx="2009775" cy="1916112"/>
          </a:xfrm>
          <a:custGeom>
            <a:avLst/>
            <a:gdLst/>
            <a:ahLst/>
            <a:cxnLst>
              <a:cxn ang="0">
                <a:pos x="697" y="1203"/>
              </a:cxn>
              <a:cxn ang="0">
                <a:pos x="820" y="1180"/>
              </a:cxn>
              <a:cxn ang="0">
                <a:pos x="934" y="1134"/>
              </a:cxn>
              <a:cxn ang="0">
                <a:pos x="1034" y="1069"/>
              </a:cxn>
              <a:cxn ang="0">
                <a:pos x="1121" y="986"/>
              </a:cxn>
              <a:cxn ang="0">
                <a:pos x="1190" y="890"/>
              </a:cxn>
              <a:cxn ang="0">
                <a:pos x="1238" y="781"/>
              </a:cxn>
              <a:cxn ang="0">
                <a:pos x="1262" y="664"/>
              </a:cxn>
              <a:cxn ang="0">
                <a:pos x="1262" y="541"/>
              </a:cxn>
              <a:cxn ang="0">
                <a:pos x="1238" y="424"/>
              </a:cxn>
              <a:cxn ang="0">
                <a:pos x="1190" y="315"/>
              </a:cxn>
              <a:cxn ang="0">
                <a:pos x="1121" y="219"/>
              </a:cxn>
              <a:cxn ang="0">
                <a:pos x="1034" y="138"/>
              </a:cxn>
              <a:cxn ang="0">
                <a:pos x="934" y="72"/>
              </a:cxn>
              <a:cxn ang="0">
                <a:pos x="820" y="27"/>
              </a:cxn>
              <a:cxn ang="0">
                <a:pos x="697" y="4"/>
              </a:cxn>
              <a:cxn ang="0">
                <a:pos x="567" y="4"/>
              </a:cxn>
              <a:cxn ang="0">
                <a:pos x="444" y="27"/>
              </a:cxn>
              <a:cxn ang="0">
                <a:pos x="331" y="72"/>
              </a:cxn>
              <a:cxn ang="0">
                <a:pos x="229" y="138"/>
              </a:cxn>
              <a:cxn ang="0">
                <a:pos x="144" y="219"/>
              </a:cxn>
              <a:cxn ang="0">
                <a:pos x="76" y="315"/>
              </a:cxn>
              <a:cxn ang="0">
                <a:pos x="28" y="424"/>
              </a:cxn>
              <a:cxn ang="0">
                <a:pos x="3" y="541"/>
              </a:cxn>
              <a:cxn ang="0">
                <a:pos x="3" y="664"/>
              </a:cxn>
              <a:cxn ang="0">
                <a:pos x="28" y="781"/>
              </a:cxn>
              <a:cxn ang="0">
                <a:pos x="76" y="890"/>
              </a:cxn>
              <a:cxn ang="0">
                <a:pos x="144" y="986"/>
              </a:cxn>
              <a:cxn ang="0">
                <a:pos x="229" y="1069"/>
              </a:cxn>
              <a:cxn ang="0">
                <a:pos x="331" y="1134"/>
              </a:cxn>
              <a:cxn ang="0">
                <a:pos x="444" y="1180"/>
              </a:cxn>
              <a:cxn ang="0">
                <a:pos x="567" y="1203"/>
              </a:cxn>
              <a:cxn ang="0">
                <a:pos x="632" y="1207"/>
              </a:cxn>
            </a:cxnLst>
            <a:rect l="0" t="0" r="r" b="b"/>
            <a:pathLst>
              <a:path w="1266" h="1207">
                <a:moveTo>
                  <a:pt x="632" y="1207"/>
                </a:moveTo>
                <a:lnTo>
                  <a:pt x="697" y="1203"/>
                </a:lnTo>
                <a:lnTo>
                  <a:pt x="760" y="1195"/>
                </a:lnTo>
                <a:lnTo>
                  <a:pt x="820" y="1180"/>
                </a:lnTo>
                <a:lnTo>
                  <a:pt x="878" y="1159"/>
                </a:lnTo>
                <a:lnTo>
                  <a:pt x="934" y="1134"/>
                </a:lnTo>
                <a:lnTo>
                  <a:pt x="987" y="1103"/>
                </a:lnTo>
                <a:lnTo>
                  <a:pt x="1034" y="1069"/>
                </a:lnTo>
                <a:lnTo>
                  <a:pt x="1080" y="1029"/>
                </a:lnTo>
                <a:lnTo>
                  <a:pt x="1121" y="986"/>
                </a:lnTo>
                <a:lnTo>
                  <a:pt x="1158" y="941"/>
                </a:lnTo>
                <a:lnTo>
                  <a:pt x="1190" y="890"/>
                </a:lnTo>
                <a:lnTo>
                  <a:pt x="1216" y="837"/>
                </a:lnTo>
                <a:lnTo>
                  <a:pt x="1238" y="781"/>
                </a:lnTo>
                <a:lnTo>
                  <a:pt x="1253" y="725"/>
                </a:lnTo>
                <a:lnTo>
                  <a:pt x="1262" y="664"/>
                </a:lnTo>
                <a:lnTo>
                  <a:pt x="1266" y="603"/>
                </a:lnTo>
                <a:lnTo>
                  <a:pt x="1262" y="541"/>
                </a:lnTo>
                <a:lnTo>
                  <a:pt x="1253" y="482"/>
                </a:lnTo>
                <a:lnTo>
                  <a:pt x="1238" y="424"/>
                </a:lnTo>
                <a:lnTo>
                  <a:pt x="1216" y="368"/>
                </a:lnTo>
                <a:lnTo>
                  <a:pt x="1190" y="315"/>
                </a:lnTo>
                <a:lnTo>
                  <a:pt x="1158" y="266"/>
                </a:lnTo>
                <a:lnTo>
                  <a:pt x="1121" y="219"/>
                </a:lnTo>
                <a:lnTo>
                  <a:pt x="1080" y="177"/>
                </a:lnTo>
                <a:lnTo>
                  <a:pt x="1034" y="138"/>
                </a:lnTo>
                <a:lnTo>
                  <a:pt x="987" y="103"/>
                </a:lnTo>
                <a:lnTo>
                  <a:pt x="934" y="72"/>
                </a:lnTo>
                <a:lnTo>
                  <a:pt x="878" y="48"/>
                </a:lnTo>
                <a:lnTo>
                  <a:pt x="820" y="27"/>
                </a:lnTo>
                <a:lnTo>
                  <a:pt x="760" y="12"/>
                </a:lnTo>
                <a:lnTo>
                  <a:pt x="697" y="4"/>
                </a:lnTo>
                <a:lnTo>
                  <a:pt x="632" y="0"/>
                </a:lnTo>
                <a:lnTo>
                  <a:pt x="567" y="4"/>
                </a:lnTo>
                <a:lnTo>
                  <a:pt x="505" y="12"/>
                </a:lnTo>
                <a:lnTo>
                  <a:pt x="444" y="27"/>
                </a:lnTo>
                <a:lnTo>
                  <a:pt x="386" y="48"/>
                </a:lnTo>
                <a:lnTo>
                  <a:pt x="331" y="72"/>
                </a:lnTo>
                <a:lnTo>
                  <a:pt x="279" y="103"/>
                </a:lnTo>
                <a:lnTo>
                  <a:pt x="229" y="138"/>
                </a:lnTo>
                <a:lnTo>
                  <a:pt x="186" y="177"/>
                </a:lnTo>
                <a:lnTo>
                  <a:pt x="144" y="219"/>
                </a:lnTo>
                <a:lnTo>
                  <a:pt x="108" y="266"/>
                </a:lnTo>
                <a:lnTo>
                  <a:pt x="76" y="315"/>
                </a:lnTo>
                <a:lnTo>
                  <a:pt x="50" y="368"/>
                </a:lnTo>
                <a:lnTo>
                  <a:pt x="28" y="424"/>
                </a:lnTo>
                <a:lnTo>
                  <a:pt x="12" y="482"/>
                </a:lnTo>
                <a:lnTo>
                  <a:pt x="3" y="541"/>
                </a:lnTo>
                <a:lnTo>
                  <a:pt x="0" y="603"/>
                </a:lnTo>
                <a:lnTo>
                  <a:pt x="3" y="664"/>
                </a:lnTo>
                <a:lnTo>
                  <a:pt x="12" y="725"/>
                </a:lnTo>
                <a:lnTo>
                  <a:pt x="28" y="781"/>
                </a:lnTo>
                <a:lnTo>
                  <a:pt x="50" y="837"/>
                </a:lnTo>
                <a:lnTo>
                  <a:pt x="76" y="890"/>
                </a:lnTo>
                <a:lnTo>
                  <a:pt x="108" y="941"/>
                </a:lnTo>
                <a:lnTo>
                  <a:pt x="144" y="986"/>
                </a:lnTo>
                <a:lnTo>
                  <a:pt x="186" y="1029"/>
                </a:lnTo>
                <a:lnTo>
                  <a:pt x="229" y="1069"/>
                </a:lnTo>
                <a:lnTo>
                  <a:pt x="279" y="1103"/>
                </a:lnTo>
                <a:lnTo>
                  <a:pt x="331" y="1134"/>
                </a:lnTo>
                <a:lnTo>
                  <a:pt x="386" y="1159"/>
                </a:lnTo>
                <a:lnTo>
                  <a:pt x="444" y="1180"/>
                </a:lnTo>
                <a:lnTo>
                  <a:pt x="505" y="1195"/>
                </a:lnTo>
                <a:lnTo>
                  <a:pt x="567" y="1203"/>
                </a:lnTo>
                <a:lnTo>
                  <a:pt x="632" y="1207"/>
                </a:lnTo>
                <a:lnTo>
                  <a:pt x="632" y="1207"/>
                </a:lnTo>
                <a:close/>
              </a:path>
            </a:pathLst>
          </a:custGeom>
          <a:solidFill>
            <a:srgbClr val="FC0A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09" name="Freeform 37"/>
          <p:cNvSpPr>
            <a:spLocks noChangeArrowheads="1"/>
          </p:cNvSpPr>
          <p:nvPr/>
        </p:nvSpPr>
        <p:spPr bwMode="auto">
          <a:xfrm>
            <a:off x="88900" y="5029200"/>
            <a:ext cx="1828800" cy="1739900"/>
          </a:xfrm>
          <a:custGeom>
            <a:avLst/>
            <a:gdLst/>
            <a:ahLst/>
            <a:cxnLst>
              <a:cxn ang="0">
                <a:pos x="3" y="492"/>
              </a:cxn>
              <a:cxn ang="0">
                <a:pos x="26" y="385"/>
              </a:cxn>
              <a:cxn ang="0">
                <a:pos x="70" y="286"/>
              </a:cxn>
              <a:cxn ang="0">
                <a:pos x="132" y="200"/>
              </a:cxn>
              <a:cxn ang="0">
                <a:pos x="210" y="125"/>
              </a:cxn>
              <a:cxn ang="0">
                <a:pos x="302" y="67"/>
              </a:cxn>
              <a:cxn ang="0">
                <a:pos x="405" y="25"/>
              </a:cxn>
              <a:cxn ang="0">
                <a:pos x="518" y="3"/>
              </a:cxn>
              <a:cxn ang="0">
                <a:pos x="634" y="3"/>
              </a:cxn>
              <a:cxn ang="0">
                <a:pos x="747" y="25"/>
              </a:cxn>
              <a:cxn ang="0">
                <a:pos x="851" y="67"/>
              </a:cxn>
              <a:cxn ang="0">
                <a:pos x="942" y="125"/>
              </a:cxn>
              <a:cxn ang="0">
                <a:pos x="1020" y="200"/>
              </a:cxn>
              <a:cxn ang="0">
                <a:pos x="1082" y="286"/>
              </a:cxn>
              <a:cxn ang="0">
                <a:pos x="1126" y="385"/>
              </a:cxn>
              <a:cxn ang="0">
                <a:pos x="1149" y="492"/>
              </a:cxn>
              <a:cxn ang="0">
                <a:pos x="1149" y="603"/>
              </a:cxn>
              <a:cxn ang="0">
                <a:pos x="1126" y="710"/>
              </a:cxn>
              <a:cxn ang="0">
                <a:pos x="1082" y="809"/>
              </a:cxn>
              <a:cxn ang="0">
                <a:pos x="1020" y="897"/>
              </a:cxn>
              <a:cxn ang="0">
                <a:pos x="942" y="971"/>
              </a:cxn>
              <a:cxn ang="0">
                <a:pos x="851" y="1030"/>
              </a:cxn>
              <a:cxn ang="0">
                <a:pos x="747" y="1072"/>
              </a:cxn>
              <a:cxn ang="0">
                <a:pos x="634" y="1094"/>
              </a:cxn>
              <a:cxn ang="0">
                <a:pos x="518" y="1094"/>
              </a:cxn>
              <a:cxn ang="0">
                <a:pos x="405" y="1072"/>
              </a:cxn>
              <a:cxn ang="0">
                <a:pos x="302" y="1030"/>
              </a:cxn>
              <a:cxn ang="0">
                <a:pos x="210" y="971"/>
              </a:cxn>
              <a:cxn ang="0">
                <a:pos x="132" y="897"/>
              </a:cxn>
              <a:cxn ang="0">
                <a:pos x="70" y="809"/>
              </a:cxn>
              <a:cxn ang="0">
                <a:pos x="26" y="710"/>
              </a:cxn>
              <a:cxn ang="0">
                <a:pos x="3" y="603"/>
              </a:cxn>
              <a:cxn ang="0">
                <a:pos x="0" y="548"/>
              </a:cxn>
            </a:cxnLst>
            <a:rect l="0" t="0" r="r" b="b"/>
            <a:pathLst>
              <a:path w="1152" h="1096">
                <a:moveTo>
                  <a:pt x="0" y="548"/>
                </a:moveTo>
                <a:lnTo>
                  <a:pt x="3" y="492"/>
                </a:lnTo>
                <a:lnTo>
                  <a:pt x="12" y="438"/>
                </a:lnTo>
                <a:lnTo>
                  <a:pt x="26" y="385"/>
                </a:lnTo>
                <a:lnTo>
                  <a:pt x="46" y="335"/>
                </a:lnTo>
                <a:lnTo>
                  <a:pt x="70" y="286"/>
                </a:lnTo>
                <a:lnTo>
                  <a:pt x="99" y="242"/>
                </a:lnTo>
                <a:lnTo>
                  <a:pt x="132" y="200"/>
                </a:lnTo>
                <a:lnTo>
                  <a:pt x="170" y="160"/>
                </a:lnTo>
                <a:lnTo>
                  <a:pt x="210" y="125"/>
                </a:lnTo>
                <a:lnTo>
                  <a:pt x="255" y="94"/>
                </a:lnTo>
                <a:lnTo>
                  <a:pt x="302" y="67"/>
                </a:lnTo>
                <a:lnTo>
                  <a:pt x="352" y="43"/>
                </a:lnTo>
                <a:lnTo>
                  <a:pt x="405" y="25"/>
                </a:lnTo>
                <a:lnTo>
                  <a:pt x="461" y="12"/>
                </a:lnTo>
                <a:lnTo>
                  <a:pt x="518" y="3"/>
                </a:lnTo>
                <a:lnTo>
                  <a:pt x="576" y="0"/>
                </a:lnTo>
                <a:lnTo>
                  <a:pt x="634" y="3"/>
                </a:lnTo>
                <a:lnTo>
                  <a:pt x="691" y="12"/>
                </a:lnTo>
                <a:lnTo>
                  <a:pt x="747" y="25"/>
                </a:lnTo>
                <a:lnTo>
                  <a:pt x="800" y="43"/>
                </a:lnTo>
                <a:lnTo>
                  <a:pt x="851" y="67"/>
                </a:lnTo>
                <a:lnTo>
                  <a:pt x="897" y="94"/>
                </a:lnTo>
                <a:lnTo>
                  <a:pt x="942" y="125"/>
                </a:lnTo>
                <a:lnTo>
                  <a:pt x="983" y="160"/>
                </a:lnTo>
                <a:lnTo>
                  <a:pt x="1020" y="200"/>
                </a:lnTo>
                <a:lnTo>
                  <a:pt x="1054" y="242"/>
                </a:lnTo>
                <a:lnTo>
                  <a:pt x="1082" y="286"/>
                </a:lnTo>
                <a:lnTo>
                  <a:pt x="1107" y="335"/>
                </a:lnTo>
                <a:lnTo>
                  <a:pt x="1126" y="385"/>
                </a:lnTo>
                <a:lnTo>
                  <a:pt x="1140" y="438"/>
                </a:lnTo>
                <a:lnTo>
                  <a:pt x="1149" y="492"/>
                </a:lnTo>
                <a:lnTo>
                  <a:pt x="1152" y="548"/>
                </a:lnTo>
                <a:lnTo>
                  <a:pt x="1149" y="603"/>
                </a:lnTo>
                <a:lnTo>
                  <a:pt x="1140" y="658"/>
                </a:lnTo>
                <a:lnTo>
                  <a:pt x="1126" y="710"/>
                </a:lnTo>
                <a:lnTo>
                  <a:pt x="1107" y="761"/>
                </a:lnTo>
                <a:lnTo>
                  <a:pt x="1082" y="809"/>
                </a:lnTo>
                <a:lnTo>
                  <a:pt x="1054" y="853"/>
                </a:lnTo>
                <a:lnTo>
                  <a:pt x="1020" y="897"/>
                </a:lnTo>
                <a:lnTo>
                  <a:pt x="983" y="935"/>
                </a:lnTo>
                <a:lnTo>
                  <a:pt x="942" y="971"/>
                </a:lnTo>
                <a:lnTo>
                  <a:pt x="897" y="1003"/>
                </a:lnTo>
                <a:lnTo>
                  <a:pt x="851" y="1030"/>
                </a:lnTo>
                <a:lnTo>
                  <a:pt x="800" y="1053"/>
                </a:lnTo>
                <a:lnTo>
                  <a:pt x="747" y="1072"/>
                </a:lnTo>
                <a:lnTo>
                  <a:pt x="691" y="1085"/>
                </a:lnTo>
                <a:lnTo>
                  <a:pt x="634" y="1094"/>
                </a:lnTo>
                <a:lnTo>
                  <a:pt x="576" y="1096"/>
                </a:lnTo>
                <a:lnTo>
                  <a:pt x="518" y="1094"/>
                </a:lnTo>
                <a:lnTo>
                  <a:pt x="461" y="1085"/>
                </a:lnTo>
                <a:lnTo>
                  <a:pt x="405" y="1072"/>
                </a:lnTo>
                <a:lnTo>
                  <a:pt x="352" y="1053"/>
                </a:lnTo>
                <a:lnTo>
                  <a:pt x="302" y="1030"/>
                </a:lnTo>
                <a:lnTo>
                  <a:pt x="255" y="1003"/>
                </a:lnTo>
                <a:lnTo>
                  <a:pt x="210" y="971"/>
                </a:lnTo>
                <a:lnTo>
                  <a:pt x="170" y="935"/>
                </a:lnTo>
                <a:lnTo>
                  <a:pt x="132" y="897"/>
                </a:lnTo>
                <a:lnTo>
                  <a:pt x="99" y="853"/>
                </a:lnTo>
                <a:lnTo>
                  <a:pt x="70" y="809"/>
                </a:lnTo>
                <a:lnTo>
                  <a:pt x="46" y="761"/>
                </a:lnTo>
                <a:lnTo>
                  <a:pt x="26" y="710"/>
                </a:lnTo>
                <a:lnTo>
                  <a:pt x="12" y="658"/>
                </a:lnTo>
                <a:lnTo>
                  <a:pt x="3" y="603"/>
                </a:lnTo>
                <a:lnTo>
                  <a:pt x="0" y="548"/>
                </a:lnTo>
                <a:lnTo>
                  <a:pt x="0" y="54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10" name="Freeform 38"/>
          <p:cNvSpPr>
            <a:spLocks noChangeArrowheads="1"/>
          </p:cNvSpPr>
          <p:nvPr/>
        </p:nvSpPr>
        <p:spPr bwMode="auto">
          <a:xfrm>
            <a:off x="163513" y="5100638"/>
            <a:ext cx="1674812" cy="1597025"/>
          </a:xfrm>
          <a:custGeom>
            <a:avLst/>
            <a:gdLst/>
            <a:ahLst/>
            <a:cxnLst>
              <a:cxn ang="0">
                <a:pos x="581" y="1003"/>
              </a:cxn>
              <a:cxn ang="0">
                <a:pos x="683" y="984"/>
              </a:cxn>
              <a:cxn ang="0">
                <a:pos x="778" y="945"/>
              </a:cxn>
              <a:cxn ang="0">
                <a:pos x="862" y="891"/>
              </a:cxn>
              <a:cxn ang="0">
                <a:pos x="934" y="822"/>
              </a:cxn>
              <a:cxn ang="0">
                <a:pos x="991" y="742"/>
              </a:cxn>
              <a:cxn ang="0">
                <a:pos x="1031" y="652"/>
              </a:cxn>
              <a:cxn ang="0">
                <a:pos x="1052" y="555"/>
              </a:cxn>
              <a:cxn ang="0">
                <a:pos x="1052" y="451"/>
              </a:cxn>
              <a:cxn ang="0">
                <a:pos x="1031" y="353"/>
              </a:cxn>
              <a:cxn ang="0">
                <a:pos x="991" y="264"/>
              </a:cxn>
              <a:cxn ang="0">
                <a:pos x="934" y="183"/>
              </a:cxn>
              <a:cxn ang="0">
                <a:pos x="862" y="114"/>
              </a:cxn>
              <a:cxn ang="0">
                <a:pos x="778" y="60"/>
              </a:cxn>
              <a:cxn ang="0">
                <a:pos x="683" y="22"/>
              </a:cxn>
              <a:cxn ang="0">
                <a:pos x="581" y="2"/>
              </a:cxn>
              <a:cxn ang="0">
                <a:pos x="473" y="2"/>
              </a:cxn>
              <a:cxn ang="0">
                <a:pos x="370" y="22"/>
              </a:cxn>
              <a:cxn ang="0">
                <a:pos x="275" y="60"/>
              </a:cxn>
              <a:cxn ang="0">
                <a:pos x="191" y="114"/>
              </a:cxn>
              <a:cxn ang="0">
                <a:pos x="120" y="183"/>
              </a:cxn>
              <a:cxn ang="0">
                <a:pos x="63" y="264"/>
              </a:cxn>
              <a:cxn ang="0">
                <a:pos x="23" y="353"/>
              </a:cxn>
              <a:cxn ang="0">
                <a:pos x="3" y="451"/>
              </a:cxn>
              <a:cxn ang="0">
                <a:pos x="3" y="555"/>
              </a:cxn>
              <a:cxn ang="0">
                <a:pos x="23" y="652"/>
              </a:cxn>
              <a:cxn ang="0">
                <a:pos x="63" y="742"/>
              </a:cxn>
              <a:cxn ang="0">
                <a:pos x="120" y="822"/>
              </a:cxn>
              <a:cxn ang="0">
                <a:pos x="191" y="891"/>
              </a:cxn>
              <a:cxn ang="0">
                <a:pos x="275" y="945"/>
              </a:cxn>
              <a:cxn ang="0">
                <a:pos x="370" y="984"/>
              </a:cxn>
              <a:cxn ang="0">
                <a:pos x="473" y="1003"/>
              </a:cxn>
              <a:cxn ang="0">
                <a:pos x="527" y="1006"/>
              </a:cxn>
            </a:cxnLst>
            <a:rect l="0" t="0" r="r" b="b"/>
            <a:pathLst>
              <a:path w="1055" h="1006">
                <a:moveTo>
                  <a:pt x="527" y="1006"/>
                </a:moveTo>
                <a:lnTo>
                  <a:pt x="581" y="1003"/>
                </a:lnTo>
                <a:lnTo>
                  <a:pt x="633" y="996"/>
                </a:lnTo>
                <a:lnTo>
                  <a:pt x="683" y="984"/>
                </a:lnTo>
                <a:lnTo>
                  <a:pt x="732" y="966"/>
                </a:lnTo>
                <a:lnTo>
                  <a:pt x="778" y="945"/>
                </a:lnTo>
                <a:lnTo>
                  <a:pt x="821" y="919"/>
                </a:lnTo>
                <a:lnTo>
                  <a:pt x="862" y="891"/>
                </a:lnTo>
                <a:lnTo>
                  <a:pt x="899" y="858"/>
                </a:lnTo>
                <a:lnTo>
                  <a:pt x="934" y="822"/>
                </a:lnTo>
                <a:lnTo>
                  <a:pt x="964" y="784"/>
                </a:lnTo>
                <a:lnTo>
                  <a:pt x="991" y="742"/>
                </a:lnTo>
                <a:lnTo>
                  <a:pt x="1013" y="699"/>
                </a:lnTo>
                <a:lnTo>
                  <a:pt x="1031" y="652"/>
                </a:lnTo>
                <a:lnTo>
                  <a:pt x="1044" y="604"/>
                </a:lnTo>
                <a:lnTo>
                  <a:pt x="1052" y="555"/>
                </a:lnTo>
                <a:lnTo>
                  <a:pt x="1055" y="503"/>
                </a:lnTo>
                <a:lnTo>
                  <a:pt x="1052" y="451"/>
                </a:lnTo>
                <a:lnTo>
                  <a:pt x="1044" y="401"/>
                </a:lnTo>
                <a:lnTo>
                  <a:pt x="1031" y="353"/>
                </a:lnTo>
                <a:lnTo>
                  <a:pt x="1013" y="307"/>
                </a:lnTo>
                <a:lnTo>
                  <a:pt x="991" y="264"/>
                </a:lnTo>
                <a:lnTo>
                  <a:pt x="964" y="221"/>
                </a:lnTo>
                <a:lnTo>
                  <a:pt x="934" y="183"/>
                </a:lnTo>
                <a:lnTo>
                  <a:pt x="899" y="147"/>
                </a:lnTo>
                <a:lnTo>
                  <a:pt x="862" y="114"/>
                </a:lnTo>
                <a:lnTo>
                  <a:pt x="821" y="86"/>
                </a:lnTo>
                <a:lnTo>
                  <a:pt x="778" y="60"/>
                </a:lnTo>
                <a:lnTo>
                  <a:pt x="732" y="39"/>
                </a:lnTo>
                <a:lnTo>
                  <a:pt x="683" y="22"/>
                </a:lnTo>
                <a:lnTo>
                  <a:pt x="633" y="10"/>
                </a:lnTo>
                <a:lnTo>
                  <a:pt x="581" y="2"/>
                </a:lnTo>
                <a:lnTo>
                  <a:pt x="527" y="0"/>
                </a:lnTo>
                <a:lnTo>
                  <a:pt x="473" y="2"/>
                </a:lnTo>
                <a:lnTo>
                  <a:pt x="420" y="10"/>
                </a:lnTo>
                <a:lnTo>
                  <a:pt x="370" y="22"/>
                </a:lnTo>
                <a:lnTo>
                  <a:pt x="322" y="39"/>
                </a:lnTo>
                <a:lnTo>
                  <a:pt x="275" y="60"/>
                </a:lnTo>
                <a:lnTo>
                  <a:pt x="233" y="86"/>
                </a:lnTo>
                <a:lnTo>
                  <a:pt x="191" y="114"/>
                </a:lnTo>
                <a:lnTo>
                  <a:pt x="155" y="147"/>
                </a:lnTo>
                <a:lnTo>
                  <a:pt x="120" y="183"/>
                </a:lnTo>
                <a:lnTo>
                  <a:pt x="90" y="221"/>
                </a:lnTo>
                <a:lnTo>
                  <a:pt x="63" y="264"/>
                </a:lnTo>
                <a:lnTo>
                  <a:pt x="41" y="307"/>
                </a:lnTo>
                <a:lnTo>
                  <a:pt x="23" y="353"/>
                </a:lnTo>
                <a:lnTo>
                  <a:pt x="10" y="401"/>
                </a:lnTo>
                <a:lnTo>
                  <a:pt x="3" y="451"/>
                </a:lnTo>
                <a:lnTo>
                  <a:pt x="0" y="503"/>
                </a:lnTo>
                <a:lnTo>
                  <a:pt x="3" y="555"/>
                </a:lnTo>
                <a:lnTo>
                  <a:pt x="10" y="604"/>
                </a:lnTo>
                <a:lnTo>
                  <a:pt x="23" y="652"/>
                </a:lnTo>
                <a:lnTo>
                  <a:pt x="41" y="699"/>
                </a:lnTo>
                <a:lnTo>
                  <a:pt x="63" y="742"/>
                </a:lnTo>
                <a:lnTo>
                  <a:pt x="90" y="784"/>
                </a:lnTo>
                <a:lnTo>
                  <a:pt x="120" y="822"/>
                </a:lnTo>
                <a:lnTo>
                  <a:pt x="155" y="858"/>
                </a:lnTo>
                <a:lnTo>
                  <a:pt x="191" y="891"/>
                </a:lnTo>
                <a:lnTo>
                  <a:pt x="233" y="919"/>
                </a:lnTo>
                <a:lnTo>
                  <a:pt x="275" y="945"/>
                </a:lnTo>
                <a:lnTo>
                  <a:pt x="322" y="966"/>
                </a:lnTo>
                <a:lnTo>
                  <a:pt x="370" y="984"/>
                </a:lnTo>
                <a:lnTo>
                  <a:pt x="420" y="996"/>
                </a:lnTo>
                <a:lnTo>
                  <a:pt x="473" y="1003"/>
                </a:lnTo>
                <a:lnTo>
                  <a:pt x="527" y="1006"/>
                </a:lnTo>
                <a:lnTo>
                  <a:pt x="527" y="1006"/>
                </a:lnTo>
                <a:close/>
              </a:path>
            </a:pathLst>
          </a:custGeom>
          <a:solidFill>
            <a:srgbClr val="FC0A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11" name="Freeform 39"/>
          <p:cNvSpPr>
            <a:spLocks noChangeArrowheads="1"/>
          </p:cNvSpPr>
          <p:nvPr/>
        </p:nvSpPr>
        <p:spPr bwMode="auto">
          <a:xfrm>
            <a:off x="588963" y="5710238"/>
            <a:ext cx="1073150" cy="919162"/>
          </a:xfrm>
          <a:custGeom>
            <a:avLst/>
            <a:gdLst/>
            <a:ahLst/>
            <a:cxnLst>
              <a:cxn ang="0">
                <a:pos x="643" y="71"/>
              </a:cxn>
              <a:cxn ang="0">
                <a:pos x="646" y="141"/>
              </a:cxn>
              <a:cxn ang="0">
                <a:pos x="622" y="226"/>
              </a:cxn>
              <a:cxn ang="0">
                <a:pos x="577" y="300"/>
              </a:cxn>
              <a:cxn ang="0">
                <a:pos x="511" y="359"/>
              </a:cxn>
              <a:cxn ang="0">
                <a:pos x="429" y="401"/>
              </a:cxn>
              <a:cxn ang="0">
                <a:pos x="336" y="420"/>
              </a:cxn>
              <a:cxn ang="0">
                <a:pos x="388" y="397"/>
              </a:cxn>
              <a:cxn ang="0">
                <a:pos x="460" y="370"/>
              </a:cxn>
              <a:cxn ang="0">
                <a:pos x="523" y="327"/>
              </a:cxn>
              <a:cxn ang="0">
                <a:pos x="572" y="270"/>
              </a:cxn>
              <a:cxn ang="0">
                <a:pos x="605" y="201"/>
              </a:cxn>
              <a:cxn ang="0">
                <a:pos x="620" y="120"/>
              </a:cxn>
              <a:cxn ang="0">
                <a:pos x="609" y="31"/>
              </a:cxn>
              <a:cxn ang="0">
                <a:pos x="10" y="34"/>
              </a:cxn>
              <a:cxn ang="0">
                <a:pos x="0" y="100"/>
              </a:cxn>
              <a:cxn ang="0">
                <a:pos x="10" y="188"/>
              </a:cxn>
              <a:cxn ang="0">
                <a:pos x="46" y="267"/>
              </a:cxn>
              <a:cxn ang="0">
                <a:pos x="103" y="332"/>
              </a:cxn>
              <a:cxn ang="0">
                <a:pos x="177" y="380"/>
              </a:cxn>
              <a:cxn ang="0">
                <a:pos x="266" y="405"/>
              </a:cxn>
              <a:cxn ang="0">
                <a:pos x="292" y="407"/>
              </a:cxn>
              <a:cxn ang="0">
                <a:pos x="277" y="421"/>
              </a:cxn>
              <a:cxn ang="0">
                <a:pos x="209" y="410"/>
              </a:cxn>
              <a:cxn ang="0">
                <a:pos x="144" y="384"/>
              </a:cxn>
              <a:cxn ang="0">
                <a:pos x="131" y="409"/>
              </a:cxn>
              <a:cxn ang="0">
                <a:pos x="202" y="435"/>
              </a:cxn>
              <a:cxn ang="0">
                <a:pos x="276" y="449"/>
              </a:cxn>
              <a:cxn ang="0">
                <a:pos x="279" y="464"/>
              </a:cxn>
              <a:cxn ang="0">
                <a:pos x="226" y="486"/>
              </a:cxn>
              <a:cxn ang="0">
                <a:pos x="190" y="526"/>
              </a:cxn>
              <a:cxn ang="0">
                <a:pos x="209" y="556"/>
              </a:cxn>
              <a:cxn ang="0">
                <a:pos x="259" y="572"/>
              </a:cxn>
              <a:cxn ang="0">
                <a:pos x="315" y="579"/>
              </a:cxn>
              <a:cxn ang="0">
                <a:pos x="373" y="572"/>
              </a:cxn>
              <a:cxn ang="0">
                <a:pos x="423" y="556"/>
              </a:cxn>
              <a:cxn ang="0">
                <a:pos x="442" y="526"/>
              </a:cxn>
              <a:cxn ang="0">
                <a:pos x="408" y="487"/>
              </a:cxn>
              <a:cxn ang="0">
                <a:pos x="356" y="464"/>
              </a:cxn>
              <a:cxn ang="0">
                <a:pos x="371" y="444"/>
              </a:cxn>
              <a:cxn ang="0">
                <a:pos x="469" y="414"/>
              </a:cxn>
              <a:cxn ang="0">
                <a:pos x="553" y="363"/>
              </a:cxn>
              <a:cxn ang="0">
                <a:pos x="620" y="292"/>
              </a:cxn>
              <a:cxn ang="0">
                <a:pos x="661" y="207"/>
              </a:cxn>
              <a:cxn ang="0">
                <a:pos x="676" y="111"/>
              </a:cxn>
              <a:cxn ang="0">
                <a:pos x="670" y="52"/>
              </a:cxn>
              <a:cxn ang="0">
                <a:pos x="634" y="32"/>
              </a:cxn>
            </a:cxnLst>
            <a:rect l="0" t="0" r="r" b="b"/>
            <a:pathLst>
              <a:path w="676" h="579">
                <a:moveTo>
                  <a:pt x="634" y="32"/>
                </a:moveTo>
                <a:lnTo>
                  <a:pt x="639" y="51"/>
                </a:lnTo>
                <a:lnTo>
                  <a:pt x="643" y="71"/>
                </a:lnTo>
                <a:lnTo>
                  <a:pt x="646" y="91"/>
                </a:lnTo>
                <a:lnTo>
                  <a:pt x="647" y="111"/>
                </a:lnTo>
                <a:lnTo>
                  <a:pt x="646" y="141"/>
                </a:lnTo>
                <a:lnTo>
                  <a:pt x="640" y="171"/>
                </a:lnTo>
                <a:lnTo>
                  <a:pt x="633" y="199"/>
                </a:lnTo>
                <a:lnTo>
                  <a:pt x="622" y="226"/>
                </a:lnTo>
                <a:lnTo>
                  <a:pt x="609" y="252"/>
                </a:lnTo>
                <a:lnTo>
                  <a:pt x="594" y="277"/>
                </a:lnTo>
                <a:lnTo>
                  <a:pt x="577" y="300"/>
                </a:lnTo>
                <a:lnTo>
                  <a:pt x="556" y="322"/>
                </a:lnTo>
                <a:lnTo>
                  <a:pt x="534" y="342"/>
                </a:lnTo>
                <a:lnTo>
                  <a:pt x="511" y="359"/>
                </a:lnTo>
                <a:lnTo>
                  <a:pt x="485" y="375"/>
                </a:lnTo>
                <a:lnTo>
                  <a:pt x="458" y="388"/>
                </a:lnTo>
                <a:lnTo>
                  <a:pt x="429" y="401"/>
                </a:lnTo>
                <a:lnTo>
                  <a:pt x="399" y="410"/>
                </a:lnTo>
                <a:lnTo>
                  <a:pt x="369" y="416"/>
                </a:lnTo>
                <a:lnTo>
                  <a:pt x="336" y="420"/>
                </a:lnTo>
                <a:lnTo>
                  <a:pt x="336" y="406"/>
                </a:lnTo>
                <a:lnTo>
                  <a:pt x="362" y="402"/>
                </a:lnTo>
                <a:lnTo>
                  <a:pt x="388" y="397"/>
                </a:lnTo>
                <a:lnTo>
                  <a:pt x="412" y="390"/>
                </a:lnTo>
                <a:lnTo>
                  <a:pt x="437" y="381"/>
                </a:lnTo>
                <a:lnTo>
                  <a:pt x="460" y="370"/>
                </a:lnTo>
                <a:lnTo>
                  <a:pt x="482" y="358"/>
                </a:lnTo>
                <a:lnTo>
                  <a:pt x="503" y="343"/>
                </a:lnTo>
                <a:lnTo>
                  <a:pt x="523" y="327"/>
                </a:lnTo>
                <a:lnTo>
                  <a:pt x="541" y="310"/>
                </a:lnTo>
                <a:lnTo>
                  <a:pt x="556" y="290"/>
                </a:lnTo>
                <a:lnTo>
                  <a:pt x="572" y="270"/>
                </a:lnTo>
                <a:lnTo>
                  <a:pt x="585" y="248"/>
                </a:lnTo>
                <a:lnTo>
                  <a:pt x="596" y="226"/>
                </a:lnTo>
                <a:lnTo>
                  <a:pt x="605" y="201"/>
                </a:lnTo>
                <a:lnTo>
                  <a:pt x="612" y="177"/>
                </a:lnTo>
                <a:lnTo>
                  <a:pt x="617" y="151"/>
                </a:lnTo>
                <a:lnTo>
                  <a:pt x="620" y="120"/>
                </a:lnTo>
                <a:lnTo>
                  <a:pt x="620" y="89"/>
                </a:lnTo>
                <a:lnTo>
                  <a:pt x="616" y="60"/>
                </a:lnTo>
                <a:lnTo>
                  <a:pt x="609" y="31"/>
                </a:lnTo>
                <a:lnTo>
                  <a:pt x="22" y="0"/>
                </a:lnTo>
                <a:lnTo>
                  <a:pt x="15" y="17"/>
                </a:lnTo>
                <a:lnTo>
                  <a:pt x="10" y="34"/>
                </a:lnTo>
                <a:lnTo>
                  <a:pt x="5" y="52"/>
                </a:lnTo>
                <a:lnTo>
                  <a:pt x="2" y="71"/>
                </a:lnTo>
                <a:lnTo>
                  <a:pt x="0" y="100"/>
                </a:lnTo>
                <a:lnTo>
                  <a:pt x="0" y="131"/>
                </a:lnTo>
                <a:lnTo>
                  <a:pt x="3" y="159"/>
                </a:lnTo>
                <a:lnTo>
                  <a:pt x="10" y="188"/>
                </a:lnTo>
                <a:lnTo>
                  <a:pt x="19" y="215"/>
                </a:lnTo>
                <a:lnTo>
                  <a:pt x="31" y="242"/>
                </a:lnTo>
                <a:lnTo>
                  <a:pt x="46" y="267"/>
                </a:lnTo>
                <a:lnTo>
                  <a:pt x="63" y="290"/>
                </a:lnTo>
                <a:lnTo>
                  <a:pt x="81" y="312"/>
                </a:lnTo>
                <a:lnTo>
                  <a:pt x="103" y="332"/>
                </a:lnTo>
                <a:lnTo>
                  <a:pt x="125" y="351"/>
                </a:lnTo>
                <a:lnTo>
                  <a:pt x="151" y="365"/>
                </a:lnTo>
                <a:lnTo>
                  <a:pt x="177" y="380"/>
                </a:lnTo>
                <a:lnTo>
                  <a:pt x="205" y="391"/>
                </a:lnTo>
                <a:lnTo>
                  <a:pt x="235" y="399"/>
                </a:lnTo>
                <a:lnTo>
                  <a:pt x="266" y="405"/>
                </a:lnTo>
                <a:lnTo>
                  <a:pt x="276" y="406"/>
                </a:lnTo>
                <a:lnTo>
                  <a:pt x="283" y="406"/>
                </a:lnTo>
                <a:lnTo>
                  <a:pt x="292" y="407"/>
                </a:lnTo>
                <a:lnTo>
                  <a:pt x="300" y="407"/>
                </a:lnTo>
                <a:lnTo>
                  <a:pt x="300" y="422"/>
                </a:lnTo>
                <a:lnTo>
                  <a:pt x="277" y="421"/>
                </a:lnTo>
                <a:lnTo>
                  <a:pt x="254" y="418"/>
                </a:lnTo>
                <a:lnTo>
                  <a:pt x="231" y="414"/>
                </a:lnTo>
                <a:lnTo>
                  <a:pt x="209" y="410"/>
                </a:lnTo>
                <a:lnTo>
                  <a:pt x="186" y="402"/>
                </a:lnTo>
                <a:lnTo>
                  <a:pt x="165" y="394"/>
                </a:lnTo>
                <a:lnTo>
                  <a:pt x="144" y="384"/>
                </a:lnTo>
                <a:lnTo>
                  <a:pt x="122" y="373"/>
                </a:lnTo>
                <a:lnTo>
                  <a:pt x="107" y="396"/>
                </a:lnTo>
                <a:lnTo>
                  <a:pt x="131" y="409"/>
                </a:lnTo>
                <a:lnTo>
                  <a:pt x="154" y="420"/>
                </a:lnTo>
                <a:lnTo>
                  <a:pt x="177" y="428"/>
                </a:lnTo>
                <a:lnTo>
                  <a:pt x="202" y="435"/>
                </a:lnTo>
                <a:lnTo>
                  <a:pt x="226" y="442"/>
                </a:lnTo>
                <a:lnTo>
                  <a:pt x="251" y="447"/>
                </a:lnTo>
                <a:lnTo>
                  <a:pt x="276" y="449"/>
                </a:lnTo>
                <a:lnTo>
                  <a:pt x="300" y="450"/>
                </a:lnTo>
                <a:lnTo>
                  <a:pt x="300" y="460"/>
                </a:lnTo>
                <a:lnTo>
                  <a:pt x="279" y="464"/>
                </a:lnTo>
                <a:lnTo>
                  <a:pt x="260" y="469"/>
                </a:lnTo>
                <a:lnTo>
                  <a:pt x="242" y="476"/>
                </a:lnTo>
                <a:lnTo>
                  <a:pt x="226" y="486"/>
                </a:lnTo>
                <a:lnTo>
                  <a:pt x="212" y="498"/>
                </a:lnTo>
                <a:lnTo>
                  <a:pt x="199" y="511"/>
                </a:lnTo>
                <a:lnTo>
                  <a:pt x="190" y="526"/>
                </a:lnTo>
                <a:lnTo>
                  <a:pt x="182" y="540"/>
                </a:lnTo>
                <a:lnTo>
                  <a:pt x="195" y="549"/>
                </a:lnTo>
                <a:lnTo>
                  <a:pt x="209" y="556"/>
                </a:lnTo>
                <a:lnTo>
                  <a:pt x="225" y="563"/>
                </a:lnTo>
                <a:lnTo>
                  <a:pt x="242" y="568"/>
                </a:lnTo>
                <a:lnTo>
                  <a:pt x="259" y="572"/>
                </a:lnTo>
                <a:lnTo>
                  <a:pt x="277" y="576"/>
                </a:lnTo>
                <a:lnTo>
                  <a:pt x="296" y="577"/>
                </a:lnTo>
                <a:lnTo>
                  <a:pt x="315" y="579"/>
                </a:lnTo>
                <a:lnTo>
                  <a:pt x="335" y="577"/>
                </a:lnTo>
                <a:lnTo>
                  <a:pt x="354" y="576"/>
                </a:lnTo>
                <a:lnTo>
                  <a:pt x="373" y="572"/>
                </a:lnTo>
                <a:lnTo>
                  <a:pt x="391" y="568"/>
                </a:lnTo>
                <a:lnTo>
                  <a:pt x="406" y="563"/>
                </a:lnTo>
                <a:lnTo>
                  <a:pt x="423" y="556"/>
                </a:lnTo>
                <a:lnTo>
                  <a:pt x="437" y="549"/>
                </a:lnTo>
                <a:lnTo>
                  <a:pt x="450" y="542"/>
                </a:lnTo>
                <a:lnTo>
                  <a:pt x="442" y="526"/>
                </a:lnTo>
                <a:lnTo>
                  <a:pt x="433" y="512"/>
                </a:lnTo>
                <a:lnTo>
                  <a:pt x="421" y="498"/>
                </a:lnTo>
                <a:lnTo>
                  <a:pt x="408" y="487"/>
                </a:lnTo>
                <a:lnTo>
                  <a:pt x="392" y="477"/>
                </a:lnTo>
                <a:lnTo>
                  <a:pt x="375" y="469"/>
                </a:lnTo>
                <a:lnTo>
                  <a:pt x="356" y="464"/>
                </a:lnTo>
                <a:lnTo>
                  <a:pt x="336" y="460"/>
                </a:lnTo>
                <a:lnTo>
                  <a:pt x="336" y="448"/>
                </a:lnTo>
                <a:lnTo>
                  <a:pt x="371" y="444"/>
                </a:lnTo>
                <a:lnTo>
                  <a:pt x="406" y="437"/>
                </a:lnTo>
                <a:lnTo>
                  <a:pt x="438" y="427"/>
                </a:lnTo>
                <a:lnTo>
                  <a:pt x="469" y="414"/>
                </a:lnTo>
                <a:lnTo>
                  <a:pt x="499" y="400"/>
                </a:lnTo>
                <a:lnTo>
                  <a:pt x="528" y="383"/>
                </a:lnTo>
                <a:lnTo>
                  <a:pt x="553" y="363"/>
                </a:lnTo>
                <a:lnTo>
                  <a:pt x="578" y="342"/>
                </a:lnTo>
                <a:lnTo>
                  <a:pt x="600" y="318"/>
                </a:lnTo>
                <a:lnTo>
                  <a:pt x="620" y="292"/>
                </a:lnTo>
                <a:lnTo>
                  <a:pt x="637" y="266"/>
                </a:lnTo>
                <a:lnTo>
                  <a:pt x="651" y="237"/>
                </a:lnTo>
                <a:lnTo>
                  <a:pt x="661" y="207"/>
                </a:lnTo>
                <a:lnTo>
                  <a:pt x="670" y="177"/>
                </a:lnTo>
                <a:lnTo>
                  <a:pt x="675" y="145"/>
                </a:lnTo>
                <a:lnTo>
                  <a:pt x="676" y="111"/>
                </a:lnTo>
                <a:lnTo>
                  <a:pt x="675" y="91"/>
                </a:lnTo>
                <a:lnTo>
                  <a:pt x="674" y="72"/>
                </a:lnTo>
                <a:lnTo>
                  <a:pt x="670" y="52"/>
                </a:lnTo>
                <a:lnTo>
                  <a:pt x="666" y="34"/>
                </a:lnTo>
                <a:lnTo>
                  <a:pt x="634" y="32"/>
                </a:lnTo>
                <a:lnTo>
                  <a:pt x="634" y="32"/>
                </a:lnTo>
                <a:close/>
              </a:path>
            </a:pathLst>
          </a:custGeom>
          <a:solidFill>
            <a:srgbClr val="CC020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12" name="Freeform 40"/>
          <p:cNvSpPr>
            <a:spLocks noChangeArrowheads="1"/>
          </p:cNvSpPr>
          <p:nvPr/>
        </p:nvSpPr>
        <p:spPr bwMode="auto">
          <a:xfrm>
            <a:off x="623888" y="5246688"/>
            <a:ext cx="1022350" cy="517525"/>
          </a:xfrm>
          <a:custGeom>
            <a:avLst/>
            <a:gdLst/>
            <a:ahLst/>
            <a:cxnLst>
              <a:cxn ang="0">
                <a:pos x="326" y="109"/>
              </a:cxn>
              <a:cxn ang="0">
                <a:pos x="318" y="109"/>
              </a:cxn>
              <a:cxn ang="0">
                <a:pos x="314" y="90"/>
              </a:cxn>
              <a:cxn ang="0">
                <a:pos x="367" y="100"/>
              </a:cxn>
              <a:cxn ang="0">
                <a:pos x="416" y="116"/>
              </a:cxn>
              <a:cxn ang="0">
                <a:pos x="462" y="138"/>
              </a:cxn>
              <a:cxn ang="0">
                <a:pos x="503" y="166"/>
              </a:cxn>
              <a:cxn ang="0">
                <a:pos x="539" y="200"/>
              </a:cxn>
              <a:cxn ang="0">
                <a:pos x="570" y="238"/>
              </a:cxn>
              <a:cxn ang="0">
                <a:pos x="595" y="279"/>
              </a:cxn>
              <a:cxn ang="0">
                <a:pos x="612" y="324"/>
              </a:cxn>
              <a:cxn ang="0">
                <a:pos x="637" y="300"/>
              </a:cxn>
              <a:cxn ang="0">
                <a:pos x="615" y="252"/>
              </a:cxn>
              <a:cxn ang="0">
                <a:pos x="585" y="207"/>
              </a:cxn>
              <a:cxn ang="0">
                <a:pos x="548" y="168"/>
              </a:cxn>
              <a:cxn ang="0">
                <a:pos x="506" y="133"/>
              </a:cxn>
              <a:cxn ang="0">
                <a:pos x="458" y="103"/>
              </a:cxn>
              <a:cxn ang="0">
                <a:pos x="405" y="83"/>
              </a:cxn>
              <a:cxn ang="0">
                <a:pos x="349" y="68"/>
              </a:cxn>
              <a:cxn ang="0">
                <a:pos x="325" y="58"/>
              </a:cxn>
              <a:cxn ang="0">
                <a:pos x="331" y="44"/>
              </a:cxn>
              <a:cxn ang="0">
                <a:pos x="330" y="22"/>
              </a:cxn>
              <a:cxn ang="0">
                <a:pos x="310" y="3"/>
              </a:cxn>
              <a:cxn ang="0">
                <a:pos x="282" y="3"/>
              </a:cxn>
              <a:cxn ang="0">
                <a:pos x="261" y="22"/>
              </a:cxn>
              <a:cxn ang="0">
                <a:pos x="260" y="46"/>
              </a:cxn>
              <a:cxn ang="0">
                <a:pos x="270" y="62"/>
              </a:cxn>
              <a:cxn ang="0">
                <a:pos x="278" y="107"/>
              </a:cxn>
              <a:cxn ang="0">
                <a:pos x="232" y="112"/>
              </a:cxn>
              <a:cxn ang="0">
                <a:pos x="189" y="122"/>
              </a:cxn>
              <a:cxn ang="0">
                <a:pos x="147" y="139"/>
              </a:cxn>
              <a:cxn ang="0">
                <a:pos x="110" y="161"/>
              </a:cxn>
              <a:cxn ang="0">
                <a:pos x="75" y="187"/>
              </a:cxn>
              <a:cxn ang="0">
                <a:pos x="45" y="218"/>
              </a:cxn>
              <a:cxn ang="0">
                <a:pos x="19" y="253"/>
              </a:cxn>
              <a:cxn ang="0">
                <a:pos x="0" y="292"/>
              </a:cxn>
              <a:cxn ang="0">
                <a:pos x="581" y="303"/>
              </a:cxn>
              <a:cxn ang="0">
                <a:pos x="561" y="264"/>
              </a:cxn>
              <a:cxn ang="0">
                <a:pos x="538" y="228"/>
              </a:cxn>
              <a:cxn ang="0">
                <a:pos x="509" y="196"/>
              </a:cxn>
              <a:cxn ang="0">
                <a:pos x="476" y="168"/>
              </a:cxn>
              <a:cxn ang="0">
                <a:pos x="438" y="144"/>
              </a:cxn>
              <a:cxn ang="0">
                <a:pos x="399" y="126"/>
              </a:cxn>
              <a:cxn ang="0">
                <a:pos x="353" y="114"/>
              </a:cxn>
              <a:cxn ang="0">
                <a:pos x="330" y="110"/>
              </a:cxn>
            </a:cxnLst>
            <a:rect l="0" t="0" r="r" b="b"/>
            <a:pathLst>
              <a:path w="644" h="326">
                <a:moveTo>
                  <a:pt x="330" y="110"/>
                </a:moveTo>
                <a:lnTo>
                  <a:pt x="326" y="109"/>
                </a:lnTo>
                <a:lnTo>
                  <a:pt x="322" y="109"/>
                </a:lnTo>
                <a:lnTo>
                  <a:pt x="318" y="109"/>
                </a:lnTo>
                <a:lnTo>
                  <a:pt x="314" y="109"/>
                </a:lnTo>
                <a:lnTo>
                  <a:pt x="314" y="90"/>
                </a:lnTo>
                <a:lnTo>
                  <a:pt x="341" y="94"/>
                </a:lnTo>
                <a:lnTo>
                  <a:pt x="367" y="100"/>
                </a:lnTo>
                <a:lnTo>
                  <a:pt x="392" y="107"/>
                </a:lnTo>
                <a:lnTo>
                  <a:pt x="416" y="116"/>
                </a:lnTo>
                <a:lnTo>
                  <a:pt x="440" y="126"/>
                </a:lnTo>
                <a:lnTo>
                  <a:pt x="462" y="138"/>
                </a:lnTo>
                <a:lnTo>
                  <a:pt x="484" y="152"/>
                </a:lnTo>
                <a:lnTo>
                  <a:pt x="503" y="166"/>
                </a:lnTo>
                <a:lnTo>
                  <a:pt x="522" y="183"/>
                </a:lnTo>
                <a:lnTo>
                  <a:pt x="539" y="200"/>
                </a:lnTo>
                <a:lnTo>
                  <a:pt x="556" y="218"/>
                </a:lnTo>
                <a:lnTo>
                  <a:pt x="570" y="238"/>
                </a:lnTo>
                <a:lnTo>
                  <a:pt x="583" y="258"/>
                </a:lnTo>
                <a:lnTo>
                  <a:pt x="595" y="279"/>
                </a:lnTo>
                <a:lnTo>
                  <a:pt x="604" y="301"/>
                </a:lnTo>
                <a:lnTo>
                  <a:pt x="612" y="324"/>
                </a:lnTo>
                <a:lnTo>
                  <a:pt x="644" y="326"/>
                </a:lnTo>
                <a:lnTo>
                  <a:pt x="637" y="300"/>
                </a:lnTo>
                <a:lnTo>
                  <a:pt x="626" y="275"/>
                </a:lnTo>
                <a:lnTo>
                  <a:pt x="615" y="252"/>
                </a:lnTo>
                <a:lnTo>
                  <a:pt x="600" y="229"/>
                </a:lnTo>
                <a:lnTo>
                  <a:pt x="585" y="207"/>
                </a:lnTo>
                <a:lnTo>
                  <a:pt x="568" y="186"/>
                </a:lnTo>
                <a:lnTo>
                  <a:pt x="548" y="168"/>
                </a:lnTo>
                <a:lnTo>
                  <a:pt x="528" y="149"/>
                </a:lnTo>
                <a:lnTo>
                  <a:pt x="506" y="133"/>
                </a:lnTo>
                <a:lnTo>
                  <a:pt x="483" y="117"/>
                </a:lnTo>
                <a:lnTo>
                  <a:pt x="458" y="103"/>
                </a:lnTo>
                <a:lnTo>
                  <a:pt x="432" y="92"/>
                </a:lnTo>
                <a:lnTo>
                  <a:pt x="405" y="83"/>
                </a:lnTo>
                <a:lnTo>
                  <a:pt x="377" y="74"/>
                </a:lnTo>
                <a:lnTo>
                  <a:pt x="349" y="68"/>
                </a:lnTo>
                <a:lnTo>
                  <a:pt x="319" y="63"/>
                </a:lnTo>
                <a:lnTo>
                  <a:pt x="325" y="58"/>
                </a:lnTo>
                <a:lnTo>
                  <a:pt x="328" y="51"/>
                </a:lnTo>
                <a:lnTo>
                  <a:pt x="331" y="44"/>
                </a:lnTo>
                <a:lnTo>
                  <a:pt x="332" y="36"/>
                </a:lnTo>
                <a:lnTo>
                  <a:pt x="330" y="22"/>
                </a:lnTo>
                <a:lnTo>
                  <a:pt x="322" y="10"/>
                </a:lnTo>
                <a:lnTo>
                  <a:pt x="310" y="3"/>
                </a:lnTo>
                <a:lnTo>
                  <a:pt x="296" y="0"/>
                </a:lnTo>
                <a:lnTo>
                  <a:pt x="282" y="3"/>
                </a:lnTo>
                <a:lnTo>
                  <a:pt x="270" y="10"/>
                </a:lnTo>
                <a:lnTo>
                  <a:pt x="261" y="22"/>
                </a:lnTo>
                <a:lnTo>
                  <a:pt x="258" y="36"/>
                </a:lnTo>
                <a:lnTo>
                  <a:pt x="260" y="46"/>
                </a:lnTo>
                <a:lnTo>
                  <a:pt x="264" y="55"/>
                </a:lnTo>
                <a:lnTo>
                  <a:pt x="270" y="62"/>
                </a:lnTo>
                <a:lnTo>
                  <a:pt x="278" y="67"/>
                </a:lnTo>
                <a:lnTo>
                  <a:pt x="278" y="107"/>
                </a:lnTo>
                <a:lnTo>
                  <a:pt x="255" y="109"/>
                </a:lnTo>
                <a:lnTo>
                  <a:pt x="232" y="112"/>
                </a:lnTo>
                <a:lnTo>
                  <a:pt x="211" y="116"/>
                </a:lnTo>
                <a:lnTo>
                  <a:pt x="189" y="122"/>
                </a:lnTo>
                <a:lnTo>
                  <a:pt x="168" y="129"/>
                </a:lnTo>
                <a:lnTo>
                  <a:pt x="147" y="139"/>
                </a:lnTo>
                <a:lnTo>
                  <a:pt x="128" y="149"/>
                </a:lnTo>
                <a:lnTo>
                  <a:pt x="110" y="161"/>
                </a:lnTo>
                <a:lnTo>
                  <a:pt x="92" y="173"/>
                </a:lnTo>
                <a:lnTo>
                  <a:pt x="75" y="187"/>
                </a:lnTo>
                <a:lnTo>
                  <a:pt x="59" y="202"/>
                </a:lnTo>
                <a:lnTo>
                  <a:pt x="45" y="218"/>
                </a:lnTo>
                <a:lnTo>
                  <a:pt x="32" y="235"/>
                </a:lnTo>
                <a:lnTo>
                  <a:pt x="19" y="253"/>
                </a:lnTo>
                <a:lnTo>
                  <a:pt x="9" y="272"/>
                </a:lnTo>
                <a:lnTo>
                  <a:pt x="0" y="292"/>
                </a:lnTo>
                <a:lnTo>
                  <a:pt x="587" y="323"/>
                </a:lnTo>
                <a:lnTo>
                  <a:pt x="581" y="303"/>
                </a:lnTo>
                <a:lnTo>
                  <a:pt x="572" y="283"/>
                </a:lnTo>
                <a:lnTo>
                  <a:pt x="561" y="264"/>
                </a:lnTo>
                <a:lnTo>
                  <a:pt x="551" y="246"/>
                </a:lnTo>
                <a:lnTo>
                  <a:pt x="538" y="228"/>
                </a:lnTo>
                <a:lnTo>
                  <a:pt x="524" y="212"/>
                </a:lnTo>
                <a:lnTo>
                  <a:pt x="509" y="196"/>
                </a:lnTo>
                <a:lnTo>
                  <a:pt x="494" y="181"/>
                </a:lnTo>
                <a:lnTo>
                  <a:pt x="476" y="168"/>
                </a:lnTo>
                <a:lnTo>
                  <a:pt x="458" y="155"/>
                </a:lnTo>
                <a:lnTo>
                  <a:pt x="438" y="144"/>
                </a:lnTo>
                <a:lnTo>
                  <a:pt x="419" y="135"/>
                </a:lnTo>
                <a:lnTo>
                  <a:pt x="399" y="126"/>
                </a:lnTo>
                <a:lnTo>
                  <a:pt x="376" y="120"/>
                </a:lnTo>
                <a:lnTo>
                  <a:pt x="353" y="114"/>
                </a:lnTo>
                <a:lnTo>
                  <a:pt x="330" y="110"/>
                </a:lnTo>
                <a:lnTo>
                  <a:pt x="330" y="110"/>
                </a:lnTo>
                <a:close/>
              </a:path>
            </a:pathLst>
          </a:custGeom>
          <a:solidFill>
            <a:srgbClr val="CC020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13" name="Freeform 41"/>
          <p:cNvSpPr>
            <a:spLocks noChangeArrowheads="1"/>
          </p:cNvSpPr>
          <p:nvPr/>
        </p:nvSpPr>
        <p:spPr bwMode="auto">
          <a:xfrm>
            <a:off x="501650" y="5373688"/>
            <a:ext cx="985838" cy="939800"/>
          </a:xfrm>
          <a:custGeom>
            <a:avLst/>
            <a:gdLst/>
            <a:ahLst/>
            <a:cxnLst>
              <a:cxn ang="0">
                <a:pos x="612" y="365"/>
              </a:cxn>
              <a:cxn ang="0">
                <a:pos x="593" y="422"/>
              </a:cxn>
              <a:cxn ang="0">
                <a:pos x="562" y="471"/>
              </a:cxn>
              <a:cxn ang="0">
                <a:pos x="522" y="513"/>
              </a:cxn>
              <a:cxn ang="0">
                <a:pos x="474" y="548"/>
              </a:cxn>
              <a:cxn ang="0">
                <a:pos x="421" y="574"/>
              </a:cxn>
              <a:cxn ang="0">
                <a:pos x="361" y="588"/>
              </a:cxn>
              <a:cxn ang="0">
                <a:pos x="301" y="592"/>
              </a:cxn>
              <a:cxn ang="0">
                <a:pos x="237" y="583"/>
              </a:cxn>
              <a:cxn ang="0">
                <a:pos x="179" y="565"/>
              </a:cxn>
              <a:cxn ang="0">
                <a:pos x="127" y="535"/>
              </a:cxn>
              <a:cxn ang="0">
                <a:pos x="82" y="497"/>
              </a:cxn>
              <a:cxn ang="0">
                <a:pos x="47" y="452"/>
              </a:cxn>
              <a:cxn ang="0">
                <a:pos x="20" y="400"/>
              </a:cxn>
              <a:cxn ang="0">
                <a:pos x="4" y="344"/>
              </a:cxn>
              <a:cxn ang="0">
                <a:pos x="0" y="285"/>
              </a:cxn>
              <a:cxn ang="0">
                <a:pos x="9" y="225"/>
              </a:cxn>
              <a:cxn ang="0">
                <a:pos x="29" y="169"/>
              </a:cxn>
              <a:cxn ang="0">
                <a:pos x="60" y="120"/>
              </a:cxn>
              <a:cxn ang="0">
                <a:pos x="100" y="78"/>
              </a:cxn>
              <a:cxn ang="0">
                <a:pos x="148" y="45"/>
              </a:cxn>
              <a:cxn ang="0">
                <a:pos x="201" y="19"/>
              </a:cxn>
              <a:cxn ang="0">
                <a:pos x="259" y="4"/>
              </a:cxn>
              <a:cxn ang="0">
                <a:pos x="321" y="0"/>
              </a:cxn>
              <a:cxn ang="0">
                <a:pos x="383" y="9"/>
              </a:cxn>
              <a:cxn ang="0">
                <a:pos x="443" y="27"/>
              </a:cxn>
              <a:cxn ang="0">
                <a:pos x="495" y="57"/>
              </a:cxn>
              <a:cxn ang="0">
                <a:pos x="539" y="95"/>
              </a:cxn>
              <a:cxn ang="0">
                <a:pos x="575" y="141"/>
              </a:cxn>
              <a:cxn ang="0">
                <a:pos x="602" y="191"/>
              </a:cxn>
              <a:cxn ang="0">
                <a:pos x="618" y="247"/>
              </a:cxn>
              <a:cxn ang="0">
                <a:pos x="621" y="306"/>
              </a:cxn>
              <a:cxn ang="0">
                <a:pos x="619" y="335"/>
              </a:cxn>
            </a:cxnLst>
            <a:rect l="0" t="0" r="r" b="b"/>
            <a:pathLst>
              <a:path w="621" h="592">
                <a:moveTo>
                  <a:pt x="619" y="335"/>
                </a:moveTo>
                <a:lnTo>
                  <a:pt x="612" y="365"/>
                </a:lnTo>
                <a:lnTo>
                  <a:pt x="605" y="394"/>
                </a:lnTo>
                <a:lnTo>
                  <a:pt x="593" y="422"/>
                </a:lnTo>
                <a:lnTo>
                  <a:pt x="579" y="446"/>
                </a:lnTo>
                <a:lnTo>
                  <a:pt x="562" y="471"/>
                </a:lnTo>
                <a:lnTo>
                  <a:pt x="543" y="493"/>
                </a:lnTo>
                <a:lnTo>
                  <a:pt x="522" y="513"/>
                </a:lnTo>
                <a:lnTo>
                  <a:pt x="499" y="532"/>
                </a:lnTo>
                <a:lnTo>
                  <a:pt x="474" y="548"/>
                </a:lnTo>
                <a:lnTo>
                  <a:pt x="448" y="563"/>
                </a:lnTo>
                <a:lnTo>
                  <a:pt x="421" y="574"/>
                </a:lnTo>
                <a:lnTo>
                  <a:pt x="392" y="582"/>
                </a:lnTo>
                <a:lnTo>
                  <a:pt x="361" y="588"/>
                </a:lnTo>
                <a:lnTo>
                  <a:pt x="332" y="592"/>
                </a:lnTo>
                <a:lnTo>
                  <a:pt x="301" y="592"/>
                </a:lnTo>
                <a:lnTo>
                  <a:pt x="268" y="589"/>
                </a:lnTo>
                <a:lnTo>
                  <a:pt x="237" y="583"/>
                </a:lnTo>
                <a:lnTo>
                  <a:pt x="207" y="576"/>
                </a:lnTo>
                <a:lnTo>
                  <a:pt x="179" y="565"/>
                </a:lnTo>
                <a:lnTo>
                  <a:pt x="152" y="550"/>
                </a:lnTo>
                <a:lnTo>
                  <a:pt x="127" y="535"/>
                </a:lnTo>
                <a:lnTo>
                  <a:pt x="104" y="517"/>
                </a:lnTo>
                <a:lnTo>
                  <a:pt x="82" y="497"/>
                </a:lnTo>
                <a:lnTo>
                  <a:pt x="64" y="475"/>
                </a:lnTo>
                <a:lnTo>
                  <a:pt x="47" y="452"/>
                </a:lnTo>
                <a:lnTo>
                  <a:pt x="32" y="426"/>
                </a:lnTo>
                <a:lnTo>
                  <a:pt x="20" y="400"/>
                </a:lnTo>
                <a:lnTo>
                  <a:pt x="11" y="372"/>
                </a:lnTo>
                <a:lnTo>
                  <a:pt x="4" y="344"/>
                </a:lnTo>
                <a:lnTo>
                  <a:pt x="0" y="315"/>
                </a:lnTo>
                <a:lnTo>
                  <a:pt x="0" y="285"/>
                </a:lnTo>
                <a:lnTo>
                  <a:pt x="3" y="254"/>
                </a:lnTo>
                <a:lnTo>
                  <a:pt x="9" y="225"/>
                </a:lnTo>
                <a:lnTo>
                  <a:pt x="17" y="196"/>
                </a:lnTo>
                <a:lnTo>
                  <a:pt x="29" y="169"/>
                </a:lnTo>
                <a:lnTo>
                  <a:pt x="44" y="144"/>
                </a:lnTo>
                <a:lnTo>
                  <a:pt x="60" y="120"/>
                </a:lnTo>
                <a:lnTo>
                  <a:pt x="80" y="99"/>
                </a:lnTo>
                <a:lnTo>
                  <a:pt x="100" y="78"/>
                </a:lnTo>
                <a:lnTo>
                  <a:pt x="123" y="59"/>
                </a:lnTo>
                <a:lnTo>
                  <a:pt x="148" y="45"/>
                </a:lnTo>
                <a:lnTo>
                  <a:pt x="174" y="30"/>
                </a:lnTo>
                <a:lnTo>
                  <a:pt x="201" y="19"/>
                </a:lnTo>
                <a:lnTo>
                  <a:pt x="231" y="10"/>
                </a:lnTo>
                <a:lnTo>
                  <a:pt x="259" y="4"/>
                </a:lnTo>
                <a:lnTo>
                  <a:pt x="290" y="0"/>
                </a:lnTo>
                <a:lnTo>
                  <a:pt x="321" y="0"/>
                </a:lnTo>
                <a:lnTo>
                  <a:pt x="352" y="3"/>
                </a:lnTo>
                <a:lnTo>
                  <a:pt x="383" y="9"/>
                </a:lnTo>
                <a:lnTo>
                  <a:pt x="413" y="16"/>
                </a:lnTo>
                <a:lnTo>
                  <a:pt x="443" y="27"/>
                </a:lnTo>
                <a:lnTo>
                  <a:pt x="469" y="41"/>
                </a:lnTo>
                <a:lnTo>
                  <a:pt x="495" y="57"/>
                </a:lnTo>
                <a:lnTo>
                  <a:pt x="518" y="75"/>
                </a:lnTo>
                <a:lnTo>
                  <a:pt x="539" y="95"/>
                </a:lnTo>
                <a:lnTo>
                  <a:pt x="558" y="118"/>
                </a:lnTo>
                <a:lnTo>
                  <a:pt x="575" y="141"/>
                </a:lnTo>
                <a:lnTo>
                  <a:pt x="591" y="166"/>
                </a:lnTo>
                <a:lnTo>
                  <a:pt x="602" y="191"/>
                </a:lnTo>
                <a:lnTo>
                  <a:pt x="611" y="218"/>
                </a:lnTo>
                <a:lnTo>
                  <a:pt x="618" y="247"/>
                </a:lnTo>
                <a:lnTo>
                  <a:pt x="621" y="276"/>
                </a:lnTo>
                <a:lnTo>
                  <a:pt x="621" y="306"/>
                </a:lnTo>
                <a:lnTo>
                  <a:pt x="619" y="335"/>
                </a:lnTo>
                <a:lnTo>
                  <a:pt x="619" y="3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14" name="Freeform 42"/>
          <p:cNvSpPr>
            <a:spLocks noChangeArrowheads="1"/>
          </p:cNvSpPr>
          <p:nvPr/>
        </p:nvSpPr>
        <p:spPr bwMode="auto">
          <a:xfrm>
            <a:off x="654050" y="5486400"/>
            <a:ext cx="774700" cy="769938"/>
          </a:xfrm>
          <a:custGeom>
            <a:avLst/>
            <a:gdLst/>
            <a:ahLst/>
            <a:cxnLst>
              <a:cxn ang="0">
                <a:pos x="488" y="220"/>
              </a:cxn>
              <a:cxn ang="0">
                <a:pos x="475" y="144"/>
              </a:cxn>
              <a:cxn ang="0">
                <a:pos x="439" y="76"/>
              </a:cxn>
              <a:cxn ang="0">
                <a:pos x="386" y="22"/>
              </a:cxn>
              <a:cxn ang="0">
                <a:pos x="368" y="21"/>
              </a:cxn>
              <a:cxn ang="0">
                <a:pos x="392" y="66"/>
              </a:cxn>
              <a:cxn ang="0">
                <a:pos x="406" y="115"/>
              </a:cxn>
              <a:cxn ang="0">
                <a:pos x="409" y="167"/>
              </a:cxn>
              <a:cxn ang="0">
                <a:pos x="401" y="220"/>
              </a:cxn>
              <a:cxn ang="0">
                <a:pos x="383" y="269"/>
              </a:cxn>
              <a:cxn ang="0">
                <a:pos x="357" y="312"/>
              </a:cxn>
              <a:cxn ang="0">
                <a:pos x="322" y="349"/>
              </a:cxn>
              <a:cxn ang="0">
                <a:pos x="280" y="381"/>
              </a:cxn>
              <a:cxn ang="0">
                <a:pos x="233" y="403"/>
              </a:cxn>
              <a:cxn ang="0">
                <a:pos x="181" y="416"/>
              </a:cxn>
              <a:cxn ang="0">
                <a:pos x="127" y="420"/>
              </a:cxn>
              <a:cxn ang="0">
                <a:pos x="87" y="415"/>
              </a:cxn>
              <a:cxn ang="0">
                <a:pos x="60" y="409"/>
              </a:cxn>
              <a:cxn ang="0">
                <a:pos x="35" y="400"/>
              </a:cxn>
              <a:cxn ang="0">
                <a:pos x="12" y="390"/>
              </a:cxn>
              <a:cxn ang="0">
                <a:pos x="17" y="403"/>
              </a:cxn>
              <a:cxn ang="0">
                <a:pos x="56" y="436"/>
              </a:cxn>
              <a:cxn ang="0">
                <a:pos x="100" y="461"/>
              </a:cxn>
              <a:cxn ang="0">
                <a:pos x="150" y="478"/>
              </a:cxn>
              <a:cxn ang="0">
                <a:pos x="206" y="485"/>
              </a:cxn>
              <a:cxn ang="0">
                <a:pos x="260" y="481"/>
              </a:cxn>
              <a:cxn ang="0">
                <a:pos x="311" y="468"/>
              </a:cxn>
              <a:cxn ang="0">
                <a:pos x="358" y="446"/>
              </a:cxn>
              <a:cxn ang="0">
                <a:pos x="400" y="416"/>
              </a:cxn>
              <a:cxn ang="0">
                <a:pos x="435" y="379"/>
              </a:cxn>
              <a:cxn ang="0">
                <a:pos x="462" y="335"/>
              </a:cxn>
              <a:cxn ang="0">
                <a:pos x="480" y="286"/>
              </a:cxn>
              <a:cxn ang="0">
                <a:pos x="486" y="260"/>
              </a:cxn>
            </a:cxnLst>
            <a:rect l="0" t="0" r="r" b="b"/>
            <a:pathLst>
              <a:path w="488" h="485">
                <a:moveTo>
                  <a:pt x="486" y="260"/>
                </a:moveTo>
                <a:lnTo>
                  <a:pt x="488" y="220"/>
                </a:lnTo>
                <a:lnTo>
                  <a:pt x="484" y="181"/>
                </a:lnTo>
                <a:lnTo>
                  <a:pt x="475" y="144"/>
                </a:lnTo>
                <a:lnTo>
                  <a:pt x="460" y="109"/>
                </a:lnTo>
                <a:lnTo>
                  <a:pt x="439" y="76"/>
                </a:lnTo>
                <a:lnTo>
                  <a:pt x="414" y="47"/>
                </a:lnTo>
                <a:lnTo>
                  <a:pt x="386" y="22"/>
                </a:lnTo>
                <a:lnTo>
                  <a:pt x="352" y="0"/>
                </a:lnTo>
                <a:lnTo>
                  <a:pt x="368" y="21"/>
                </a:lnTo>
                <a:lnTo>
                  <a:pt x="380" y="43"/>
                </a:lnTo>
                <a:lnTo>
                  <a:pt x="392" y="66"/>
                </a:lnTo>
                <a:lnTo>
                  <a:pt x="400" y="91"/>
                </a:lnTo>
                <a:lnTo>
                  <a:pt x="406" y="115"/>
                </a:lnTo>
                <a:lnTo>
                  <a:pt x="409" y="141"/>
                </a:lnTo>
                <a:lnTo>
                  <a:pt x="409" y="167"/>
                </a:lnTo>
                <a:lnTo>
                  <a:pt x="406" y="194"/>
                </a:lnTo>
                <a:lnTo>
                  <a:pt x="401" y="220"/>
                </a:lnTo>
                <a:lnTo>
                  <a:pt x="393" y="245"/>
                </a:lnTo>
                <a:lnTo>
                  <a:pt x="383" y="269"/>
                </a:lnTo>
                <a:lnTo>
                  <a:pt x="371" y="292"/>
                </a:lnTo>
                <a:lnTo>
                  <a:pt x="357" y="312"/>
                </a:lnTo>
                <a:lnTo>
                  <a:pt x="341" y="332"/>
                </a:lnTo>
                <a:lnTo>
                  <a:pt x="322" y="349"/>
                </a:lnTo>
                <a:lnTo>
                  <a:pt x="302" y="366"/>
                </a:lnTo>
                <a:lnTo>
                  <a:pt x="280" y="381"/>
                </a:lnTo>
                <a:lnTo>
                  <a:pt x="258" y="393"/>
                </a:lnTo>
                <a:lnTo>
                  <a:pt x="233" y="403"/>
                </a:lnTo>
                <a:lnTo>
                  <a:pt x="207" y="410"/>
                </a:lnTo>
                <a:lnTo>
                  <a:pt x="181" y="416"/>
                </a:lnTo>
                <a:lnTo>
                  <a:pt x="155" y="419"/>
                </a:lnTo>
                <a:lnTo>
                  <a:pt x="127" y="420"/>
                </a:lnTo>
                <a:lnTo>
                  <a:pt x="100" y="418"/>
                </a:lnTo>
                <a:lnTo>
                  <a:pt x="87" y="415"/>
                </a:lnTo>
                <a:lnTo>
                  <a:pt x="73" y="412"/>
                </a:lnTo>
                <a:lnTo>
                  <a:pt x="60" y="409"/>
                </a:lnTo>
                <a:lnTo>
                  <a:pt x="48" y="405"/>
                </a:lnTo>
                <a:lnTo>
                  <a:pt x="35" y="400"/>
                </a:lnTo>
                <a:lnTo>
                  <a:pt x="23" y="395"/>
                </a:lnTo>
                <a:lnTo>
                  <a:pt x="12" y="390"/>
                </a:lnTo>
                <a:lnTo>
                  <a:pt x="0" y="384"/>
                </a:lnTo>
                <a:lnTo>
                  <a:pt x="17" y="403"/>
                </a:lnTo>
                <a:lnTo>
                  <a:pt x="35" y="420"/>
                </a:lnTo>
                <a:lnTo>
                  <a:pt x="56" y="436"/>
                </a:lnTo>
                <a:lnTo>
                  <a:pt x="78" y="449"/>
                </a:lnTo>
                <a:lnTo>
                  <a:pt x="100" y="461"/>
                </a:lnTo>
                <a:lnTo>
                  <a:pt x="124" y="470"/>
                </a:lnTo>
                <a:lnTo>
                  <a:pt x="150" y="478"/>
                </a:lnTo>
                <a:lnTo>
                  <a:pt x="177" y="483"/>
                </a:lnTo>
                <a:lnTo>
                  <a:pt x="206" y="485"/>
                </a:lnTo>
                <a:lnTo>
                  <a:pt x="233" y="485"/>
                </a:lnTo>
                <a:lnTo>
                  <a:pt x="260" y="481"/>
                </a:lnTo>
                <a:lnTo>
                  <a:pt x="286" y="477"/>
                </a:lnTo>
                <a:lnTo>
                  <a:pt x="311" y="468"/>
                </a:lnTo>
                <a:lnTo>
                  <a:pt x="335" y="458"/>
                </a:lnTo>
                <a:lnTo>
                  <a:pt x="358" y="446"/>
                </a:lnTo>
                <a:lnTo>
                  <a:pt x="380" y="432"/>
                </a:lnTo>
                <a:lnTo>
                  <a:pt x="400" y="416"/>
                </a:lnTo>
                <a:lnTo>
                  <a:pt x="418" y="398"/>
                </a:lnTo>
                <a:lnTo>
                  <a:pt x="435" y="379"/>
                </a:lnTo>
                <a:lnTo>
                  <a:pt x="449" y="357"/>
                </a:lnTo>
                <a:lnTo>
                  <a:pt x="462" y="335"/>
                </a:lnTo>
                <a:lnTo>
                  <a:pt x="473" y="312"/>
                </a:lnTo>
                <a:lnTo>
                  <a:pt x="480" y="286"/>
                </a:lnTo>
                <a:lnTo>
                  <a:pt x="486" y="260"/>
                </a:lnTo>
                <a:lnTo>
                  <a:pt x="486" y="260"/>
                </a:lnTo>
                <a:close/>
              </a:path>
            </a:pathLst>
          </a:custGeom>
          <a:solidFill>
            <a:srgbClr val="60C6F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15" name="Freeform 43"/>
          <p:cNvSpPr>
            <a:spLocks noChangeArrowheads="1"/>
          </p:cNvSpPr>
          <p:nvPr/>
        </p:nvSpPr>
        <p:spPr bwMode="auto">
          <a:xfrm>
            <a:off x="561975" y="5430838"/>
            <a:ext cx="741363" cy="722312"/>
          </a:xfrm>
          <a:custGeom>
            <a:avLst/>
            <a:gdLst/>
            <a:ahLst/>
            <a:cxnLst>
              <a:cxn ang="0">
                <a:pos x="185" y="455"/>
              </a:cxn>
              <a:cxn ang="0">
                <a:pos x="239" y="451"/>
              </a:cxn>
              <a:cxn ang="0">
                <a:pos x="291" y="438"/>
              </a:cxn>
              <a:cxn ang="0">
                <a:pos x="338" y="416"/>
              </a:cxn>
              <a:cxn ang="0">
                <a:pos x="380" y="384"/>
              </a:cxn>
              <a:cxn ang="0">
                <a:pos x="415" y="347"/>
              </a:cxn>
              <a:cxn ang="0">
                <a:pos x="441" y="304"/>
              </a:cxn>
              <a:cxn ang="0">
                <a:pos x="459" y="255"/>
              </a:cxn>
              <a:cxn ang="0">
                <a:pos x="467" y="202"/>
              </a:cxn>
              <a:cxn ang="0">
                <a:pos x="464" y="150"/>
              </a:cxn>
              <a:cxn ang="0">
                <a:pos x="450" y="101"/>
              </a:cxn>
              <a:cxn ang="0">
                <a:pos x="426" y="56"/>
              </a:cxn>
              <a:cxn ang="0">
                <a:pos x="399" y="28"/>
              </a:cxn>
              <a:cxn ang="0">
                <a:pos x="375" y="19"/>
              </a:cxn>
              <a:cxn ang="0">
                <a:pos x="349" y="10"/>
              </a:cxn>
              <a:cxn ang="0">
                <a:pos x="323" y="4"/>
              </a:cxn>
              <a:cxn ang="0">
                <a:pos x="282" y="0"/>
              </a:cxn>
              <a:cxn ang="0">
                <a:pos x="228" y="4"/>
              </a:cxn>
              <a:cxn ang="0">
                <a:pos x="177" y="16"/>
              </a:cxn>
              <a:cxn ang="0">
                <a:pos x="129" y="38"/>
              </a:cxn>
              <a:cxn ang="0">
                <a:pos x="88" y="69"/>
              </a:cxn>
              <a:cxn ang="0">
                <a:pos x="53" y="106"/>
              </a:cxn>
              <a:cxn ang="0">
                <a:pos x="26" y="149"/>
              </a:cxn>
              <a:cxn ang="0">
                <a:pos x="7" y="197"/>
              </a:cxn>
              <a:cxn ang="0">
                <a:pos x="0" y="250"/>
              </a:cxn>
              <a:cxn ang="0">
                <a:pos x="4" y="303"/>
              </a:cxn>
              <a:cxn ang="0">
                <a:pos x="18" y="353"/>
              </a:cxn>
              <a:cxn ang="0">
                <a:pos x="42" y="398"/>
              </a:cxn>
              <a:cxn ang="0">
                <a:pos x="70" y="425"/>
              </a:cxn>
              <a:cxn ang="0">
                <a:pos x="93" y="435"/>
              </a:cxn>
              <a:cxn ang="0">
                <a:pos x="118" y="444"/>
              </a:cxn>
              <a:cxn ang="0">
                <a:pos x="145" y="450"/>
              </a:cxn>
              <a:cxn ang="0">
                <a:pos x="158" y="453"/>
              </a:cxn>
            </a:cxnLst>
            <a:rect l="0" t="0" r="r" b="b"/>
            <a:pathLst>
              <a:path w="467" h="455">
                <a:moveTo>
                  <a:pt x="158" y="453"/>
                </a:moveTo>
                <a:lnTo>
                  <a:pt x="185" y="455"/>
                </a:lnTo>
                <a:lnTo>
                  <a:pt x="213" y="454"/>
                </a:lnTo>
                <a:lnTo>
                  <a:pt x="239" y="451"/>
                </a:lnTo>
                <a:lnTo>
                  <a:pt x="265" y="445"/>
                </a:lnTo>
                <a:lnTo>
                  <a:pt x="291" y="438"/>
                </a:lnTo>
                <a:lnTo>
                  <a:pt x="316" y="428"/>
                </a:lnTo>
                <a:lnTo>
                  <a:pt x="338" y="416"/>
                </a:lnTo>
                <a:lnTo>
                  <a:pt x="360" y="401"/>
                </a:lnTo>
                <a:lnTo>
                  <a:pt x="380" y="384"/>
                </a:lnTo>
                <a:lnTo>
                  <a:pt x="399" y="367"/>
                </a:lnTo>
                <a:lnTo>
                  <a:pt x="415" y="347"/>
                </a:lnTo>
                <a:lnTo>
                  <a:pt x="429" y="327"/>
                </a:lnTo>
                <a:lnTo>
                  <a:pt x="441" y="304"/>
                </a:lnTo>
                <a:lnTo>
                  <a:pt x="451" y="280"/>
                </a:lnTo>
                <a:lnTo>
                  <a:pt x="459" y="255"/>
                </a:lnTo>
                <a:lnTo>
                  <a:pt x="464" y="229"/>
                </a:lnTo>
                <a:lnTo>
                  <a:pt x="467" y="202"/>
                </a:lnTo>
                <a:lnTo>
                  <a:pt x="467" y="176"/>
                </a:lnTo>
                <a:lnTo>
                  <a:pt x="464" y="150"/>
                </a:lnTo>
                <a:lnTo>
                  <a:pt x="458" y="126"/>
                </a:lnTo>
                <a:lnTo>
                  <a:pt x="450" y="101"/>
                </a:lnTo>
                <a:lnTo>
                  <a:pt x="438" y="78"/>
                </a:lnTo>
                <a:lnTo>
                  <a:pt x="426" y="56"/>
                </a:lnTo>
                <a:lnTo>
                  <a:pt x="410" y="35"/>
                </a:lnTo>
                <a:lnTo>
                  <a:pt x="399" y="28"/>
                </a:lnTo>
                <a:lnTo>
                  <a:pt x="387" y="23"/>
                </a:lnTo>
                <a:lnTo>
                  <a:pt x="375" y="19"/>
                </a:lnTo>
                <a:lnTo>
                  <a:pt x="362" y="13"/>
                </a:lnTo>
                <a:lnTo>
                  <a:pt x="349" y="10"/>
                </a:lnTo>
                <a:lnTo>
                  <a:pt x="336" y="6"/>
                </a:lnTo>
                <a:lnTo>
                  <a:pt x="323" y="4"/>
                </a:lnTo>
                <a:lnTo>
                  <a:pt x="309" y="2"/>
                </a:lnTo>
                <a:lnTo>
                  <a:pt x="282" y="0"/>
                </a:lnTo>
                <a:lnTo>
                  <a:pt x="255" y="0"/>
                </a:lnTo>
                <a:lnTo>
                  <a:pt x="228" y="4"/>
                </a:lnTo>
                <a:lnTo>
                  <a:pt x="202" y="9"/>
                </a:lnTo>
                <a:lnTo>
                  <a:pt x="177" y="16"/>
                </a:lnTo>
                <a:lnTo>
                  <a:pt x="152" y="27"/>
                </a:lnTo>
                <a:lnTo>
                  <a:pt x="129" y="38"/>
                </a:lnTo>
                <a:lnTo>
                  <a:pt x="109" y="53"/>
                </a:lnTo>
                <a:lnTo>
                  <a:pt x="88" y="69"/>
                </a:lnTo>
                <a:lnTo>
                  <a:pt x="70" y="86"/>
                </a:lnTo>
                <a:lnTo>
                  <a:pt x="53" y="106"/>
                </a:lnTo>
                <a:lnTo>
                  <a:pt x="39" y="127"/>
                </a:lnTo>
                <a:lnTo>
                  <a:pt x="26" y="149"/>
                </a:lnTo>
                <a:lnTo>
                  <a:pt x="16" y="173"/>
                </a:lnTo>
                <a:lnTo>
                  <a:pt x="7" y="197"/>
                </a:lnTo>
                <a:lnTo>
                  <a:pt x="3" y="223"/>
                </a:lnTo>
                <a:lnTo>
                  <a:pt x="0" y="250"/>
                </a:lnTo>
                <a:lnTo>
                  <a:pt x="1" y="277"/>
                </a:lnTo>
                <a:lnTo>
                  <a:pt x="4" y="303"/>
                </a:lnTo>
                <a:lnTo>
                  <a:pt x="10" y="328"/>
                </a:lnTo>
                <a:lnTo>
                  <a:pt x="18" y="353"/>
                </a:lnTo>
                <a:lnTo>
                  <a:pt x="30" y="376"/>
                </a:lnTo>
                <a:lnTo>
                  <a:pt x="42" y="398"/>
                </a:lnTo>
                <a:lnTo>
                  <a:pt x="58" y="419"/>
                </a:lnTo>
                <a:lnTo>
                  <a:pt x="70" y="425"/>
                </a:lnTo>
                <a:lnTo>
                  <a:pt x="81" y="430"/>
                </a:lnTo>
                <a:lnTo>
                  <a:pt x="93" y="435"/>
                </a:lnTo>
                <a:lnTo>
                  <a:pt x="106" y="440"/>
                </a:lnTo>
                <a:lnTo>
                  <a:pt x="118" y="444"/>
                </a:lnTo>
                <a:lnTo>
                  <a:pt x="131" y="447"/>
                </a:lnTo>
                <a:lnTo>
                  <a:pt x="145" y="450"/>
                </a:lnTo>
                <a:lnTo>
                  <a:pt x="158" y="453"/>
                </a:lnTo>
                <a:lnTo>
                  <a:pt x="158" y="453"/>
                </a:lnTo>
                <a:close/>
              </a:path>
            </a:pathLst>
          </a:custGeom>
          <a:solidFill>
            <a:srgbClr val="9BE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16" name="Freeform 44"/>
          <p:cNvSpPr>
            <a:spLocks noChangeArrowheads="1"/>
          </p:cNvSpPr>
          <p:nvPr/>
        </p:nvSpPr>
        <p:spPr bwMode="auto">
          <a:xfrm>
            <a:off x="1033463" y="5461000"/>
            <a:ext cx="109537" cy="136525"/>
          </a:xfrm>
          <a:custGeom>
            <a:avLst/>
            <a:gdLst/>
            <a:ahLst/>
            <a:cxnLst>
              <a:cxn ang="0">
                <a:pos x="35" y="2"/>
              </a:cxn>
              <a:cxn ang="0">
                <a:pos x="38" y="3"/>
              </a:cxn>
              <a:cxn ang="0">
                <a:pos x="43" y="7"/>
              </a:cxn>
              <a:cxn ang="0">
                <a:pos x="51" y="12"/>
              </a:cxn>
              <a:cxn ang="0">
                <a:pos x="59" y="18"/>
              </a:cxn>
              <a:cxn ang="0">
                <a:pos x="65" y="27"/>
              </a:cxn>
              <a:cxn ang="0">
                <a:pos x="69" y="34"/>
              </a:cxn>
              <a:cxn ang="0">
                <a:pos x="68" y="42"/>
              </a:cxn>
              <a:cxn ang="0">
                <a:pos x="61" y="50"/>
              </a:cxn>
              <a:cxn ang="0">
                <a:pos x="52" y="57"/>
              </a:cxn>
              <a:cxn ang="0">
                <a:pos x="50" y="65"/>
              </a:cxn>
              <a:cxn ang="0">
                <a:pos x="48" y="72"/>
              </a:cxn>
              <a:cxn ang="0">
                <a:pos x="45" y="81"/>
              </a:cxn>
              <a:cxn ang="0">
                <a:pos x="37" y="86"/>
              </a:cxn>
              <a:cxn ang="0">
                <a:pos x="28" y="83"/>
              </a:cxn>
              <a:cxn ang="0">
                <a:pos x="21" y="75"/>
              </a:cxn>
              <a:cxn ang="0">
                <a:pos x="24" y="64"/>
              </a:cxn>
              <a:cxn ang="0">
                <a:pos x="29" y="52"/>
              </a:cxn>
              <a:cxn ang="0">
                <a:pos x="30" y="42"/>
              </a:cxn>
              <a:cxn ang="0">
                <a:pos x="25" y="37"/>
              </a:cxn>
              <a:cxn ang="0">
                <a:pos x="11" y="34"/>
              </a:cxn>
              <a:cxn ang="0">
                <a:pos x="4" y="33"/>
              </a:cxn>
              <a:cxn ang="0">
                <a:pos x="0" y="29"/>
              </a:cxn>
              <a:cxn ang="0">
                <a:pos x="0" y="23"/>
              </a:cxn>
              <a:cxn ang="0">
                <a:pos x="4" y="17"/>
              </a:cxn>
              <a:cxn ang="0">
                <a:pos x="9" y="9"/>
              </a:cxn>
              <a:cxn ang="0">
                <a:pos x="16" y="4"/>
              </a:cxn>
              <a:cxn ang="0">
                <a:pos x="24" y="1"/>
              </a:cxn>
              <a:cxn ang="0">
                <a:pos x="32" y="0"/>
              </a:cxn>
              <a:cxn ang="0">
                <a:pos x="35" y="2"/>
              </a:cxn>
              <a:cxn ang="0">
                <a:pos x="35" y="2"/>
              </a:cxn>
            </a:cxnLst>
            <a:rect l="0" t="0" r="r" b="b"/>
            <a:pathLst>
              <a:path w="69" h="86">
                <a:moveTo>
                  <a:pt x="35" y="2"/>
                </a:moveTo>
                <a:lnTo>
                  <a:pt x="38" y="3"/>
                </a:lnTo>
                <a:lnTo>
                  <a:pt x="43" y="7"/>
                </a:lnTo>
                <a:lnTo>
                  <a:pt x="51" y="12"/>
                </a:lnTo>
                <a:lnTo>
                  <a:pt x="59" y="18"/>
                </a:lnTo>
                <a:lnTo>
                  <a:pt x="65" y="27"/>
                </a:lnTo>
                <a:lnTo>
                  <a:pt x="69" y="34"/>
                </a:lnTo>
                <a:lnTo>
                  <a:pt x="68" y="42"/>
                </a:lnTo>
                <a:lnTo>
                  <a:pt x="61" y="50"/>
                </a:lnTo>
                <a:lnTo>
                  <a:pt x="52" y="57"/>
                </a:lnTo>
                <a:lnTo>
                  <a:pt x="50" y="65"/>
                </a:lnTo>
                <a:lnTo>
                  <a:pt x="48" y="72"/>
                </a:lnTo>
                <a:lnTo>
                  <a:pt x="45" y="81"/>
                </a:lnTo>
                <a:lnTo>
                  <a:pt x="37" y="86"/>
                </a:lnTo>
                <a:lnTo>
                  <a:pt x="28" y="83"/>
                </a:lnTo>
                <a:lnTo>
                  <a:pt x="21" y="75"/>
                </a:lnTo>
                <a:lnTo>
                  <a:pt x="24" y="64"/>
                </a:lnTo>
                <a:lnTo>
                  <a:pt x="29" y="52"/>
                </a:lnTo>
                <a:lnTo>
                  <a:pt x="30" y="42"/>
                </a:lnTo>
                <a:lnTo>
                  <a:pt x="25" y="37"/>
                </a:lnTo>
                <a:lnTo>
                  <a:pt x="11" y="34"/>
                </a:lnTo>
                <a:lnTo>
                  <a:pt x="4" y="33"/>
                </a:lnTo>
                <a:lnTo>
                  <a:pt x="0" y="29"/>
                </a:lnTo>
                <a:lnTo>
                  <a:pt x="0" y="23"/>
                </a:lnTo>
                <a:lnTo>
                  <a:pt x="4" y="17"/>
                </a:lnTo>
                <a:lnTo>
                  <a:pt x="9" y="9"/>
                </a:lnTo>
                <a:lnTo>
                  <a:pt x="16" y="4"/>
                </a:lnTo>
                <a:lnTo>
                  <a:pt x="24" y="1"/>
                </a:lnTo>
                <a:lnTo>
                  <a:pt x="32" y="0"/>
                </a:lnTo>
                <a:lnTo>
                  <a:pt x="35" y="2"/>
                </a:lnTo>
                <a:lnTo>
                  <a:pt x="35" y="2"/>
                </a:lnTo>
                <a:close/>
              </a:path>
            </a:pathLst>
          </a:custGeom>
          <a:solidFill>
            <a:srgbClr val="8C60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17" name="Freeform 45"/>
          <p:cNvSpPr>
            <a:spLocks noChangeArrowheads="1"/>
          </p:cNvSpPr>
          <p:nvPr/>
        </p:nvSpPr>
        <p:spPr bwMode="auto">
          <a:xfrm>
            <a:off x="947738" y="5478463"/>
            <a:ext cx="63500" cy="55562"/>
          </a:xfrm>
          <a:custGeom>
            <a:avLst/>
            <a:gdLst/>
            <a:ahLst/>
            <a:cxnLst>
              <a:cxn ang="0">
                <a:pos x="16" y="19"/>
              </a:cxn>
              <a:cxn ang="0">
                <a:pos x="15" y="20"/>
              </a:cxn>
              <a:cxn ang="0">
                <a:pos x="15" y="26"/>
              </a:cxn>
              <a:cxn ang="0">
                <a:pos x="17" y="30"/>
              </a:cxn>
              <a:cxn ang="0">
                <a:pos x="26" y="35"/>
              </a:cxn>
              <a:cxn ang="0">
                <a:pos x="37" y="34"/>
              </a:cxn>
              <a:cxn ang="0">
                <a:pos x="40" y="26"/>
              </a:cxn>
              <a:cxn ang="0">
                <a:pos x="38" y="15"/>
              </a:cxn>
              <a:cxn ang="0">
                <a:pos x="28" y="5"/>
              </a:cxn>
              <a:cxn ang="0">
                <a:pos x="16" y="0"/>
              </a:cxn>
              <a:cxn ang="0">
                <a:pos x="5" y="0"/>
              </a:cxn>
              <a:cxn ang="0">
                <a:pos x="0" y="3"/>
              </a:cxn>
              <a:cxn ang="0">
                <a:pos x="2" y="6"/>
              </a:cxn>
              <a:cxn ang="0">
                <a:pos x="8" y="8"/>
              </a:cxn>
              <a:cxn ang="0">
                <a:pos x="13" y="11"/>
              </a:cxn>
              <a:cxn ang="0">
                <a:pos x="17" y="15"/>
              </a:cxn>
              <a:cxn ang="0">
                <a:pos x="16" y="19"/>
              </a:cxn>
              <a:cxn ang="0">
                <a:pos x="16" y="19"/>
              </a:cxn>
            </a:cxnLst>
            <a:rect l="0" t="0" r="r" b="b"/>
            <a:pathLst>
              <a:path w="40" h="35">
                <a:moveTo>
                  <a:pt x="16" y="19"/>
                </a:moveTo>
                <a:lnTo>
                  <a:pt x="15" y="20"/>
                </a:lnTo>
                <a:lnTo>
                  <a:pt x="15" y="26"/>
                </a:lnTo>
                <a:lnTo>
                  <a:pt x="17" y="30"/>
                </a:lnTo>
                <a:lnTo>
                  <a:pt x="26" y="35"/>
                </a:lnTo>
                <a:lnTo>
                  <a:pt x="37" y="34"/>
                </a:lnTo>
                <a:lnTo>
                  <a:pt x="40" y="26"/>
                </a:lnTo>
                <a:lnTo>
                  <a:pt x="38" y="15"/>
                </a:lnTo>
                <a:lnTo>
                  <a:pt x="28" y="5"/>
                </a:lnTo>
                <a:lnTo>
                  <a:pt x="16" y="0"/>
                </a:lnTo>
                <a:lnTo>
                  <a:pt x="5" y="0"/>
                </a:lnTo>
                <a:lnTo>
                  <a:pt x="0" y="3"/>
                </a:lnTo>
                <a:lnTo>
                  <a:pt x="2" y="6"/>
                </a:lnTo>
                <a:lnTo>
                  <a:pt x="8" y="8"/>
                </a:lnTo>
                <a:lnTo>
                  <a:pt x="13" y="11"/>
                </a:lnTo>
                <a:lnTo>
                  <a:pt x="17" y="15"/>
                </a:lnTo>
                <a:lnTo>
                  <a:pt x="16" y="19"/>
                </a:lnTo>
                <a:lnTo>
                  <a:pt x="16" y="19"/>
                </a:lnTo>
                <a:close/>
              </a:path>
            </a:pathLst>
          </a:custGeom>
          <a:solidFill>
            <a:srgbClr val="8C60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18" name="Freeform 46"/>
          <p:cNvSpPr>
            <a:spLocks noChangeArrowheads="1"/>
          </p:cNvSpPr>
          <p:nvPr/>
        </p:nvSpPr>
        <p:spPr bwMode="auto">
          <a:xfrm>
            <a:off x="892175" y="5467350"/>
            <a:ext cx="38100" cy="14288"/>
          </a:xfrm>
          <a:custGeom>
            <a:avLst/>
            <a:gdLst/>
            <a:ahLst/>
            <a:cxnLst>
              <a:cxn ang="0">
                <a:pos x="21" y="4"/>
              </a:cxn>
              <a:cxn ang="0">
                <a:pos x="20" y="3"/>
              </a:cxn>
              <a:cxn ang="0">
                <a:pos x="14" y="1"/>
              </a:cxn>
              <a:cxn ang="0">
                <a:pos x="8" y="0"/>
              </a:cxn>
              <a:cxn ang="0">
                <a:pos x="2" y="1"/>
              </a:cxn>
              <a:cxn ang="0">
                <a:pos x="0" y="3"/>
              </a:cxn>
              <a:cxn ang="0">
                <a:pos x="3" y="5"/>
              </a:cxn>
              <a:cxn ang="0">
                <a:pos x="8" y="7"/>
              </a:cxn>
              <a:cxn ang="0">
                <a:pos x="13" y="8"/>
              </a:cxn>
              <a:cxn ang="0">
                <a:pos x="18" y="9"/>
              </a:cxn>
              <a:cxn ang="0">
                <a:pos x="22" y="9"/>
              </a:cxn>
              <a:cxn ang="0">
                <a:pos x="24" y="8"/>
              </a:cxn>
              <a:cxn ang="0">
                <a:pos x="21" y="4"/>
              </a:cxn>
              <a:cxn ang="0">
                <a:pos x="21" y="4"/>
              </a:cxn>
            </a:cxnLst>
            <a:rect l="0" t="0" r="r" b="b"/>
            <a:pathLst>
              <a:path w="24" h="9">
                <a:moveTo>
                  <a:pt x="21" y="4"/>
                </a:moveTo>
                <a:lnTo>
                  <a:pt x="20" y="3"/>
                </a:lnTo>
                <a:lnTo>
                  <a:pt x="14" y="1"/>
                </a:lnTo>
                <a:lnTo>
                  <a:pt x="8" y="0"/>
                </a:lnTo>
                <a:lnTo>
                  <a:pt x="2" y="1"/>
                </a:lnTo>
                <a:lnTo>
                  <a:pt x="0" y="3"/>
                </a:lnTo>
                <a:lnTo>
                  <a:pt x="3" y="5"/>
                </a:lnTo>
                <a:lnTo>
                  <a:pt x="8" y="7"/>
                </a:lnTo>
                <a:lnTo>
                  <a:pt x="13" y="8"/>
                </a:lnTo>
                <a:lnTo>
                  <a:pt x="18" y="9"/>
                </a:lnTo>
                <a:lnTo>
                  <a:pt x="22" y="9"/>
                </a:lnTo>
                <a:lnTo>
                  <a:pt x="24" y="8"/>
                </a:lnTo>
                <a:lnTo>
                  <a:pt x="21" y="4"/>
                </a:lnTo>
                <a:lnTo>
                  <a:pt x="21" y="4"/>
                </a:lnTo>
                <a:close/>
              </a:path>
            </a:pathLst>
          </a:custGeom>
          <a:solidFill>
            <a:srgbClr val="8C60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19" name="Freeform 47"/>
          <p:cNvSpPr>
            <a:spLocks noChangeArrowheads="1"/>
          </p:cNvSpPr>
          <p:nvPr/>
        </p:nvSpPr>
        <p:spPr bwMode="auto">
          <a:xfrm>
            <a:off x="666750" y="5487988"/>
            <a:ext cx="373063" cy="714375"/>
          </a:xfrm>
          <a:custGeom>
            <a:avLst/>
            <a:gdLst/>
            <a:ahLst/>
            <a:cxnLst>
              <a:cxn ang="0">
                <a:pos x="2" y="122"/>
              </a:cxn>
              <a:cxn ang="0">
                <a:pos x="14" y="149"/>
              </a:cxn>
              <a:cxn ang="0">
                <a:pos x="19" y="174"/>
              </a:cxn>
              <a:cxn ang="0">
                <a:pos x="40" y="192"/>
              </a:cxn>
              <a:cxn ang="0">
                <a:pos x="72" y="214"/>
              </a:cxn>
              <a:cxn ang="0">
                <a:pos x="97" y="228"/>
              </a:cxn>
              <a:cxn ang="0">
                <a:pos x="88" y="245"/>
              </a:cxn>
              <a:cxn ang="0">
                <a:pos x="79" y="271"/>
              </a:cxn>
              <a:cxn ang="0">
                <a:pos x="91" y="300"/>
              </a:cxn>
              <a:cxn ang="0">
                <a:pos x="115" y="330"/>
              </a:cxn>
              <a:cxn ang="0">
                <a:pos x="114" y="419"/>
              </a:cxn>
              <a:cxn ang="0">
                <a:pos x="141" y="450"/>
              </a:cxn>
              <a:cxn ang="0">
                <a:pos x="137" y="426"/>
              </a:cxn>
              <a:cxn ang="0">
                <a:pos x="160" y="397"/>
              </a:cxn>
              <a:cxn ang="0">
                <a:pos x="173" y="377"/>
              </a:cxn>
              <a:cxn ang="0">
                <a:pos x="186" y="357"/>
              </a:cxn>
              <a:cxn ang="0">
                <a:pos x="214" y="335"/>
              </a:cxn>
              <a:cxn ang="0">
                <a:pos x="235" y="299"/>
              </a:cxn>
              <a:cxn ang="0">
                <a:pos x="225" y="282"/>
              </a:cxn>
              <a:cxn ang="0">
                <a:pos x="201" y="267"/>
              </a:cxn>
              <a:cxn ang="0">
                <a:pos x="180" y="241"/>
              </a:cxn>
              <a:cxn ang="0">
                <a:pos x="158" y="223"/>
              </a:cxn>
              <a:cxn ang="0">
                <a:pos x="133" y="218"/>
              </a:cxn>
              <a:cxn ang="0">
                <a:pos x="108" y="218"/>
              </a:cxn>
              <a:cxn ang="0">
                <a:pos x="92" y="218"/>
              </a:cxn>
              <a:cxn ang="0">
                <a:pos x="89" y="204"/>
              </a:cxn>
              <a:cxn ang="0">
                <a:pos x="89" y="193"/>
              </a:cxn>
              <a:cxn ang="0">
                <a:pos x="83" y="189"/>
              </a:cxn>
              <a:cxn ang="0">
                <a:pos x="82" y="176"/>
              </a:cxn>
              <a:cxn ang="0">
                <a:pos x="57" y="179"/>
              </a:cxn>
              <a:cxn ang="0">
                <a:pos x="60" y="154"/>
              </a:cxn>
              <a:cxn ang="0">
                <a:pos x="79" y="146"/>
              </a:cxn>
              <a:cxn ang="0">
                <a:pos x="98" y="149"/>
              </a:cxn>
              <a:cxn ang="0">
                <a:pos x="108" y="161"/>
              </a:cxn>
              <a:cxn ang="0">
                <a:pos x="115" y="165"/>
              </a:cxn>
              <a:cxn ang="0">
                <a:pos x="119" y="148"/>
              </a:cxn>
              <a:cxn ang="0">
                <a:pos x="144" y="128"/>
              </a:cxn>
              <a:cxn ang="0">
                <a:pos x="171" y="109"/>
              </a:cxn>
              <a:cxn ang="0">
                <a:pos x="195" y="103"/>
              </a:cxn>
              <a:cxn ang="0">
                <a:pos x="194" y="91"/>
              </a:cxn>
              <a:cxn ang="0">
                <a:pos x="224" y="81"/>
              </a:cxn>
              <a:cxn ang="0">
                <a:pos x="198" y="54"/>
              </a:cxn>
              <a:cxn ang="0">
                <a:pos x="173" y="68"/>
              </a:cxn>
              <a:cxn ang="0">
                <a:pos x="156" y="76"/>
              </a:cxn>
              <a:cxn ang="0">
                <a:pos x="144" y="60"/>
              </a:cxn>
              <a:cxn ang="0">
                <a:pos x="134" y="49"/>
              </a:cxn>
              <a:cxn ang="0">
                <a:pos x="155" y="39"/>
              </a:cxn>
              <a:cxn ang="0">
                <a:pos x="175" y="37"/>
              </a:cxn>
              <a:cxn ang="0">
                <a:pos x="180" y="29"/>
              </a:cxn>
              <a:cxn ang="0">
                <a:pos x="173" y="16"/>
              </a:cxn>
              <a:cxn ang="0">
                <a:pos x="162" y="18"/>
              </a:cxn>
              <a:cxn ang="0">
                <a:pos x="149" y="22"/>
              </a:cxn>
              <a:cxn ang="0">
                <a:pos x="145" y="13"/>
              </a:cxn>
              <a:cxn ang="0">
                <a:pos x="128" y="5"/>
              </a:cxn>
              <a:cxn ang="0">
                <a:pos x="115" y="0"/>
              </a:cxn>
              <a:cxn ang="0">
                <a:pos x="105" y="10"/>
              </a:cxn>
              <a:cxn ang="0">
                <a:pos x="91" y="12"/>
              </a:cxn>
              <a:cxn ang="0">
                <a:pos x="73" y="11"/>
              </a:cxn>
              <a:cxn ang="0">
                <a:pos x="56" y="7"/>
              </a:cxn>
              <a:cxn ang="0">
                <a:pos x="40" y="18"/>
              </a:cxn>
              <a:cxn ang="0">
                <a:pos x="26" y="29"/>
              </a:cxn>
              <a:cxn ang="0">
                <a:pos x="24" y="47"/>
              </a:cxn>
              <a:cxn ang="0">
                <a:pos x="14" y="83"/>
              </a:cxn>
            </a:cxnLst>
            <a:rect l="0" t="0" r="r" b="b"/>
            <a:pathLst>
              <a:path w="235" h="450">
                <a:moveTo>
                  <a:pt x="14" y="83"/>
                </a:moveTo>
                <a:lnTo>
                  <a:pt x="0" y="103"/>
                </a:lnTo>
                <a:lnTo>
                  <a:pt x="2" y="122"/>
                </a:lnTo>
                <a:lnTo>
                  <a:pt x="9" y="134"/>
                </a:lnTo>
                <a:lnTo>
                  <a:pt x="14" y="139"/>
                </a:lnTo>
                <a:lnTo>
                  <a:pt x="14" y="149"/>
                </a:lnTo>
                <a:lnTo>
                  <a:pt x="14" y="157"/>
                </a:lnTo>
                <a:lnTo>
                  <a:pt x="15" y="166"/>
                </a:lnTo>
                <a:lnTo>
                  <a:pt x="19" y="174"/>
                </a:lnTo>
                <a:lnTo>
                  <a:pt x="24" y="181"/>
                </a:lnTo>
                <a:lnTo>
                  <a:pt x="31" y="187"/>
                </a:lnTo>
                <a:lnTo>
                  <a:pt x="40" y="192"/>
                </a:lnTo>
                <a:lnTo>
                  <a:pt x="52" y="196"/>
                </a:lnTo>
                <a:lnTo>
                  <a:pt x="67" y="205"/>
                </a:lnTo>
                <a:lnTo>
                  <a:pt x="72" y="214"/>
                </a:lnTo>
                <a:lnTo>
                  <a:pt x="76" y="223"/>
                </a:lnTo>
                <a:lnTo>
                  <a:pt x="85" y="227"/>
                </a:lnTo>
                <a:lnTo>
                  <a:pt x="97" y="228"/>
                </a:lnTo>
                <a:lnTo>
                  <a:pt x="102" y="230"/>
                </a:lnTo>
                <a:lnTo>
                  <a:pt x="99" y="237"/>
                </a:lnTo>
                <a:lnTo>
                  <a:pt x="88" y="245"/>
                </a:lnTo>
                <a:lnTo>
                  <a:pt x="82" y="251"/>
                </a:lnTo>
                <a:lnTo>
                  <a:pt x="79" y="261"/>
                </a:lnTo>
                <a:lnTo>
                  <a:pt x="79" y="271"/>
                </a:lnTo>
                <a:lnTo>
                  <a:pt x="82" y="281"/>
                </a:lnTo>
                <a:lnTo>
                  <a:pt x="85" y="291"/>
                </a:lnTo>
                <a:lnTo>
                  <a:pt x="91" y="300"/>
                </a:lnTo>
                <a:lnTo>
                  <a:pt x="98" y="309"/>
                </a:lnTo>
                <a:lnTo>
                  <a:pt x="106" y="314"/>
                </a:lnTo>
                <a:lnTo>
                  <a:pt x="115" y="330"/>
                </a:lnTo>
                <a:lnTo>
                  <a:pt x="115" y="356"/>
                </a:lnTo>
                <a:lnTo>
                  <a:pt x="112" y="388"/>
                </a:lnTo>
                <a:lnTo>
                  <a:pt x="114" y="419"/>
                </a:lnTo>
                <a:lnTo>
                  <a:pt x="120" y="440"/>
                </a:lnTo>
                <a:lnTo>
                  <a:pt x="132" y="448"/>
                </a:lnTo>
                <a:lnTo>
                  <a:pt x="141" y="450"/>
                </a:lnTo>
                <a:lnTo>
                  <a:pt x="145" y="450"/>
                </a:lnTo>
                <a:lnTo>
                  <a:pt x="142" y="441"/>
                </a:lnTo>
                <a:lnTo>
                  <a:pt x="137" y="426"/>
                </a:lnTo>
                <a:lnTo>
                  <a:pt x="138" y="410"/>
                </a:lnTo>
                <a:lnTo>
                  <a:pt x="151" y="400"/>
                </a:lnTo>
                <a:lnTo>
                  <a:pt x="160" y="397"/>
                </a:lnTo>
                <a:lnTo>
                  <a:pt x="166" y="391"/>
                </a:lnTo>
                <a:lnTo>
                  <a:pt x="169" y="383"/>
                </a:lnTo>
                <a:lnTo>
                  <a:pt x="173" y="377"/>
                </a:lnTo>
                <a:lnTo>
                  <a:pt x="177" y="370"/>
                </a:lnTo>
                <a:lnTo>
                  <a:pt x="181" y="362"/>
                </a:lnTo>
                <a:lnTo>
                  <a:pt x="186" y="357"/>
                </a:lnTo>
                <a:lnTo>
                  <a:pt x="195" y="354"/>
                </a:lnTo>
                <a:lnTo>
                  <a:pt x="208" y="346"/>
                </a:lnTo>
                <a:lnTo>
                  <a:pt x="214" y="335"/>
                </a:lnTo>
                <a:lnTo>
                  <a:pt x="218" y="322"/>
                </a:lnTo>
                <a:lnTo>
                  <a:pt x="230" y="307"/>
                </a:lnTo>
                <a:lnTo>
                  <a:pt x="235" y="299"/>
                </a:lnTo>
                <a:lnTo>
                  <a:pt x="235" y="293"/>
                </a:lnTo>
                <a:lnTo>
                  <a:pt x="231" y="288"/>
                </a:lnTo>
                <a:lnTo>
                  <a:pt x="225" y="282"/>
                </a:lnTo>
                <a:lnTo>
                  <a:pt x="216" y="277"/>
                </a:lnTo>
                <a:lnTo>
                  <a:pt x="208" y="272"/>
                </a:lnTo>
                <a:lnTo>
                  <a:pt x="201" y="267"/>
                </a:lnTo>
                <a:lnTo>
                  <a:pt x="197" y="261"/>
                </a:lnTo>
                <a:lnTo>
                  <a:pt x="189" y="250"/>
                </a:lnTo>
                <a:lnTo>
                  <a:pt x="180" y="241"/>
                </a:lnTo>
                <a:lnTo>
                  <a:pt x="169" y="234"/>
                </a:lnTo>
                <a:lnTo>
                  <a:pt x="162" y="227"/>
                </a:lnTo>
                <a:lnTo>
                  <a:pt x="158" y="223"/>
                </a:lnTo>
                <a:lnTo>
                  <a:pt x="151" y="220"/>
                </a:lnTo>
                <a:lnTo>
                  <a:pt x="142" y="219"/>
                </a:lnTo>
                <a:lnTo>
                  <a:pt x="133" y="218"/>
                </a:lnTo>
                <a:lnTo>
                  <a:pt x="124" y="218"/>
                </a:lnTo>
                <a:lnTo>
                  <a:pt x="115" y="218"/>
                </a:lnTo>
                <a:lnTo>
                  <a:pt x="108" y="218"/>
                </a:lnTo>
                <a:lnTo>
                  <a:pt x="105" y="219"/>
                </a:lnTo>
                <a:lnTo>
                  <a:pt x="98" y="219"/>
                </a:lnTo>
                <a:lnTo>
                  <a:pt x="92" y="218"/>
                </a:lnTo>
                <a:lnTo>
                  <a:pt x="86" y="214"/>
                </a:lnTo>
                <a:lnTo>
                  <a:pt x="86" y="209"/>
                </a:lnTo>
                <a:lnTo>
                  <a:pt x="89" y="204"/>
                </a:lnTo>
                <a:lnTo>
                  <a:pt x="93" y="200"/>
                </a:lnTo>
                <a:lnTo>
                  <a:pt x="95" y="196"/>
                </a:lnTo>
                <a:lnTo>
                  <a:pt x="89" y="193"/>
                </a:lnTo>
                <a:lnTo>
                  <a:pt x="83" y="192"/>
                </a:lnTo>
                <a:lnTo>
                  <a:pt x="82" y="192"/>
                </a:lnTo>
                <a:lnTo>
                  <a:pt x="83" y="189"/>
                </a:lnTo>
                <a:lnTo>
                  <a:pt x="85" y="180"/>
                </a:lnTo>
                <a:lnTo>
                  <a:pt x="85" y="175"/>
                </a:lnTo>
                <a:lnTo>
                  <a:pt x="82" y="176"/>
                </a:lnTo>
                <a:lnTo>
                  <a:pt x="75" y="181"/>
                </a:lnTo>
                <a:lnTo>
                  <a:pt x="65" y="182"/>
                </a:lnTo>
                <a:lnTo>
                  <a:pt x="57" y="179"/>
                </a:lnTo>
                <a:lnTo>
                  <a:pt x="53" y="171"/>
                </a:lnTo>
                <a:lnTo>
                  <a:pt x="56" y="164"/>
                </a:lnTo>
                <a:lnTo>
                  <a:pt x="60" y="154"/>
                </a:lnTo>
                <a:lnTo>
                  <a:pt x="66" y="150"/>
                </a:lnTo>
                <a:lnTo>
                  <a:pt x="71" y="148"/>
                </a:lnTo>
                <a:lnTo>
                  <a:pt x="79" y="146"/>
                </a:lnTo>
                <a:lnTo>
                  <a:pt x="85" y="146"/>
                </a:lnTo>
                <a:lnTo>
                  <a:pt x="92" y="148"/>
                </a:lnTo>
                <a:lnTo>
                  <a:pt x="98" y="149"/>
                </a:lnTo>
                <a:lnTo>
                  <a:pt x="102" y="151"/>
                </a:lnTo>
                <a:lnTo>
                  <a:pt x="105" y="155"/>
                </a:lnTo>
                <a:lnTo>
                  <a:pt x="108" y="161"/>
                </a:lnTo>
                <a:lnTo>
                  <a:pt x="110" y="166"/>
                </a:lnTo>
                <a:lnTo>
                  <a:pt x="114" y="167"/>
                </a:lnTo>
                <a:lnTo>
                  <a:pt x="115" y="165"/>
                </a:lnTo>
                <a:lnTo>
                  <a:pt x="115" y="159"/>
                </a:lnTo>
                <a:lnTo>
                  <a:pt x="116" y="154"/>
                </a:lnTo>
                <a:lnTo>
                  <a:pt x="119" y="148"/>
                </a:lnTo>
                <a:lnTo>
                  <a:pt x="127" y="143"/>
                </a:lnTo>
                <a:lnTo>
                  <a:pt x="136" y="137"/>
                </a:lnTo>
                <a:lnTo>
                  <a:pt x="144" y="128"/>
                </a:lnTo>
                <a:lnTo>
                  <a:pt x="150" y="120"/>
                </a:lnTo>
                <a:lnTo>
                  <a:pt x="160" y="113"/>
                </a:lnTo>
                <a:lnTo>
                  <a:pt x="171" y="109"/>
                </a:lnTo>
                <a:lnTo>
                  <a:pt x="182" y="108"/>
                </a:lnTo>
                <a:lnTo>
                  <a:pt x="190" y="107"/>
                </a:lnTo>
                <a:lnTo>
                  <a:pt x="195" y="103"/>
                </a:lnTo>
                <a:lnTo>
                  <a:pt x="194" y="97"/>
                </a:lnTo>
                <a:lnTo>
                  <a:pt x="193" y="94"/>
                </a:lnTo>
                <a:lnTo>
                  <a:pt x="194" y="91"/>
                </a:lnTo>
                <a:lnTo>
                  <a:pt x="208" y="91"/>
                </a:lnTo>
                <a:lnTo>
                  <a:pt x="223" y="88"/>
                </a:lnTo>
                <a:lnTo>
                  <a:pt x="224" y="81"/>
                </a:lnTo>
                <a:lnTo>
                  <a:pt x="216" y="70"/>
                </a:lnTo>
                <a:lnTo>
                  <a:pt x="207" y="60"/>
                </a:lnTo>
                <a:lnTo>
                  <a:pt x="198" y="54"/>
                </a:lnTo>
                <a:lnTo>
                  <a:pt x="190" y="53"/>
                </a:lnTo>
                <a:lnTo>
                  <a:pt x="181" y="58"/>
                </a:lnTo>
                <a:lnTo>
                  <a:pt x="173" y="68"/>
                </a:lnTo>
                <a:lnTo>
                  <a:pt x="166" y="76"/>
                </a:lnTo>
                <a:lnTo>
                  <a:pt x="160" y="79"/>
                </a:lnTo>
                <a:lnTo>
                  <a:pt x="156" y="76"/>
                </a:lnTo>
                <a:lnTo>
                  <a:pt x="155" y="68"/>
                </a:lnTo>
                <a:lnTo>
                  <a:pt x="151" y="61"/>
                </a:lnTo>
                <a:lnTo>
                  <a:pt x="144" y="60"/>
                </a:lnTo>
                <a:lnTo>
                  <a:pt x="136" y="60"/>
                </a:lnTo>
                <a:lnTo>
                  <a:pt x="132" y="54"/>
                </a:lnTo>
                <a:lnTo>
                  <a:pt x="134" y="49"/>
                </a:lnTo>
                <a:lnTo>
                  <a:pt x="138" y="46"/>
                </a:lnTo>
                <a:lnTo>
                  <a:pt x="146" y="42"/>
                </a:lnTo>
                <a:lnTo>
                  <a:pt x="155" y="39"/>
                </a:lnTo>
                <a:lnTo>
                  <a:pt x="163" y="38"/>
                </a:lnTo>
                <a:lnTo>
                  <a:pt x="171" y="37"/>
                </a:lnTo>
                <a:lnTo>
                  <a:pt x="175" y="37"/>
                </a:lnTo>
                <a:lnTo>
                  <a:pt x="177" y="37"/>
                </a:lnTo>
                <a:lnTo>
                  <a:pt x="184" y="34"/>
                </a:lnTo>
                <a:lnTo>
                  <a:pt x="180" y="29"/>
                </a:lnTo>
                <a:lnTo>
                  <a:pt x="175" y="24"/>
                </a:lnTo>
                <a:lnTo>
                  <a:pt x="173" y="20"/>
                </a:lnTo>
                <a:lnTo>
                  <a:pt x="173" y="16"/>
                </a:lnTo>
                <a:lnTo>
                  <a:pt x="169" y="13"/>
                </a:lnTo>
                <a:lnTo>
                  <a:pt x="164" y="13"/>
                </a:lnTo>
                <a:lnTo>
                  <a:pt x="162" y="18"/>
                </a:lnTo>
                <a:lnTo>
                  <a:pt x="159" y="23"/>
                </a:lnTo>
                <a:lnTo>
                  <a:pt x="154" y="24"/>
                </a:lnTo>
                <a:lnTo>
                  <a:pt x="149" y="22"/>
                </a:lnTo>
                <a:lnTo>
                  <a:pt x="150" y="17"/>
                </a:lnTo>
                <a:lnTo>
                  <a:pt x="151" y="13"/>
                </a:lnTo>
                <a:lnTo>
                  <a:pt x="145" y="13"/>
                </a:lnTo>
                <a:lnTo>
                  <a:pt x="137" y="12"/>
                </a:lnTo>
                <a:lnTo>
                  <a:pt x="131" y="10"/>
                </a:lnTo>
                <a:lnTo>
                  <a:pt x="128" y="5"/>
                </a:lnTo>
                <a:lnTo>
                  <a:pt x="128" y="2"/>
                </a:lnTo>
                <a:lnTo>
                  <a:pt x="124" y="0"/>
                </a:lnTo>
                <a:lnTo>
                  <a:pt x="115" y="0"/>
                </a:lnTo>
                <a:lnTo>
                  <a:pt x="108" y="2"/>
                </a:lnTo>
                <a:lnTo>
                  <a:pt x="108" y="6"/>
                </a:lnTo>
                <a:lnTo>
                  <a:pt x="105" y="10"/>
                </a:lnTo>
                <a:lnTo>
                  <a:pt x="98" y="12"/>
                </a:lnTo>
                <a:lnTo>
                  <a:pt x="95" y="12"/>
                </a:lnTo>
                <a:lnTo>
                  <a:pt x="91" y="12"/>
                </a:lnTo>
                <a:lnTo>
                  <a:pt x="85" y="12"/>
                </a:lnTo>
                <a:lnTo>
                  <a:pt x="80" y="11"/>
                </a:lnTo>
                <a:lnTo>
                  <a:pt x="73" y="11"/>
                </a:lnTo>
                <a:lnTo>
                  <a:pt x="69" y="10"/>
                </a:lnTo>
                <a:lnTo>
                  <a:pt x="62" y="9"/>
                </a:lnTo>
                <a:lnTo>
                  <a:pt x="56" y="7"/>
                </a:lnTo>
                <a:lnTo>
                  <a:pt x="50" y="11"/>
                </a:lnTo>
                <a:lnTo>
                  <a:pt x="45" y="14"/>
                </a:lnTo>
                <a:lnTo>
                  <a:pt x="40" y="18"/>
                </a:lnTo>
                <a:lnTo>
                  <a:pt x="35" y="22"/>
                </a:lnTo>
                <a:lnTo>
                  <a:pt x="31" y="25"/>
                </a:lnTo>
                <a:lnTo>
                  <a:pt x="26" y="29"/>
                </a:lnTo>
                <a:lnTo>
                  <a:pt x="21" y="34"/>
                </a:lnTo>
                <a:lnTo>
                  <a:pt x="17" y="38"/>
                </a:lnTo>
                <a:lnTo>
                  <a:pt x="24" y="47"/>
                </a:lnTo>
                <a:lnTo>
                  <a:pt x="27" y="58"/>
                </a:lnTo>
                <a:lnTo>
                  <a:pt x="24" y="70"/>
                </a:lnTo>
                <a:lnTo>
                  <a:pt x="14" y="83"/>
                </a:lnTo>
                <a:lnTo>
                  <a:pt x="14" y="83"/>
                </a:lnTo>
                <a:close/>
              </a:path>
            </a:pathLst>
          </a:custGeom>
          <a:solidFill>
            <a:srgbClr val="8C60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20" name="Freeform 48"/>
          <p:cNvSpPr>
            <a:spLocks noChangeArrowheads="1"/>
          </p:cNvSpPr>
          <p:nvPr/>
        </p:nvSpPr>
        <p:spPr bwMode="auto">
          <a:xfrm>
            <a:off x="1112838" y="5727700"/>
            <a:ext cx="314325" cy="419100"/>
          </a:xfrm>
          <a:custGeom>
            <a:avLst/>
            <a:gdLst/>
            <a:ahLst/>
            <a:cxnLst>
              <a:cxn ang="0">
                <a:pos x="172" y="56"/>
              </a:cxn>
              <a:cxn ang="0">
                <a:pos x="168" y="45"/>
              </a:cxn>
              <a:cxn ang="0">
                <a:pos x="167" y="36"/>
              </a:cxn>
              <a:cxn ang="0">
                <a:pos x="156" y="31"/>
              </a:cxn>
              <a:cxn ang="0">
                <a:pos x="145" y="29"/>
              </a:cxn>
              <a:cxn ang="0">
                <a:pos x="132" y="30"/>
              </a:cxn>
              <a:cxn ang="0">
                <a:pos x="120" y="31"/>
              </a:cxn>
              <a:cxn ang="0">
                <a:pos x="110" y="23"/>
              </a:cxn>
              <a:cxn ang="0">
                <a:pos x="99" y="9"/>
              </a:cxn>
              <a:cxn ang="0">
                <a:pos x="84" y="0"/>
              </a:cxn>
              <a:cxn ang="0">
                <a:pos x="69" y="4"/>
              </a:cxn>
              <a:cxn ang="0">
                <a:pos x="63" y="9"/>
              </a:cxn>
              <a:cxn ang="0">
                <a:pos x="55" y="8"/>
              </a:cxn>
              <a:cxn ang="0">
                <a:pos x="53" y="6"/>
              </a:cxn>
              <a:cxn ang="0">
                <a:pos x="52" y="8"/>
              </a:cxn>
              <a:cxn ang="0">
                <a:pos x="48" y="10"/>
              </a:cxn>
              <a:cxn ang="0">
                <a:pos x="35" y="19"/>
              </a:cxn>
              <a:cxn ang="0">
                <a:pos x="18" y="35"/>
              </a:cxn>
              <a:cxn ang="0">
                <a:pos x="4" y="56"/>
              </a:cxn>
              <a:cxn ang="0">
                <a:pos x="0" y="80"/>
              </a:cxn>
              <a:cxn ang="0">
                <a:pos x="5" y="99"/>
              </a:cxn>
              <a:cxn ang="0">
                <a:pos x="15" y="110"/>
              </a:cxn>
              <a:cxn ang="0">
                <a:pos x="32" y="115"/>
              </a:cxn>
              <a:cxn ang="0">
                <a:pos x="50" y="115"/>
              </a:cxn>
              <a:cxn ang="0">
                <a:pos x="71" y="123"/>
              </a:cxn>
              <a:cxn ang="0">
                <a:pos x="85" y="138"/>
              </a:cxn>
              <a:cxn ang="0">
                <a:pos x="89" y="162"/>
              </a:cxn>
              <a:cxn ang="0">
                <a:pos x="81" y="189"/>
              </a:cxn>
              <a:cxn ang="0">
                <a:pos x="81" y="219"/>
              </a:cxn>
              <a:cxn ang="0">
                <a:pos x="89" y="246"/>
              </a:cxn>
              <a:cxn ang="0">
                <a:pos x="103" y="262"/>
              </a:cxn>
              <a:cxn ang="0">
                <a:pos x="120" y="256"/>
              </a:cxn>
              <a:cxn ang="0">
                <a:pos x="136" y="240"/>
              </a:cxn>
              <a:cxn ang="0">
                <a:pos x="151" y="221"/>
              </a:cxn>
              <a:cxn ang="0">
                <a:pos x="164" y="200"/>
              </a:cxn>
              <a:cxn ang="0">
                <a:pos x="171" y="186"/>
              </a:cxn>
              <a:cxn ang="0">
                <a:pos x="171" y="179"/>
              </a:cxn>
              <a:cxn ang="0">
                <a:pos x="169" y="164"/>
              </a:cxn>
              <a:cxn ang="0">
                <a:pos x="181" y="147"/>
              </a:cxn>
              <a:cxn ang="0">
                <a:pos x="191" y="131"/>
              </a:cxn>
              <a:cxn ang="0">
                <a:pos x="195" y="116"/>
              </a:cxn>
              <a:cxn ang="0">
                <a:pos x="197" y="106"/>
              </a:cxn>
              <a:cxn ang="0">
                <a:pos x="198" y="105"/>
              </a:cxn>
              <a:cxn ang="0">
                <a:pos x="184" y="86"/>
              </a:cxn>
              <a:cxn ang="0">
                <a:pos x="178" y="62"/>
              </a:cxn>
            </a:cxnLst>
            <a:rect l="0" t="0" r="r" b="b"/>
            <a:pathLst>
              <a:path w="198" h="264">
                <a:moveTo>
                  <a:pt x="178" y="62"/>
                </a:moveTo>
                <a:lnTo>
                  <a:pt x="172" y="56"/>
                </a:lnTo>
                <a:lnTo>
                  <a:pt x="169" y="51"/>
                </a:lnTo>
                <a:lnTo>
                  <a:pt x="168" y="45"/>
                </a:lnTo>
                <a:lnTo>
                  <a:pt x="172" y="40"/>
                </a:lnTo>
                <a:lnTo>
                  <a:pt x="167" y="36"/>
                </a:lnTo>
                <a:lnTo>
                  <a:pt x="162" y="34"/>
                </a:lnTo>
                <a:lnTo>
                  <a:pt x="156" y="31"/>
                </a:lnTo>
                <a:lnTo>
                  <a:pt x="150" y="30"/>
                </a:lnTo>
                <a:lnTo>
                  <a:pt x="145" y="29"/>
                </a:lnTo>
                <a:lnTo>
                  <a:pt x="138" y="29"/>
                </a:lnTo>
                <a:lnTo>
                  <a:pt x="132" y="30"/>
                </a:lnTo>
                <a:lnTo>
                  <a:pt x="127" y="31"/>
                </a:lnTo>
                <a:lnTo>
                  <a:pt x="120" y="31"/>
                </a:lnTo>
                <a:lnTo>
                  <a:pt x="115" y="28"/>
                </a:lnTo>
                <a:lnTo>
                  <a:pt x="110" y="23"/>
                </a:lnTo>
                <a:lnTo>
                  <a:pt x="106" y="15"/>
                </a:lnTo>
                <a:lnTo>
                  <a:pt x="99" y="9"/>
                </a:lnTo>
                <a:lnTo>
                  <a:pt x="93" y="3"/>
                </a:lnTo>
                <a:lnTo>
                  <a:pt x="84" y="0"/>
                </a:lnTo>
                <a:lnTo>
                  <a:pt x="72" y="0"/>
                </a:lnTo>
                <a:lnTo>
                  <a:pt x="69" y="4"/>
                </a:lnTo>
                <a:lnTo>
                  <a:pt x="67" y="8"/>
                </a:lnTo>
                <a:lnTo>
                  <a:pt x="63" y="9"/>
                </a:lnTo>
                <a:lnTo>
                  <a:pt x="56" y="8"/>
                </a:lnTo>
                <a:lnTo>
                  <a:pt x="55" y="8"/>
                </a:lnTo>
                <a:lnTo>
                  <a:pt x="54" y="8"/>
                </a:lnTo>
                <a:lnTo>
                  <a:pt x="53" y="6"/>
                </a:lnTo>
                <a:lnTo>
                  <a:pt x="53" y="8"/>
                </a:lnTo>
                <a:lnTo>
                  <a:pt x="52" y="8"/>
                </a:lnTo>
                <a:lnTo>
                  <a:pt x="50" y="9"/>
                </a:lnTo>
                <a:lnTo>
                  <a:pt x="48" y="10"/>
                </a:lnTo>
                <a:lnTo>
                  <a:pt x="43" y="14"/>
                </a:lnTo>
                <a:lnTo>
                  <a:pt x="35" y="19"/>
                </a:lnTo>
                <a:lnTo>
                  <a:pt x="27" y="26"/>
                </a:lnTo>
                <a:lnTo>
                  <a:pt x="18" y="35"/>
                </a:lnTo>
                <a:lnTo>
                  <a:pt x="9" y="45"/>
                </a:lnTo>
                <a:lnTo>
                  <a:pt x="4" y="56"/>
                </a:lnTo>
                <a:lnTo>
                  <a:pt x="0" y="68"/>
                </a:lnTo>
                <a:lnTo>
                  <a:pt x="0" y="80"/>
                </a:lnTo>
                <a:lnTo>
                  <a:pt x="1" y="90"/>
                </a:lnTo>
                <a:lnTo>
                  <a:pt x="5" y="99"/>
                </a:lnTo>
                <a:lnTo>
                  <a:pt x="9" y="105"/>
                </a:lnTo>
                <a:lnTo>
                  <a:pt x="15" y="110"/>
                </a:lnTo>
                <a:lnTo>
                  <a:pt x="23" y="114"/>
                </a:lnTo>
                <a:lnTo>
                  <a:pt x="32" y="115"/>
                </a:lnTo>
                <a:lnTo>
                  <a:pt x="41" y="115"/>
                </a:lnTo>
                <a:lnTo>
                  <a:pt x="50" y="115"/>
                </a:lnTo>
                <a:lnTo>
                  <a:pt x="61" y="117"/>
                </a:lnTo>
                <a:lnTo>
                  <a:pt x="71" y="123"/>
                </a:lnTo>
                <a:lnTo>
                  <a:pt x="79" y="129"/>
                </a:lnTo>
                <a:lnTo>
                  <a:pt x="85" y="138"/>
                </a:lnTo>
                <a:lnTo>
                  <a:pt x="89" y="148"/>
                </a:lnTo>
                <a:lnTo>
                  <a:pt x="89" y="162"/>
                </a:lnTo>
                <a:lnTo>
                  <a:pt x="85" y="175"/>
                </a:lnTo>
                <a:lnTo>
                  <a:pt x="81" y="189"/>
                </a:lnTo>
                <a:lnTo>
                  <a:pt x="80" y="204"/>
                </a:lnTo>
                <a:lnTo>
                  <a:pt x="81" y="219"/>
                </a:lnTo>
                <a:lnTo>
                  <a:pt x="84" y="233"/>
                </a:lnTo>
                <a:lnTo>
                  <a:pt x="89" y="246"/>
                </a:lnTo>
                <a:lnTo>
                  <a:pt x="95" y="256"/>
                </a:lnTo>
                <a:lnTo>
                  <a:pt x="103" y="262"/>
                </a:lnTo>
                <a:lnTo>
                  <a:pt x="111" y="264"/>
                </a:lnTo>
                <a:lnTo>
                  <a:pt x="120" y="256"/>
                </a:lnTo>
                <a:lnTo>
                  <a:pt x="128" y="248"/>
                </a:lnTo>
                <a:lnTo>
                  <a:pt x="136" y="240"/>
                </a:lnTo>
                <a:lnTo>
                  <a:pt x="143" y="230"/>
                </a:lnTo>
                <a:lnTo>
                  <a:pt x="151" y="221"/>
                </a:lnTo>
                <a:lnTo>
                  <a:pt x="158" y="211"/>
                </a:lnTo>
                <a:lnTo>
                  <a:pt x="164" y="200"/>
                </a:lnTo>
                <a:lnTo>
                  <a:pt x="169" y="190"/>
                </a:lnTo>
                <a:lnTo>
                  <a:pt x="171" y="186"/>
                </a:lnTo>
                <a:lnTo>
                  <a:pt x="171" y="183"/>
                </a:lnTo>
                <a:lnTo>
                  <a:pt x="171" y="179"/>
                </a:lnTo>
                <a:lnTo>
                  <a:pt x="169" y="174"/>
                </a:lnTo>
                <a:lnTo>
                  <a:pt x="169" y="164"/>
                </a:lnTo>
                <a:lnTo>
                  <a:pt x="175" y="156"/>
                </a:lnTo>
                <a:lnTo>
                  <a:pt x="181" y="147"/>
                </a:lnTo>
                <a:lnTo>
                  <a:pt x="190" y="138"/>
                </a:lnTo>
                <a:lnTo>
                  <a:pt x="191" y="131"/>
                </a:lnTo>
                <a:lnTo>
                  <a:pt x="194" y="124"/>
                </a:lnTo>
                <a:lnTo>
                  <a:pt x="195" y="116"/>
                </a:lnTo>
                <a:lnTo>
                  <a:pt x="197" y="108"/>
                </a:lnTo>
                <a:lnTo>
                  <a:pt x="197" y="106"/>
                </a:lnTo>
                <a:lnTo>
                  <a:pt x="197" y="105"/>
                </a:lnTo>
                <a:lnTo>
                  <a:pt x="198" y="105"/>
                </a:lnTo>
                <a:lnTo>
                  <a:pt x="190" y="97"/>
                </a:lnTo>
                <a:lnTo>
                  <a:pt x="184" y="86"/>
                </a:lnTo>
                <a:lnTo>
                  <a:pt x="180" y="75"/>
                </a:lnTo>
                <a:lnTo>
                  <a:pt x="178" y="62"/>
                </a:lnTo>
                <a:lnTo>
                  <a:pt x="178" y="62"/>
                </a:lnTo>
                <a:close/>
              </a:path>
            </a:pathLst>
          </a:custGeom>
          <a:solidFill>
            <a:srgbClr val="8C60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21" name="Freeform 49"/>
          <p:cNvSpPr>
            <a:spLocks noChangeArrowheads="1"/>
          </p:cNvSpPr>
          <p:nvPr/>
        </p:nvSpPr>
        <p:spPr bwMode="auto">
          <a:xfrm>
            <a:off x="1358900" y="5722938"/>
            <a:ext cx="69850" cy="163512"/>
          </a:xfrm>
          <a:custGeom>
            <a:avLst/>
            <a:gdLst/>
            <a:ahLst/>
            <a:cxnLst>
              <a:cxn ang="0">
                <a:pos x="3" y="13"/>
              </a:cxn>
              <a:cxn ang="0">
                <a:pos x="12" y="22"/>
              </a:cxn>
              <a:cxn ang="0">
                <a:pos x="18" y="29"/>
              </a:cxn>
              <a:cxn ang="0">
                <a:pos x="21" y="35"/>
              </a:cxn>
              <a:cxn ang="0">
                <a:pos x="18" y="42"/>
              </a:cxn>
              <a:cxn ang="0">
                <a:pos x="17" y="42"/>
              </a:cxn>
              <a:cxn ang="0">
                <a:pos x="17" y="43"/>
              </a:cxn>
              <a:cxn ang="0">
                <a:pos x="20" y="45"/>
              </a:cxn>
              <a:cxn ang="0">
                <a:pos x="22" y="49"/>
              </a:cxn>
              <a:cxn ang="0">
                <a:pos x="23" y="53"/>
              </a:cxn>
              <a:cxn ang="0">
                <a:pos x="23" y="57"/>
              </a:cxn>
              <a:cxn ang="0">
                <a:pos x="23" y="59"/>
              </a:cxn>
              <a:cxn ang="0">
                <a:pos x="23" y="61"/>
              </a:cxn>
              <a:cxn ang="0">
                <a:pos x="23" y="63"/>
              </a:cxn>
              <a:cxn ang="0">
                <a:pos x="23" y="65"/>
              </a:cxn>
              <a:cxn ang="0">
                <a:pos x="29" y="72"/>
              </a:cxn>
              <a:cxn ang="0">
                <a:pos x="31" y="82"/>
              </a:cxn>
              <a:cxn ang="0">
                <a:pos x="36" y="93"/>
              </a:cxn>
              <a:cxn ang="0">
                <a:pos x="43" y="103"/>
              </a:cxn>
              <a:cxn ang="0">
                <a:pos x="44" y="76"/>
              </a:cxn>
              <a:cxn ang="0">
                <a:pos x="43" y="49"/>
              </a:cxn>
              <a:cxn ang="0">
                <a:pos x="39" y="24"/>
              </a:cxn>
              <a:cxn ang="0">
                <a:pos x="32" y="0"/>
              </a:cxn>
              <a:cxn ang="0">
                <a:pos x="30" y="2"/>
              </a:cxn>
              <a:cxn ang="0">
                <a:pos x="25" y="3"/>
              </a:cxn>
              <a:cxn ang="0">
                <a:pos x="18" y="5"/>
              </a:cxn>
              <a:cxn ang="0">
                <a:pos x="12" y="5"/>
              </a:cxn>
              <a:cxn ang="0">
                <a:pos x="5" y="6"/>
              </a:cxn>
              <a:cxn ang="0">
                <a:pos x="1" y="7"/>
              </a:cxn>
              <a:cxn ang="0">
                <a:pos x="0" y="9"/>
              </a:cxn>
              <a:cxn ang="0">
                <a:pos x="3" y="13"/>
              </a:cxn>
              <a:cxn ang="0">
                <a:pos x="3" y="13"/>
              </a:cxn>
            </a:cxnLst>
            <a:rect l="0" t="0" r="r" b="b"/>
            <a:pathLst>
              <a:path w="44" h="103">
                <a:moveTo>
                  <a:pt x="3" y="13"/>
                </a:moveTo>
                <a:lnTo>
                  <a:pt x="12" y="22"/>
                </a:lnTo>
                <a:lnTo>
                  <a:pt x="18" y="29"/>
                </a:lnTo>
                <a:lnTo>
                  <a:pt x="21" y="35"/>
                </a:lnTo>
                <a:lnTo>
                  <a:pt x="18" y="42"/>
                </a:lnTo>
                <a:lnTo>
                  <a:pt x="17" y="42"/>
                </a:lnTo>
                <a:lnTo>
                  <a:pt x="17" y="43"/>
                </a:lnTo>
                <a:lnTo>
                  <a:pt x="20" y="45"/>
                </a:lnTo>
                <a:lnTo>
                  <a:pt x="22" y="49"/>
                </a:lnTo>
                <a:lnTo>
                  <a:pt x="23" y="53"/>
                </a:lnTo>
                <a:lnTo>
                  <a:pt x="23" y="57"/>
                </a:lnTo>
                <a:lnTo>
                  <a:pt x="23" y="59"/>
                </a:lnTo>
                <a:lnTo>
                  <a:pt x="23" y="61"/>
                </a:lnTo>
                <a:lnTo>
                  <a:pt x="23" y="63"/>
                </a:lnTo>
                <a:lnTo>
                  <a:pt x="23" y="65"/>
                </a:lnTo>
                <a:lnTo>
                  <a:pt x="29" y="72"/>
                </a:lnTo>
                <a:lnTo>
                  <a:pt x="31" y="82"/>
                </a:lnTo>
                <a:lnTo>
                  <a:pt x="36" y="93"/>
                </a:lnTo>
                <a:lnTo>
                  <a:pt x="43" y="103"/>
                </a:lnTo>
                <a:lnTo>
                  <a:pt x="44" y="76"/>
                </a:lnTo>
                <a:lnTo>
                  <a:pt x="43" y="49"/>
                </a:lnTo>
                <a:lnTo>
                  <a:pt x="39" y="24"/>
                </a:lnTo>
                <a:lnTo>
                  <a:pt x="32" y="0"/>
                </a:lnTo>
                <a:lnTo>
                  <a:pt x="30" y="2"/>
                </a:lnTo>
                <a:lnTo>
                  <a:pt x="25" y="3"/>
                </a:lnTo>
                <a:lnTo>
                  <a:pt x="18" y="5"/>
                </a:lnTo>
                <a:lnTo>
                  <a:pt x="12" y="5"/>
                </a:lnTo>
                <a:lnTo>
                  <a:pt x="5" y="6"/>
                </a:lnTo>
                <a:lnTo>
                  <a:pt x="1" y="7"/>
                </a:lnTo>
                <a:lnTo>
                  <a:pt x="0" y="9"/>
                </a:lnTo>
                <a:lnTo>
                  <a:pt x="3" y="13"/>
                </a:lnTo>
                <a:lnTo>
                  <a:pt x="3" y="13"/>
                </a:lnTo>
                <a:close/>
              </a:path>
            </a:pathLst>
          </a:custGeom>
          <a:solidFill>
            <a:srgbClr val="8C60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22" name="Freeform 50"/>
          <p:cNvSpPr>
            <a:spLocks noChangeArrowheads="1"/>
          </p:cNvSpPr>
          <p:nvPr/>
        </p:nvSpPr>
        <p:spPr bwMode="auto">
          <a:xfrm>
            <a:off x="1176338" y="5567363"/>
            <a:ext cx="231775" cy="173037"/>
          </a:xfrm>
          <a:custGeom>
            <a:avLst/>
            <a:gdLst/>
            <a:ahLst/>
            <a:cxnLst>
              <a:cxn ang="0">
                <a:pos x="72" y="18"/>
              </a:cxn>
              <a:cxn ang="0">
                <a:pos x="55" y="29"/>
              </a:cxn>
              <a:cxn ang="0">
                <a:pos x="61" y="44"/>
              </a:cxn>
              <a:cxn ang="0">
                <a:pos x="77" y="40"/>
              </a:cxn>
              <a:cxn ang="0">
                <a:pos x="85" y="29"/>
              </a:cxn>
              <a:cxn ang="0">
                <a:pos x="98" y="30"/>
              </a:cxn>
              <a:cxn ang="0">
                <a:pos x="97" y="44"/>
              </a:cxn>
              <a:cxn ang="0">
                <a:pos x="80" y="53"/>
              </a:cxn>
              <a:cxn ang="0">
                <a:pos x="54" y="50"/>
              </a:cxn>
              <a:cxn ang="0">
                <a:pos x="41" y="52"/>
              </a:cxn>
              <a:cxn ang="0">
                <a:pos x="38" y="55"/>
              </a:cxn>
              <a:cxn ang="0">
                <a:pos x="25" y="62"/>
              </a:cxn>
              <a:cxn ang="0">
                <a:pos x="23" y="76"/>
              </a:cxn>
              <a:cxn ang="0">
                <a:pos x="18" y="79"/>
              </a:cxn>
              <a:cxn ang="0">
                <a:pos x="1" y="81"/>
              </a:cxn>
              <a:cxn ang="0">
                <a:pos x="4" y="100"/>
              </a:cxn>
              <a:cxn ang="0">
                <a:pos x="18" y="105"/>
              </a:cxn>
              <a:cxn ang="0">
                <a:pos x="28" y="103"/>
              </a:cxn>
              <a:cxn ang="0">
                <a:pos x="34" y="98"/>
              </a:cxn>
              <a:cxn ang="0">
                <a:pos x="39" y="90"/>
              </a:cxn>
              <a:cxn ang="0">
                <a:pos x="53" y="87"/>
              </a:cxn>
              <a:cxn ang="0">
                <a:pos x="71" y="94"/>
              </a:cxn>
              <a:cxn ang="0">
                <a:pos x="85" y="106"/>
              </a:cxn>
              <a:cxn ang="0">
                <a:pos x="107" y="106"/>
              </a:cxn>
              <a:cxn ang="0">
                <a:pos x="122" y="93"/>
              </a:cxn>
              <a:cxn ang="0">
                <a:pos x="140" y="90"/>
              </a:cxn>
              <a:cxn ang="0">
                <a:pos x="141" y="81"/>
              </a:cxn>
              <a:cxn ang="0">
                <a:pos x="129" y="56"/>
              </a:cxn>
              <a:cxn ang="0">
                <a:pos x="115" y="33"/>
              </a:cxn>
              <a:cxn ang="0">
                <a:pos x="98" y="10"/>
              </a:cxn>
              <a:cxn ang="0">
                <a:pos x="87" y="1"/>
              </a:cxn>
              <a:cxn ang="0">
                <a:pos x="83" y="4"/>
              </a:cxn>
              <a:cxn ang="0">
                <a:pos x="81" y="7"/>
              </a:cxn>
            </a:cxnLst>
            <a:rect l="0" t="0" r="r" b="b"/>
            <a:pathLst>
              <a:path w="146" h="109">
                <a:moveTo>
                  <a:pt x="81" y="7"/>
                </a:moveTo>
                <a:lnTo>
                  <a:pt x="72" y="18"/>
                </a:lnTo>
                <a:lnTo>
                  <a:pt x="62" y="24"/>
                </a:lnTo>
                <a:lnTo>
                  <a:pt x="55" y="29"/>
                </a:lnTo>
                <a:lnTo>
                  <a:pt x="54" y="35"/>
                </a:lnTo>
                <a:lnTo>
                  <a:pt x="61" y="44"/>
                </a:lnTo>
                <a:lnTo>
                  <a:pt x="70" y="44"/>
                </a:lnTo>
                <a:lnTo>
                  <a:pt x="77" y="40"/>
                </a:lnTo>
                <a:lnTo>
                  <a:pt x="81" y="33"/>
                </a:lnTo>
                <a:lnTo>
                  <a:pt x="85" y="29"/>
                </a:lnTo>
                <a:lnTo>
                  <a:pt x="92" y="27"/>
                </a:lnTo>
                <a:lnTo>
                  <a:pt x="98" y="30"/>
                </a:lnTo>
                <a:lnTo>
                  <a:pt x="99" y="36"/>
                </a:lnTo>
                <a:lnTo>
                  <a:pt x="97" y="44"/>
                </a:lnTo>
                <a:lnTo>
                  <a:pt x="90" y="50"/>
                </a:lnTo>
                <a:lnTo>
                  <a:pt x="80" y="53"/>
                </a:lnTo>
                <a:lnTo>
                  <a:pt x="66" y="52"/>
                </a:lnTo>
                <a:lnTo>
                  <a:pt x="54" y="50"/>
                </a:lnTo>
                <a:lnTo>
                  <a:pt x="45" y="51"/>
                </a:lnTo>
                <a:lnTo>
                  <a:pt x="41" y="52"/>
                </a:lnTo>
                <a:lnTo>
                  <a:pt x="40" y="53"/>
                </a:lnTo>
                <a:lnTo>
                  <a:pt x="38" y="55"/>
                </a:lnTo>
                <a:lnTo>
                  <a:pt x="31" y="57"/>
                </a:lnTo>
                <a:lnTo>
                  <a:pt x="25" y="62"/>
                </a:lnTo>
                <a:lnTo>
                  <a:pt x="23" y="69"/>
                </a:lnTo>
                <a:lnTo>
                  <a:pt x="23" y="76"/>
                </a:lnTo>
                <a:lnTo>
                  <a:pt x="22" y="79"/>
                </a:lnTo>
                <a:lnTo>
                  <a:pt x="18" y="79"/>
                </a:lnTo>
                <a:lnTo>
                  <a:pt x="9" y="78"/>
                </a:lnTo>
                <a:lnTo>
                  <a:pt x="1" y="81"/>
                </a:lnTo>
                <a:lnTo>
                  <a:pt x="0" y="89"/>
                </a:lnTo>
                <a:lnTo>
                  <a:pt x="4" y="100"/>
                </a:lnTo>
                <a:lnTo>
                  <a:pt x="13" y="107"/>
                </a:lnTo>
                <a:lnTo>
                  <a:pt x="18" y="105"/>
                </a:lnTo>
                <a:lnTo>
                  <a:pt x="23" y="104"/>
                </a:lnTo>
                <a:lnTo>
                  <a:pt x="28" y="103"/>
                </a:lnTo>
                <a:lnTo>
                  <a:pt x="32" y="101"/>
                </a:lnTo>
                <a:lnTo>
                  <a:pt x="34" y="98"/>
                </a:lnTo>
                <a:lnTo>
                  <a:pt x="36" y="94"/>
                </a:lnTo>
                <a:lnTo>
                  <a:pt x="39" y="90"/>
                </a:lnTo>
                <a:lnTo>
                  <a:pt x="42" y="88"/>
                </a:lnTo>
                <a:lnTo>
                  <a:pt x="53" y="87"/>
                </a:lnTo>
                <a:lnTo>
                  <a:pt x="63" y="89"/>
                </a:lnTo>
                <a:lnTo>
                  <a:pt x="71" y="94"/>
                </a:lnTo>
                <a:lnTo>
                  <a:pt x="77" y="100"/>
                </a:lnTo>
                <a:lnTo>
                  <a:pt x="85" y="106"/>
                </a:lnTo>
                <a:lnTo>
                  <a:pt x="97" y="109"/>
                </a:lnTo>
                <a:lnTo>
                  <a:pt x="107" y="106"/>
                </a:lnTo>
                <a:lnTo>
                  <a:pt x="115" y="99"/>
                </a:lnTo>
                <a:lnTo>
                  <a:pt x="122" y="93"/>
                </a:lnTo>
                <a:lnTo>
                  <a:pt x="131" y="90"/>
                </a:lnTo>
                <a:lnTo>
                  <a:pt x="140" y="90"/>
                </a:lnTo>
                <a:lnTo>
                  <a:pt x="146" y="93"/>
                </a:lnTo>
                <a:lnTo>
                  <a:pt x="141" y="81"/>
                </a:lnTo>
                <a:lnTo>
                  <a:pt x="136" y="68"/>
                </a:lnTo>
                <a:lnTo>
                  <a:pt x="129" y="56"/>
                </a:lnTo>
                <a:lnTo>
                  <a:pt x="123" y="44"/>
                </a:lnTo>
                <a:lnTo>
                  <a:pt x="115" y="33"/>
                </a:lnTo>
                <a:lnTo>
                  <a:pt x="107" y="21"/>
                </a:lnTo>
                <a:lnTo>
                  <a:pt x="98" y="10"/>
                </a:lnTo>
                <a:lnTo>
                  <a:pt x="89" y="0"/>
                </a:lnTo>
                <a:lnTo>
                  <a:pt x="87" y="1"/>
                </a:lnTo>
                <a:lnTo>
                  <a:pt x="84" y="3"/>
                </a:lnTo>
                <a:lnTo>
                  <a:pt x="83" y="4"/>
                </a:lnTo>
                <a:lnTo>
                  <a:pt x="81" y="7"/>
                </a:lnTo>
                <a:lnTo>
                  <a:pt x="81" y="7"/>
                </a:lnTo>
                <a:close/>
              </a:path>
            </a:pathLst>
          </a:custGeom>
          <a:solidFill>
            <a:srgbClr val="8C60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23" name="Freeform 51"/>
          <p:cNvSpPr>
            <a:spLocks noChangeArrowheads="1"/>
          </p:cNvSpPr>
          <p:nvPr/>
        </p:nvSpPr>
        <p:spPr bwMode="auto">
          <a:xfrm>
            <a:off x="1379538" y="5791200"/>
            <a:ext cx="15875" cy="3492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5"/>
              </a:cxn>
              <a:cxn ang="0">
                <a:pos x="1" y="11"/>
              </a:cxn>
              <a:cxn ang="0">
                <a:pos x="4" y="16"/>
              </a:cxn>
              <a:cxn ang="0">
                <a:pos x="10" y="22"/>
              </a:cxn>
              <a:cxn ang="0">
                <a:pos x="10" y="20"/>
              </a:cxn>
              <a:cxn ang="0">
                <a:pos x="10" y="18"/>
              </a:cxn>
              <a:cxn ang="0">
                <a:pos x="10" y="16"/>
              </a:cxn>
              <a:cxn ang="0">
                <a:pos x="10" y="14"/>
              </a:cxn>
              <a:cxn ang="0">
                <a:pos x="10" y="10"/>
              </a:cxn>
              <a:cxn ang="0">
                <a:pos x="9" y="6"/>
              </a:cxn>
              <a:cxn ang="0">
                <a:pos x="7" y="2"/>
              </a:cxn>
              <a:cxn ang="0">
                <a:pos x="4" y="0"/>
              </a:cxn>
              <a:cxn ang="0">
                <a:pos x="4" y="0"/>
              </a:cxn>
            </a:cxnLst>
            <a:rect l="0" t="0" r="r" b="b"/>
            <a:pathLst>
              <a:path w="10" h="22">
                <a:moveTo>
                  <a:pt x="4" y="0"/>
                </a:moveTo>
                <a:lnTo>
                  <a:pt x="0" y="5"/>
                </a:lnTo>
                <a:lnTo>
                  <a:pt x="1" y="11"/>
                </a:lnTo>
                <a:lnTo>
                  <a:pt x="4" y="16"/>
                </a:lnTo>
                <a:lnTo>
                  <a:pt x="10" y="22"/>
                </a:lnTo>
                <a:lnTo>
                  <a:pt x="10" y="20"/>
                </a:lnTo>
                <a:lnTo>
                  <a:pt x="10" y="18"/>
                </a:lnTo>
                <a:lnTo>
                  <a:pt x="10" y="16"/>
                </a:lnTo>
                <a:lnTo>
                  <a:pt x="10" y="14"/>
                </a:lnTo>
                <a:lnTo>
                  <a:pt x="10" y="10"/>
                </a:lnTo>
                <a:lnTo>
                  <a:pt x="9" y="6"/>
                </a:lnTo>
                <a:lnTo>
                  <a:pt x="7" y="2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8C60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24" name="Freeform 52"/>
          <p:cNvSpPr>
            <a:spLocks noChangeArrowheads="1"/>
          </p:cNvSpPr>
          <p:nvPr/>
        </p:nvSpPr>
        <p:spPr bwMode="auto">
          <a:xfrm>
            <a:off x="1196975" y="5727700"/>
            <a:ext cx="30163" cy="14288"/>
          </a:xfrm>
          <a:custGeom>
            <a:avLst/>
            <a:gdLst/>
            <a:ahLst/>
            <a:cxnLst>
              <a:cxn ang="0">
                <a:pos x="3" y="8"/>
              </a:cxn>
              <a:cxn ang="0">
                <a:pos x="10" y="9"/>
              </a:cxn>
              <a:cxn ang="0">
                <a:pos x="14" y="8"/>
              </a:cxn>
              <a:cxn ang="0">
                <a:pos x="16" y="4"/>
              </a:cxn>
              <a:cxn ang="0">
                <a:pos x="19" y="0"/>
              </a:cxn>
              <a:cxn ang="0">
                <a:pos x="15" y="2"/>
              </a:cxn>
              <a:cxn ang="0">
                <a:pos x="10" y="3"/>
              </a:cxn>
              <a:cxn ang="0">
                <a:pos x="5" y="4"/>
              </a:cxn>
              <a:cxn ang="0">
                <a:pos x="0" y="6"/>
              </a:cxn>
              <a:cxn ang="0">
                <a:pos x="1" y="8"/>
              </a:cxn>
              <a:cxn ang="0">
                <a:pos x="2" y="8"/>
              </a:cxn>
              <a:cxn ang="0">
                <a:pos x="3" y="8"/>
              </a:cxn>
              <a:cxn ang="0">
                <a:pos x="3" y="8"/>
              </a:cxn>
            </a:cxnLst>
            <a:rect l="0" t="0" r="r" b="b"/>
            <a:pathLst>
              <a:path w="19" h="9">
                <a:moveTo>
                  <a:pt x="3" y="8"/>
                </a:moveTo>
                <a:lnTo>
                  <a:pt x="10" y="9"/>
                </a:lnTo>
                <a:lnTo>
                  <a:pt x="14" y="8"/>
                </a:lnTo>
                <a:lnTo>
                  <a:pt x="16" y="4"/>
                </a:lnTo>
                <a:lnTo>
                  <a:pt x="19" y="0"/>
                </a:lnTo>
                <a:lnTo>
                  <a:pt x="15" y="2"/>
                </a:lnTo>
                <a:lnTo>
                  <a:pt x="10" y="3"/>
                </a:lnTo>
                <a:lnTo>
                  <a:pt x="5" y="4"/>
                </a:lnTo>
                <a:lnTo>
                  <a:pt x="0" y="6"/>
                </a:lnTo>
                <a:lnTo>
                  <a:pt x="1" y="8"/>
                </a:lnTo>
                <a:lnTo>
                  <a:pt x="2" y="8"/>
                </a:lnTo>
                <a:lnTo>
                  <a:pt x="3" y="8"/>
                </a:lnTo>
                <a:lnTo>
                  <a:pt x="3" y="8"/>
                </a:lnTo>
                <a:close/>
              </a:path>
            </a:pathLst>
          </a:custGeom>
          <a:solidFill>
            <a:srgbClr val="8C60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25" name="Freeform 53"/>
          <p:cNvSpPr>
            <a:spLocks noChangeArrowheads="1"/>
          </p:cNvSpPr>
          <p:nvPr/>
        </p:nvSpPr>
        <p:spPr bwMode="auto">
          <a:xfrm>
            <a:off x="1196975" y="5622925"/>
            <a:ext cx="25400" cy="36513"/>
          </a:xfrm>
          <a:custGeom>
            <a:avLst/>
            <a:gdLst/>
            <a:ahLst/>
            <a:cxnLst>
              <a:cxn ang="0">
                <a:pos x="16" y="2"/>
              </a:cxn>
              <a:cxn ang="0">
                <a:pos x="16" y="5"/>
              </a:cxn>
              <a:cxn ang="0">
                <a:pos x="15" y="11"/>
              </a:cxn>
              <a:cxn ang="0">
                <a:pos x="14" y="18"/>
              </a:cxn>
              <a:cxn ang="0">
                <a:pos x="10" y="22"/>
              </a:cxn>
              <a:cxn ang="0">
                <a:pos x="5" y="23"/>
              </a:cxn>
              <a:cxn ang="0">
                <a:pos x="1" y="22"/>
              </a:cxn>
              <a:cxn ang="0">
                <a:pos x="0" y="20"/>
              </a:cxn>
              <a:cxn ang="0">
                <a:pos x="2" y="15"/>
              </a:cxn>
              <a:cxn ang="0">
                <a:pos x="8" y="9"/>
              </a:cxn>
              <a:cxn ang="0">
                <a:pos x="12" y="2"/>
              </a:cxn>
              <a:cxn ang="0">
                <a:pos x="15" y="0"/>
              </a:cxn>
              <a:cxn ang="0">
                <a:pos x="16" y="2"/>
              </a:cxn>
              <a:cxn ang="0">
                <a:pos x="16" y="2"/>
              </a:cxn>
            </a:cxnLst>
            <a:rect l="0" t="0" r="r" b="b"/>
            <a:pathLst>
              <a:path w="16" h="23">
                <a:moveTo>
                  <a:pt x="16" y="2"/>
                </a:moveTo>
                <a:lnTo>
                  <a:pt x="16" y="5"/>
                </a:lnTo>
                <a:lnTo>
                  <a:pt x="15" y="11"/>
                </a:lnTo>
                <a:lnTo>
                  <a:pt x="14" y="18"/>
                </a:lnTo>
                <a:lnTo>
                  <a:pt x="10" y="22"/>
                </a:lnTo>
                <a:lnTo>
                  <a:pt x="5" y="23"/>
                </a:lnTo>
                <a:lnTo>
                  <a:pt x="1" y="22"/>
                </a:lnTo>
                <a:lnTo>
                  <a:pt x="0" y="20"/>
                </a:lnTo>
                <a:lnTo>
                  <a:pt x="2" y="15"/>
                </a:lnTo>
                <a:lnTo>
                  <a:pt x="8" y="9"/>
                </a:lnTo>
                <a:lnTo>
                  <a:pt x="12" y="2"/>
                </a:lnTo>
                <a:lnTo>
                  <a:pt x="15" y="0"/>
                </a:lnTo>
                <a:lnTo>
                  <a:pt x="16" y="2"/>
                </a:lnTo>
                <a:lnTo>
                  <a:pt x="16" y="2"/>
                </a:lnTo>
                <a:close/>
              </a:path>
            </a:pathLst>
          </a:custGeom>
          <a:solidFill>
            <a:srgbClr val="8C60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26" name="Freeform 54"/>
          <p:cNvSpPr>
            <a:spLocks noChangeArrowheads="1"/>
          </p:cNvSpPr>
          <p:nvPr/>
        </p:nvSpPr>
        <p:spPr bwMode="auto">
          <a:xfrm>
            <a:off x="796925" y="6396038"/>
            <a:ext cx="420688" cy="187325"/>
          </a:xfrm>
          <a:custGeom>
            <a:avLst/>
            <a:gdLst/>
            <a:ahLst/>
            <a:cxnLst>
              <a:cxn ang="0">
                <a:pos x="132" y="0"/>
              </a:cxn>
              <a:cxn ang="0">
                <a:pos x="108" y="1"/>
              </a:cxn>
              <a:cxn ang="0">
                <a:pos x="86" y="6"/>
              </a:cxn>
              <a:cxn ang="0">
                <a:pos x="67" y="14"/>
              </a:cxn>
              <a:cxn ang="0">
                <a:pos x="49" y="23"/>
              </a:cxn>
              <a:cxn ang="0">
                <a:pos x="32" y="34"/>
              </a:cxn>
              <a:cxn ang="0">
                <a:pos x="19" y="49"/>
              </a:cxn>
              <a:cxn ang="0">
                <a:pos x="7" y="64"/>
              </a:cxn>
              <a:cxn ang="0">
                <a:pos x="0" y="81"/>
              </a:cxn>
              <a:cxn ang="0">
                <a:pos x="13" y="90"/>
              </a:cxn>
              <a:cxn ang="0">
                <a:pos x="26" y="97"/>
              </a:cxn>
              <a:cxn ang="0">
                <a:pos x="41" y="103"/>
              </a:cxn>
              <a:cxn ang="0">
                <a:pos x="58" y="108"/>
              </a:cxn>
              <a:cxn ang="0">
                <a:pos x="74" y="113"/>
              </a:cxn>
              <a:cxn ang="0">
                <a:pos x="93" y="116"/>
              </a:cxn>
              <a:cxn ang="0">
                <a:pos x="112" y="117"/>
              </a:cxn>
              <a:cxn ang="0">
                <a:pos x="132" y="118"/>
              </a:cxn>
              <a:cxn ang="0">
                <a:pos x="151" y="117"/>
              </a:cxn>
              <a:cxn ang="0">
                <a:pos x="170" y="116"/>
              </a:cxn>
              <a:cxn ang="0">
                <a:pos x="188" y="113"/>
              </a:cxn>
              <a:cxn ang="0">
                <a:pos x="206" y="108"/>
              </a:cxn>
              <a:cxn ang="0">
                <a:pos x="222" y="103"/>
              </a:cxn>
              <a:cxn ang="0">
                <a:pos x="238" y="97"/>
              </a:cxn>
              <a:cxn ang="0">
                <a:pos x="252" y="90"/>
              </a:cxn>
              <a:cxn ang="0">
                <a:pos x="265" y="81"/>
              </a:cxn>
              <a:cxn ang="0">
                <a:pos x="257" y="64"/>
              </a:cxn>
              <a:cxn ang="0">
                <a:pos x="245" y="49"/>
              </a:cxn>
              <a:cxn ang="0">
                <a:pos x="232" y="34"/>
              </a:cxn>
              <a:cxn ang="0">
                <a:pos x="216" y="23"/>
              </a:cxn>
              <a:cxn ang="0">
                <a:pos x="197" y="14"/>
              </a:cxn>
              <a:cxn ang="0">
                <a:pos x="177" y="6"/>
              </a:cxn>
              <a:cxn ang="0">
                <a:pos x="155" y="1"/>
              </a:cxn>
              <a:cxn ang="0">
                <a:pos x="132" y="0"/>
              </a:cxn>
              <a:cxn ang="0">
                <a:pos x="132" y="0"/>
              </a:cxn>
            </a:cxnLst>
            <a:rect l="0" t="0" r="r" b="b"/>
            <a:pathLst>
              <a:path w="265" h="118">
                <a:moveTo>
                  <a:pt x="132" y="0"/>
                </a:moveTo>
                <a:lnTo>
                  <a:pt x="108" y="1"/>
                </a:lnTo>
                <a:lnTo>
                  <a:pt x="86" y="6"/>
                </a:lnTo>
                <a:lnTo>
                  <a:pt x="67" y="14"/>
                </a:lnTo>
                <a:lnTo>
                  <a:pt x="49" y="23"/>
                </a:lnTo>
                <a:lnTo>
                  <a:pt x="32" y="34"/>
                </a:lnTo>
                <a:lnTo>
                  <a:pt x="19" y="49"/>
                </a:lnTo>
                <a:lnTo>
                  <a:pt x="7" y="64"/>
                </a:lnTo>
                <a:lnTo>
                  <a:pt x="0" y="81"/>
                </a:lnTo>
                <a:lnTo>
                  <a:pt x="13" y="90"/>
                </a:lnTo>
                <a:lnTo>
                  <a:pt x="26" y="97"/>
                </a:lnTo>
                <a:lnTo>
                  <a:pt x="41" y="103"/>
                </a:lnTo>
                <a:lnTo>
                  <a:pt x="58" y="108"/>
                </a:lnTo>
                <a:lnTo>
                  <a:pt x="74" y="113"/>
                </a:lnTo>
                <a:lnTo>
                  <a:pt x="93" y="116"/>
                </a:lnTo>
                <a:lnTo>
                  <a:pt x="112" y="117"/>
                </a:lnTo>
                <a:lnTo>
                  <a:pt x="132" y="118"/>
                </a:lnTo>
                <a:lnTo>
                  <a:pt x="151" y="117"/>
                </a:lnTo>
                <a:lnTo>
                  <a:pt x="170" y="116"/>
                </a:lnTo>
                <a:lnTo>
                  <a:pt x="188" y="113"/>
                </a:lnTo>
                <a:lnTo>
                  <a:pt x="206" y="108"/>
                </a:lnTo>
                <a:lnTo>
                  <a:pt x="222" y="103"/>
                </a:lnTo>
                <a:lnTo>
                  <a:pt x="238" y="97"/>
                </a:lnTo>
                <a:lnTo>
                  <a:pt x="252" y="90"/>
                </a:lnTo>
                <a:lnTo>
                  <a:pt x="265" y="81"/>
                </a:lnTo>
                <a:lnTo>
                  <a:pt x="257" y="64"/>
                </a:lnTo>
                <a:lnTo>
                  <a:pt x="245" y="49"/>
                </a:lnTo>
                <a:lnTo>
                  <a:pt x="232" y="34"/>
                </a:lnTo>
                <a:lnTo>
                  <a:pt x="216" y="23"/>
                </a:lnTo>
                <a:lnTo>
                  <a:pt x="197" y="14"/>
                </a:lnTo>
                <a:lnTo>
                  <a:pt x="177" y="6"/>
                </a:lnTo>
                <a:lnTo>
                  <a:pt x="155" y="1"/>
                </a:lnTo>
                <a:lnTo>
                  <a:pt x="132" y="0"/>
                </a:lnTo>
                <a:lnTo>
                  <a:pt x="13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27" name="Freeform 55"/>
          <p:cNvSpPr>
            <a:spLocks noChangeArrowheads="1"/>
          </p:cNvSpPr>
          <p:nvPr/>
        </p:nvSpPr>
        <p:spPr bwMode="auto">
          <a:xfrm>
            <a:off x="841375" y="6424613"/>
            <a:ext cx="247650" cy="131762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114" y="0"/>
              </a:cxn>
              <a:cxn ang="0">
                <a:pos x="111" y="0"/>
              </a:cxn>
              <a:cxn ang="0">
                <a:pos x="107" y="0"/>
              </a:cxn>
              <a:cxn ang="0">
                <a:pos x="104" y="0"/>
              </a:cxn>
              <a:cxn ang="0">
                <a:pos x="85" y="1"/>
              </a:cxn>
              <a:cxn ang="0">
                <a:pos x="67" y="4"/>
              </a:cxn>
              <a:cxn ang="0">
                <a:pos x="52" y="9"/>
              </a:cxn>
              <a:cxn ang="0">
                <a:pos x="37" y="16"/>
              </a:cxn>
              <a:cxn ang="0">
                <a:pos x="24" y="25"/>
              </a:cxn>
              <a:cxn ang="0">
                <a:pos x="14" y="33"/>
              </a:cxn>
              <a:cxn ang="0">
                <a:pos x="5" y="45"/>
              </a:cxn>
              <a:cxn ang="0">
                <a:pos x="0" y="57"/>
              </a:cxn>
              <a:cxn ang="0">
                <a:pos x="10" y="63"/>
              </a:cxn>
              <a:cxn ang="0">
                <a:pos x="21" y="68"/>
              </a:cxn>
              <a:cxn ang="0">
                <a:pos x="32" y="72"/>
              </a:cxn>
              <a:cxn ang="0">
                <a:pos x="45" y="76"/>
              </a:cxn>
              <a:cxn ang="0">
                <a:pos x="59" y="79"/>
              </a:cxn>
              <a:cxn ang="0">
                <a:pos x="74" y="81"/>
              </a:cxn>
              <a:cxn ang="0">
                <a:pos x="88" y="83"/>
              </a:cxn>
              <a:cxn ang="0">
                <a:pos x="104" y="83"/>
              </a:cxn>
              <a:cxn ang="0">
                <a:pos x="110" y="83"/>
              </a:cxn>
              <a:cxn ang="0">
                <a:pos x="117" y="83"/>
              </a:cxn>
              <a:cxn ang="0">
                <a:pos x="124" y="81"/>
              </a:cxn>
              <a:cxn ang="0">
                <a:pos x="130" y="81"/>
              </a:cxn>
              <a:cxn ang="0">
                <a:pos x="137" y="81"/>
              </a:cxn>
              <a:cxn ang="0">
                <a:pos x="143" y="79"/>
              </a:cxn>
              <a:cxn ang="0">
                <a:pos x="150" y="78"/>
              </a:cxn>
              <a:cxn ang="0">
                <a:pos x="156" y="77"/>
              </a:cxn>
              <a:cxn ang="0">
                <a:pos x="154" y="64"/>
              </a:cxn>
              <a:cxn ang="0">
                <a:pos x="150" y="52"/>
              </a:cxn>
              <a:cxn ang="0">
                <a:pos x="146" y="41"/>
              </a:cxn>
              <a:cxn ang="0">
                <a:pos x="141" y="31"/>
              </a:cxn>
              <a:cxn ang="0">
                <a:pos x="136" y="22"/>
              </a:cxn>
              <a:cxn ang="0">
                <a:pos x="130" y="14"/>
              </a:cxn>
              <a:cxn ang="0">
                <a:pos x="124" y="7"/>
              </a:cxn>
              <a:cxn ang="0">
                <a:pos x="118" y="0"/>
              </a:cxn>
              <a:cxn ang="0">
                <a:pos x="118" y="0"/>
              </a:cxn>
            </a:cxnLst>
            <a:rect l="0" t="0" r="r" b="b"/>
            <a:pathLst>
              <a:path w="156" h="83">
                <a:moveTo>
                  <a:pt x="118" y="0"/>
                </a:moveTo>
                <a:lnTo>
                  <a:pt x="114" y="0"/>
                </a:lnTo>
                <a:lnTo>
                  <a:pt x="111" y="0"/>
                </a:lnTo>
                <a:lnTo>
                  <a:pt x="107" y="0"/>
                </a:lnTo>
                <a:lnTo>
                  <a:pt x="104" y="0"/>
                </a:lnTo>
                <a:lnTo>
                  <a:pt x="85" y="1"/>
                </a:lnTo>
                <a:lnTo>
                  <a:pt x="67" y="4"/>
                </a:lnTo>
                <a:lnTo>
                  <a:pt x="52" y="9"/>
                </a:lnTo>
                <a:lnTo>
                  <a:pt x="37" y="16"/>
                </a:lnTo>
                <a:lnTo>
                  <a:pt x="24" y="25"/>
                </a:lnTo>
                <a:lnTo>
                  <a:pt x="14" y="33"/>
                </a:lnTo>
                <a:lnTo>
                  <a:pt x="5" y="45"/>
                </a:lnTo>
                <a:lnTo>
                  <a:pt x="0" y="57"/>
                </a:lnTo>
                <a:lnTo>
                  <a:pt x="10" y="63"/>
                </a:lnTo>
                <a:lnTo>
                  <a:pt x="21" y="68"/>
                </a:lnTo>
                <a:lnTo>
                  <a:pt x="32" y="72"/>
                </a:lnTo>
                <a:lnTo>
                  <a:pt x="45" y="76"/>
                </a:lnTo>
                <a:lnTo>
                  <a:pt x="59" y="79"/>
                </a:lnTo>
                <a:lnTo>
                  <a:pt x="74" y="81"/>
                </a:lnTo>
                <a:lnTo>
                  <a:pt x="88" y="83"/>
                </a:lnTo>
                <a:lnTo>
                  <a:pt x="104" y="83"/>
                </a:lnTo>
                <a:lnTo>
                  <a:pt x="110" y="83"/>
                </a:lnTo>
                <a:lnTo>
                  <a:pt x="117" y="83"/>
                </a:lnTo>
                <a:lnTo>
                  <a:pt x="124" y="81"/>
                </a:lnTo>
                <a:lnTo>
                  <a:pt x="130" y="81"/>
                </a:lnTo>
                <a:lnTo>
                  <a:pt x="137" y="81"/>
                </a:lnTo>
                <a:lnTo>
                  <a:pt x="143" y="79"/>
                </a:lnTo>
                <a:lnTo>
                  <a:pt x="150" y="78"/>
                </a:lnTo>
                <a:lnTo>
                  <a:pt x="156" y="77"/>
                </a:lnTo>
                <a:lnTo>
                  <a:pt x="154" y="64"/>
                </a:lnTo>
                <a:lnTo>
                  <a:pt x="150" y="52"/>
                </a:lnTo>
                <a:lnTo>
                  <a:pt x="146" y="41"/>
                </a:lnTo>
                <a:lnTo>
                  <a:pt x="141" y="31"/>
                </a:lnTo>
                <a:lnTo>
                  <a:pt x="136" y="22"/>
                </a:lnTo>
                <a:lnTo>
                  <a:pt x="130" y="14"/>
                </a:lnTo>
                <a:lnTo>
                  <a:pt x="124" y="7"/>
                </a:lnTo>
                <a:lnTo>
                  <a:pt x="118" y="0"/>
                </a:lnTo>
                <a:lnTo>
                  <a:pt x="118" y="0"/>
                </a:lnTo>
                <a:close/>
              </a:path>
            </a:pathLst>
          </a:custGeom>
          <a:solidFill>
            <a:srgbClr val="C9DBA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28" name="Freeform 56"/>
          <p:cNvSpPr>
            <a:spLocks noChangeArrowheads="1"/>
          </p:cNvSpPr>
          <p:nvPr/>
        </p:nvSpPr>
        <p:spPr bwMode="auto">
          <a:xfrm>
            <a:off x="1028700" y="6424613"/>
            <a:ext cx="142875" cy="122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7"/>
              </a:cxn>
              <a:cxn ang="0">
                <a:pos x="12" y="14"/>
              </a:cxn>
              <a:cxn ang="0">
                <a:pos x="18" y="22"/>
              </a:cxn>
              <a:cxn ang="0">
                <a:pos x="23" y="31"/>
              </a:cxn>
              <a:cxn ang="0">
                <a:pos x="28" y="41"/>
              </a:cxn>
              <a:cxn ang="0">
                <a:pos x="32" y="52"/>
              </a:cxn>
              <a:cxn ang="0">
                <a:pos x="36" y="64"/>
              </a:cxn>
              <a:cxn ang="0">
                <a:pos x="38" y="77"/>
              </a:cxn>
              <a:cxn ang="0">
                <a:pos x="46" y="76"/>
              </a:cxn>
              <a:cxn ang="0">
                <a:pos x="53" y="73"/>
              </a:cxn>
              <a:cxn ang="0">
                <a:pos x="59" y="70"/>
              </a:cxn>
              <a:cxn ang="0">
                <a:pos x="67" y="68"/>
              </a:cxn>
              <a:cxn ang="0">
                <a:pos x="72" y="66"/>
              </a:cxn>
              <a:cxn ang="0">
                <a:pos x="79" y="63"/>
              </a:cxn>
              <a:cxn ang="0">
                <a:pos x="85" y="61"/>
              </a:cxn>
              <a:cxn ang="0">
                <a:pos x="90" y="57"/>
              </a:cxn>
              <a:cxn ang="0">
                <a:pos x="85" y="46"/>
              </a:cxn>
              <a:cxn ang="0">
                <a:pos x="77" y="36"/>
              </a:cxn>
              <a:cxn ang="0">
                <a:pos x="68" y="27"/>
              </a:cxn>
              <a:cxn ang="0">
                <a:pos x="57" y="19"/>
              </a:cxn>
              <a:cxn ang="0">
                <a:pos x="44" y="13"/>
              </a:cxn>
              <a:cxn ang="0">
                <a:pos x="31" y="7"/>
              </a:cxn>
              <a:cxn ang="0">
                <a:pos x="15" y="3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90" h="77">
                <a:moveTo>
                  <a:pt x="0" y="0"/>
                </a:moveTo>
                <a:lnTo>
                  <a:pt x="6" y="7"/>
                </a:lnTo>
                <a:lnTo>
                  <a:pt x="12" y="14"/>
                </a:lnTo>
                <a:lnTo>
                  <a:pt x="18" y="22"/>
                </a:lnTo>
                <a:lnTo>
                  <a:pt x="23" y="31"/>
                </a:lnTo>
                <a:lnTo>
                  <a:pt x="28" y="41"/>
                </a:lnTo>
                <a:lnTo>
                  <a:pt x="32" y="52"/>
                </a:lnTo>
                <a:lnTo>
                  <a:pt x="36" y="64"/>
                </a:lnTo>
                <a:lnTo>
                  <a:pt x="38" y="77"/>
                </a:lnTo>
                <a:lnTo>
                  <a:pt x="46" y="76"/>
                </a:lnTo>
                <a:lnTo>
                  <a:pt x="53" y="73"/>
                </a:lnTo>
                <a:lnTo>
                  <a:pt x="59" y="70"/>
                </a:lnTo>
                <a:lnTo>
                  <a:pt x="67" y="68"/>
                </a:lnTo>
                <a:lnTo>
                  <a:pt x="72" y="66"/>
                </a:lnTo>
                <a:lnTo>
                  <a:pt x="79" y="63"/>
                </a:lnTo>
                <a:lnTo>
                  <a:pt x="85" y="61"/>
                </a:lnTo>
                <a:lnTo>
                  <a:pt x="90" y="57"/>
                </a:lnTo>
                <a:lnTo>
                  <a:pt x="85" y="46"/>
                </a:lnTo>
                <a:lnTo>
                  <a:pt x="77" y="36"/>
                </a:lnTo>
                <a:lnTo>
                  <a:pt x="68" y="27"/>
                </a:lnTo>
                <a:lnTo>
                  <a:pt x="57" y="19"/>
                </a:lnTo>
                <a:lnTo>
                  <a:pt x="44" y="13"/>
                </a:lnTo>
                <a:lnTo>
                  <a:pt x="31" y="7"/>
                </a:lnTo>
                <a:lnTo>
                  <a:pt x="15" y="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91AD6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29" name="Freeform 57"/>
          <p:cNvSpPr>
            <a:spLocks noChangeArrowheads="1"/>
          </p:cNvSpPr>
          <p:nvPr/>
        </p:nvSpPr>
        <p:spPr bwMode="auto">
          <a:xfrm>
            <a:off x="981075" y="6296025"/>
            <a:ext cx="55563" cy="152400"/>
          </a:xfrm>
          <a:custGeom>
            <a:avLst/>
            <a:gdLst/>
            <a:ahLst/>
            <a:cxnLst>
              <a:cxn ang="0">
                <a:pos x="35" y="96"/>
              </a:cxn>
              <a:cxn ang="0">
                <a:pos x="0" y="96"/>
              </a:cxn>
              <a:cxn ang="0">
                <a:pos x="0" y="0"/>
              </a:cxn>
              <a:cxn ang="0">
                <a:pos x="35" y="0"/>
              </a:cxn>
              <a:cxn ang="0">
                <a:pos x="35" y="96"/>
              </a:cxn>
              <a:cxn ang="0">
                <a:pos x="35" y="96"/>
              </a:cxn>
            </a:cxnLst>
            <a:rect l="0" t="0" r="r" b="b"/>
            <a:pathLst>
              <a:path w="35" h="96">
                <a:moveTo>
                  <a:pt x="35" y="96"/>
                </a:moveTo>
                <a:lnTo>
                  <a:pt x="0" y="96"/>
                </a:lnTo>
                <a:lnTo>
                  <a:pt x="0" y="0"/>
                </a:lnTo>
                <a:lnTo>
                  <a:pt x="35" y="0"/>
                </a:lnTo>
                <a:lnTo>
                  <a:pt x="35" y="96"/>
                </a:lnTo>
                <a:lnTo>
                  <a:pt x="35" y="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30" name="Freeform 58"/>
          <p:cNvSpPr>
            <a:spLocks noChangeArrowheads="1"/>
          </p:cNvSpPr>
          <p:nvPr/>
        </p:nvSpPr>
        <p:spPr bwMode="auto">
          <a:xfrm>
            <a:off x="981075" y="5265738"/>
            <a:ext cx="55563" cy="153987"/>
          </a:xfrm>
          <a:custGeom>
            <a:avLst/>
            <a:gdLst/>
            <a:ahLst/>
            <a:cxnLst>
              <a:cxn ang="0">
                <a:pos x="35" y="97"/>
              </a:cxn>
              <a:cxn ang="0">
                <a:pos x="0" y="97"/>
              </a:cxn>
              <a:cxn ang="0">
                <a:pos x="0" y="0"/>
              </a:cxn>
              <a:cxn ang="0">
                <a:pos x="35" y="0"/>
              </a:cxn>
              <a:cxn ang="0">
                <a:pos x="35" y="97"/>
              </a:cxn>
              <a:cxn ang="0">
                <a:pos x="35" y="97"/>
              </a:cxn>
            </a:cxnLst>
            <a:rect l="0" t="0" r="r" b="b"/>
            <a:pathLst>
              <a:path w="35" h="97">
                <a:moveTo>
                  <a:pt x="35" y="97"/>
                </a:moveTo>
                <a:lnTo>
                  <a:pt x="0" y="97"/>
                </a:lnTo>
                <a:lnTo>
                  <a:pt x="0" y="0"/>
                </a:lnTo>
                <a:lnTo>
                  <a:pt x="35" y="0"/>
                </a:lnTo>
                <a:lnTo>
                  <a:pt x="35" y="97"/>
                </a:lnTo>
                <a:lnTo>
                  <a:pt x="35" y="9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31" name="Freeform 59"/>
          <p:cNvSpPr>
            <a:spLocks noChangeArrowheads="1"/>
          </p:cNvSpPr>
          <p:nvPr/>
        </p:nvSpPr>
        <p:spPr bwMode="auto">
          <a:xfrm>
            <a:off x="950913" y="5203825"/>
            <a:ext cx="115887" cy="112713"/>
          </a:xfrm>
          <a:custGeom>
            <a:avLst/>
            <a:gdLst/>
            <a:ahLst/>
            <a:cxnLst>
              <a:cxn ang="0">
                <a:pos x="73" y="36"/>
              </a:cxn>
              <a:cxn ang="0">
                <a:pos x="71" y="49"/>
              </a:cxn>
              <a:cxn ang="0">
                <a:pos x="63" y="60"/>
              </a:cxn>
              <a:cxn ang="0">
                <a:pos x="50" y="69"/>
              </a:cxn>
              <a:cxn ang="0">
                <a:pos x="36" y="71"/>
              </a:cxn>
              <a:cxn ang="0">
                <a:pos x="22" y="69"/>
              </a:cxn>
              <a:cxn ang="0">
                <a:pos x="10" y="60"/>
              </a:cxn>
              <a:cxn ang="0">
                <a:pos x="2" y="49"/>
              </a:cxn>
              <a:cxn ang="0">
                <a:pos x="0" y="36"/>
              </a:cxn>
              <a:cxn ang="0">
                <a:pos x="2" y="22"/>
              </a:cxn>
              <a:cxn ang="0">
                <a:pos x="10" y="10"/>
              </a:cxn>
              <a:cxn ang="0">
                <a:pos x="22" y="2"/>
              </a:cxn>
              <a:cxn ang="0">
                <a:pos x="36" y="0"/>
              </a:cxn>
              <a:cxn ang="0">
                <a:pos x="50" y="2"/>
              </a:cxn>
              <a:cxn ang="0">
                <a:pos x="63" y="10"/>
              </a:cxn>
              <a:cxn ang="0">
                <a:pos x="71" y="22"/>
              </a:cxn>
              <a:cxn ang="0">
                <a:pos x="73" y="36"/>
              </a:cxn>
              <a:cxn ang="0">
                <a:pos x="73" y="36"/>
              </a:cxn>
            </a:cxnLst>
            <a:rect l="0" t="0" r="r" b="b"/>
            <a:pathLst>
              <a:path w="73" h="71">
                <a:moveTo>
                  <a:pt x="73" y="36"/>
                </a:moveTo>
                <a:lnTo>
                  <a:pt x="71" y="49"/>
                </a:lnTo>
                <a:lnTo>
                  <a:pt x="63" y="60"/>
                </a:lnTo>
                <a:lnTo>
                  <a:pt x="50" y="69"/>
                </a:lnTo>
                <a:lnTo>
                  <a:pt x="36" y="71"/>
                </a:lnTo>
                <a:lnTo>
                  <a:pt x="22" y="69"/>
                </a:lnTo>
                <a:lnTo>
                  <a:pt x="10" y="60"/>
                </a:lnTo>
                <a:lnTo>
                  <a:pt x="2" y="49"/>
                </a:lnTo>
                <a:lnTo>
                  <a:pt x="0" y="36"/>
                </a:lnTo>
                <a:lnTo>
                  <a:pt x="2" y="22"/>
                </a:lnTo>
                <a:lnTo>
                  <a:pt x="10" y="10"/>
                </a:lnTo>
                <a:lnTo>
                  <a:pt x="22" y="2"/>
                </a:lnTo>
                <a:lnTo>
                  <a:pt x="36" y="0"/>
                </a:lnTo>
                <a:lnTo>
                  <a:pt x="50" y="2"/>
                </a:lnTo>
                <a:lnTo>
                  <a:pt x="63" y="10"/>
                </a:lnTo>
                <a:lnTo>
                  <a:pt x="71" y="22"/>
                </a:lnTo>
                <a:lnTo>
                  <a:pt x="73" y="36"/>
                </a:lnTo>
                <a:lnTo>
                  <a:pt x="73" y="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32" name="Freeform 60"/>
          <p:cNvSpPr>
            <a:spLocks noChangeArrowheads="1"/>
          </p:cNvSpPr>
          <p:nvPr/>
        </p:nvSpPr>
        <p:spPr bwMode="auto">
          <a:xfrm>
            <a:off x="996950" y="5299075"/>
            <a:ext cx="582613" cy="1081088"/>
          </a:xfrm>
          <a:custGeom>
            <a:avLst/>
            <a:gdLst/>
            <a:ahLst/>
            <a:cxnLst>
              <a:cxn ang="0">
                <a:pos x="365" y="309"/>
              </a:cxn>
              <a:cxn ang="0">
                <a:pos x="350" y="245"/>
              </a:cxn>
              <a:cxn ang="0">
                <a:pos x="322" y="184"/>
              </a:cxn>
              <a:cxn ang="0">
                <a:pos x="283" y="130"/>
              </a:cxn>
              <a:cxn ang="0">
                <a:pos x="233" y="84"/>
              </a:cxn>
              <a:cxn ang="0">
                <a:pos x="175" y="47"/>
              </a:cxn>
              <a:cxn ang="0">
                <a:pos x="109" y="19"/>
              </a:cxn>
              <a:cxn ang="0">
                <a:pos x="38" y="4"/>
              </a:cxn>
              <a:cxn ang="0">
                <a:pos x="0" y="27"/>
              </a:cxn>
              <a:cxn ang="0">
                <a:pos x="68" y="37"/>
              </a:cxn>
              <a:cxn ang="0">
                <a:pos x="131" y="57"/>
              </a:cxn>
              <a:cxn ang="0">
                <a:pos x="188" y="87"/>
              </a:cxn>
              <a:cxn ang="0">
                <a:pos x="237" y="126"/>
              </a:cxn>
              <a:cxn ang="0">
                <a:pos x="279" y="172"/>
              </a:cxn>
              <a:cxn ang="0">
                <a:pos x="309" y="224"/>
              </a:cxn>
              <a:cxn ang="0">
                <a:pos x="329" y="282"/>
              </a:cxn>
              <a:cxn ang="0">
                <a:pos x="335" y="343"/>
              </a:cxn>
              <a:cxn ang="0">
                <a:pos x="329" y="405"/>
              </a:cxn>
              <a:cxn ang="0">
                <a:pos x="309" y="463"/>
              </a:cxn>
              <a:cxn ang="0">
                <a:pos x="279" y="516"/>
              </a:cxn>
              <a:cxn ang="0">
                <a:pos x="237" y="562"/>
              </a:cxn>
              <a:cxn ang="0">
                <a:pos x="188" y="599"/>
              </a:cxn>
              <a:cxn ang="0">
                <a:pos x="131" y="628"/>
              </a:cxn>
              <a:cxn ang="0">
                <a:pos x="68" y="646"/>
              </a:cxn>
              <a:cxn ang="0">
                <a:pos x="0" y="653"/>
              </a:cxn>
              <a:cxn ang="0">
                <a:pos x="38" y="679"/>
              </a:cxn>
              <a:cxn ang="0">
                <a:pos x="109" y="665"/>
              </a:cxn>
              <a:cxn ang="0">
                <a:pos x="175" y="639"/>
              </a:cxn>
              <a:cxn ang="0">
                <a:pos x="233" y="603"/>
              </a:cxn>
              <a:cxn ang="0">
                <a:pos x="283" y="558"/>
              </a:cxn>
              <a:cxn ang="0">
                <a:pos x="322" y="503"/>
              </a:cxn>
              <a:cxn ang="0">
                <a:pos x="350" y="443"/>
              </a:cxn>
              <a:cxn ang="0">
                <a:pos x="365" y="378"/>
              </a:cxn>
              <a:cxn ang="0">
                <a:pos x="367" y="343"/>
              </a:cxn>
            </a:cxnLst>
            <a:rect l="0" t="0" r="r" b="b"/>
            <a:pathLst>
              <a:path w="367" h="681">
                <a:moveTo>
                  <a:pt x="367" y="343"/>
                </a:moveTo>
                <a:lnTo>
                  <a:pt x="365" y="309"/>
                </a:lnTo>
                <a:lnTo>
                  <a:pt x="359" y="276"/>
                </a:lnTo>
                <a:lnTo>
                  <a:pt x="350" y="245"/>
                </a:lnTo>
                <a:lnTo>
                  <a:pt x="338" y="214"/>
                </a:lnTo>
                <a:lnTo>
                  <a:pt x="322" y="184"/>
                </a:lnTo>
                <a:lnTo>
                  <a:pt x="304" y="156"/>
                </a:lnTo>
                <a:lnTo>
                  <a:pt x="283" y="130"/>
                </a:lnTo>
                <a:lnTo>
                  <a:pt x="259" y="106"/>
                </a:lnTo>
                <a:lnTo>
                  <a:pt x="233" y="84"/>
                </a:lnTo>
                <a:lnTo>
                  <a:pt x="205" y="65"/>
                </a:lnTo>
                <a:lnTo>
                  <a:pt x="175" y="47"/>
                </a:lnTo>
                <a:lnTo>
                  <a:pt x="142" y="31"/>
                </a:lnTo>
                <a:lnTo>
                  <a:pt x="109" y="19"/>
                </a:lnTo>
                <a:lnTo>
                  <a:pt x="74" y="10"/>
                </a:lnTo>
                <a:lnTo>
                  <a:pt x="38" y="4"/>
                </a:lnTo>
                <a:lnTo>
                  <a:pt x="0" y="0"/>
                </a:lnTo>
                <a:lnTo>
                  <a:pt x="0" y="27"/>
                </a:lnTo>
                <a:lnTo>
                  <a:pt x="34" y="31"/>
                </a:lnTo>
                <a:lnTo>
                  <a:pt x="68" y="37"/>
                </a:lnTo>
                <a:lnTo>
                  <a:pt x="100" y="46"/>
                </a:lnTo>
                <a:lnTo>
                  <a:pt x="131" y="57"/>
                </a:lnTo>
                <a:lnTo>
                  <a:pt x="159" y="70"/>
                </a:lnTo>
                <a:lnTo>
                  <a:pt x="188" y="87"/>
                </a:lnTo>
                <a:lnTo>
                  <a:pt x="214" y="105"/>
                </a:lnTo>
                <a:lnTo>
                  <a:pt x="237" y="126"/>
                </a:lnTo>
                <a:lnTo>
                  <a:pt x="259" y="148"/>
                </a:lnTo>
                <a:lnTo>
                  <a:pt x="279" y="172"/>
                </a:lnTo>
                <a:lnTo>
                  <a:pt x="296" y="198"/>
                </a:lnTo>
                <a:lnTo>
                  <a:pt x="309" y="224"/>
                </a:lnTo>
                <a:lnTo>
                  <a:pt x="320" y="252"/>
                </a:lnTo>
                <a:lnTo>
                  <a:pt x="329" y="282"/>
                </a:lnTo>
                <a:lnTo>
                  <a:pt x="334" y="312"/>
                </a:lnTo>
                <a:lnTo>
                  <a:pt x="335" y="343"/>
                </a:lnTo>
                <a:lnTo>
                  <a:pt x="334" y="375"/>
                </a:lnTo>
                <a:lnTo>
                  <a:pt x="329" y="405"/>
                </a:lnTo>
                <a:lnTo>
                  <a:pt x="320" y="434"/>
                </a:lnTo>
                <a:lnTo>
                  <a:pt x="309" y="463"/>
                </a:lnTo>
                <a:lnTo>
                  <a:pt x="296" y="490"/>
                </a:lnTo>
                <a:lnTo>
                  <a:pt x="279" y="516"/>
                </a:lnTo>
                <a:lnTo>
                  <a:pt x="259" y="539"/>
                </a:lnTo>
                <a:lnTo>
                  <a:pt x="237" y="562"/>
                </a:lnTo>
                <a:lnTo>
                  <a:pt x="214" y="581"/>
                </a:lnTo>
                <a:lnTo>
                  <a:pt x="188" y="599"/>
                </a:lnTo>
                <a:lnTo>
                  <a:pt x="159" y="614"/>
                </a:lnTo>
                <a:lnTo>
                  <a:pt x="131" y="628"/>
                </a:lnTo>
                <a:lnTo>
                  <a:pt x="100" y="638"/>
                </a:lnTo>
                <a:lnTo>
                  <a:pt x="68" y="646"/>
                </a:lnTo>
                <a:lnTo>
                  <a:pt x="34" y="651"/>
                </a:lnTo>
                <a:lnTo>
                  <a:pt x="0" y="653"/>
                </a:lnTo>
                <a:lnTo>
                  <a:pt x="0" y="681"/>
                </a:lnTo>
                <a:lnTo>
                  <a:pt x="38" y="679"/>
                </a:lnTo>
                <a:lnTo>
                  <a:pt x="74" y="673"/>
                </a:lnTo>
                <a:lnTo>
                  <a:pt x="109" y="665"/>
                </a:lnTo>
                <a:lnTo>
                  <a:pt x="142" y="654"/>
                </a:lnTo>
                <a:lnTo>
                  <a:pt x="175" y="639"/>
                </a:lnTo>
                <a:lnTo>
                  <a:pt x="205" y="623"/>
                </a:lnTo>
                <a:lnTo>
                  <a:pt x="233" y="603"/>
                </a:lnTo>
                <a:lnTo>
                  <a:pt x="259" y="581"/>
                </a:lnTo>
                <a:lnTo>
                  <a:pt x="283" y="558"/>
                </a:lnTo>
                <a:lnTo>
                  <a:pt x="304" y="532"/>
                </a:lnTo>
                <a:lnTo>
                  <a:pt x="322" y="503"/>
                </a:lnTo>
                <a:lnTo>
                  <a:pt x="338" y="474"/>
                </a:lnTo>
                <a:lnTo>
                  <a:pt x="350" y="443"/>
                </a:lnTo>
                <a:lnTo>
                  <a:pt x="359" y="411"/>
                </a:lnTo>
                <a:lnTo>
                  <a:pt x="365" y="378"/>
                </a:lnTo>
                <a:lnTo>
                  <a:pt x="367" y="343"/>
                </a:lnTo>
                <a:lnTo>
                  <a:pt x="367" y="3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33" name="Freeform 61"/>
          <p:cNvSpPr>
            <a:spLocks noChangeArrowheads="1"/>
          </p:cNvSpPr>
          <p:nvPr/>
        </p:nvSpPr>
        <p:spPr bwMode="auto">
          <a:xfrm>
            <a:off x="673100" y="6259513"/>
            <a:ext cx="323850" cy="122237"/>
          </a:xfrm>
          <a:custGeom>
            <a:avLst/>
            <a:gdLst/>
            <a:ahLst/>
            <a:cxnLst>
              <a:cxn ang="0">
                <a:pos x="204" y="49"/>
              </a:cxn>
              <a:cxn ang="0">
                <a:pos x="181" y="49"/>
              </a:cxn>
              <a:cxn ang="0">
                <a:pos x="156" y="46"/>
              </a:cxn>
              <a:cxn ang="0">
                <a:pos x="132" y="42"/>
              </a:cxn>
              <a:cxn ang="0">
                <a:pos x="108" y="38"/>
              </a:cxn>
              <a:cxn ang="0">
                <a:pos x="84" y="30"/>
              </a:cxn>
              <a:cxn ang="0">
                <a:pos x="61" y="22"/>
              </a:cxn>
              <a:cxn ang="0">
                <a:pos x="37" y="12"/>
              </a:cxn>
              <a:cxn ang="0">
                <a:pos x="15" y="0"/>
              </a:cxn>
              <a:cxn ang="0">
                <a:pos x="0" y="23"/>
              </a:cxn>
              <a:cxn ang="0">
                <a:pos x="24" y="37"/>
              </a:cxn>
              <a:cxn ang="0">
                <a:pos x="49" y="48"/>
              </a:cxn>
              <a:cxn ang="0">
                <a:pos x="74" y="56"/>
              </a:cxn>
              <a:cxn ang="0">
                <a:pos x="99" y="64"/>
              </a:cxn>
              <a:cxn ang="0">
                <a:pos x="124" y="70"/>
              </a:cxn>
              <a:cxn ang="0">
                <a:pos x="150" y="74"/>
              </a:cxn>
              <a:cxn ang="0">
                <a:pos x="176" y="76"/>
              </a:cxn>
              <a:cxn ang="0">
                <a:pos x="201" y="77"/>
              </a:cxn>
              <a:cxn ang="0">
                <a:pos x="204" y="49"/>
              </a:cxn>
              <a:cxn ang="0">
                <a:pos x="204" y="49"/>
              </a:cxn>
            </a:cxnLst>
            <a:rect l="0" t="0" r="r" b="b"/>
            <a:pathLst>
              <a:path w="204" h="77">
                <a:moveTo>
                  <a:pt x="204" y="49"/>
                </a:moveTo>
                <a:lnTo>
                  <a:pt x="181" y="49"/>
                </a:lnTo>
                <a:lnTo>
                  <a:pt x="156" y="46"/>
                </a:lnTo>
                <a:lnTo>
                  <a:pt x="132" y="42"/>
                </a:lnTo>
                <a:lnTo>
                  <a:pt x="108" y="38"/>
                </a:lnTo>
                <a:lnTo>
                  <a:pt x="84" y="30"/>
                </a:lnTo>
                <a:lnTo>
                  <a:pt x="61" y="22"/>
                </a:lnTo>
                <a:lnTo>
                  <a:pt x="37" y="12"/>
                </a:lnTo>
                <a:lnTo>
                  <a:pt x="15" y="0"/>
                </a:lnTo>
                <a:lnTo>
                  <a:pt x="0" y="23"/>
                </a:lnTo>
                <a:lnTo>
                  <a:pt x="24" y="37"/>
                </a:lnTo>
                <a:lnTo>
                  <a:pt x="49" y="48"/>
                </a:lnTo>
                <a:lnTo>
                  <a:pt x="74" y="56"/>
                </a:lnTo>
                <a:lnTo>
                  <a:pt x="99" y="64"/>
                </a:lnTo>
                <a:lnTo>
                  <a:pt x="124" y="70"/>
                </a:lnTo>
                <a:lnTo>
                  <a:pt x="150" y="74"/>
                </a:lnTo>
                <a:lnTo>
                  <a:pt x="176" y="76"/>
                </a:lnTo>
                <a:lnTo>
                  <a:pt x="201" y="77"/>
                </a:lnTo>
                <a:lnTo>
                  <a:pt x="204" y="49"/>
                </a:lnTo>
                <a:lnTo>
                  <a:pt x="204" y="4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auto">
          <a:xfrm>
            <a:off x="0" y="4941888"/>
            <a:ext cx="200977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Click="0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8" y="655638"/>
            <a:ext cx="8402637" cy="71596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CL"/>
              <a:t>Signos de la ingobernabilidad.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9888" y="1652588"/>
            <a:ext cx="8402637" cy="43561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CL" sz="2800"/>
              <a:t>El fracaso en la Constitución europea, el fracaso  de la intervención en Afganistán e Irak, el  desastroso proceso palestino-israelí, el fracaso  del ALCA en América Latina, la política atómica  de Corea y de Irán, el terrorismo y sus golpes,  los gobiernos antisistema en América Latina, el  narcotráfico y el delito  de la corrupción en las  empresas privadas y en el sector público.</a:t>
            </a:r>
          </a:p>
          <a:p>
            <a:pPr defTabSz="381000"/>
            <a:r>
              <a:rPr lang="es-CL" sz="2800"/>
              <a:t>Señalan una inconsistencia estructural de la  globalización.</a:t>
            </a:r>
          </a:p>
        </p:txBody>
      </p:sp>
    </p:spTree>
  </p:cSld>
  <p:clrMapOvr>
    <a:masterClrMapping/>
  </p:clrMapOvr>
  <p:transition spd="slow" advClick="0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8" y="655638"/>
            <a:ext cx="8402637" cy="71596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CL"/>
              <a:t>Los males públicos globales.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9888" y="1652588"/>
            <a:ext cx="8402637" cy="4784725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CL" sz="2800"/>
              <a:t>Estos males  son de dos tipos:</a:t>
            </a:r>
          </a:p>
          <a:p>
            <a:pPr defTabSz="381000"/>
            <a:r>
              <a:rPr lang="es-CL" sz="2800"/>
              <a:t>a) Los ambientales y ecológicos.</a:t>
            </a:r>
          </a:p>
          <a:p>
            <a:pPr defTabSz="381000"/>
            <a:r>
              <a:rPr lang="es-CL" sz="2800"/>
              <a:t>b) Los de la delincuencia organizada.</a:t>
            </a:r>
          </a:p>
          <a:p>
            <a:pPr defTabSz="381000"/>
            <a:r>
              <a:rPr lang="es-CL" sz="2800"/>
              <a:t>c) Los servicios sociales: salud, educación, trans-</a:t>
            </a:r>
          </a:p>
          <a:p>
            <a:pPr defTabSz="381000">
              <a:lnSpc>
                <a:spcPct val="120000"/>
              </a:lnSpc>
            </a:pPr>
            <a:r>
              <a:rPr lang="es-CL" sz="2800"/>
              <a:t>    porte urbano.</a:t>
            </a:r>
          </a:p>
          <a:p>
            <a:pPr defTabSz="381000"/>
            <a:r>
              <a:rPr lang="es-CL" sz="2800"/>
              <a:t>Se viene dando, de hecho, una extensión de los  problemas ambientales de carácter global:  calentamiento global, capa de ozono, pérdida de  biodiversidad, avance de la desertificación,  contaminación de aguas y sequía. </a:t>
            </a:r>
          </a:p>
        </p:txBody>
      </p:sp>
    </p:spTree>
  </p:cSld>
  <p:clrMapOvr>
    <a:masterClrMapping/>
  </p:clrMapOvr>
  <p:transition spd="slow" advClick="0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8" y="655638"/>
            <a:ext cx="8402637" cy="71596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CL"/>
              <a:t>Males: delito organizado.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557338"/>
            <a:ext cx="6880225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041400" y="1557338"/>
            <a:ext cx="687863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82625" y="5661025"/>
            <a:ext cx="4537075" cy="1196975"/>
          </a:xfrm>
          <a:prstGeom prst="rect">
            <a:avLst/>
          </a:prstGeom>
          <a:solidFill>
            <a:srgbClr val="BBE0E3"/>
          </a:solidFill>
          <a:ln w="1664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74700" y="5748338"/>
            <a:ext cx="43529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s-CL">
                <a:solidFill>
                  <a:srgbClr val="000000"/>
                </a:solidFill>
                <a:latin typeface="Arial Normal"/>
              </a:rPr>
              <a:t>Más de US$ 600.000 millones</a:t>
            </a:r>
          </a:p>
          <a:p>
            <a:pPr algn="ctr" defTabSz="381000"/>
            <a:r>
              <a:rPr lang="es-CL">
                <a:solidFill>
                  <a:srgbClr val="000000"/>
                </a:solidFill>
                <a:latin typeface="Arial Normal"/>
              </a:rPr>
              <a:t>Se obtienen de manera delictual en el  mundo (1995)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362575" y="5661025"/>
            <a:ext cx="3781425" cy="1196975"/>
          </a:xfrm>
          <a:prstGeom prst="rect">
            <a:avLst/>
          </a:prstGeom>
          <a:solidFill>
            <a:srgbClr val="BBE0E3"/>
          </a:solidFill>
          <a:ln w="1664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454650" y="5748338"/>
            <a:ext cx="35956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s-CL">
                <a:solidFill>
                  <a:srgbClr val="000000"/>
                </a:solidFill>
                <a:latin typeface="Arial Normal"/>
              </a:rPr>
              <a:t>Más de US$ 300.000 millones</a:t>
            </a:r>
          </a:p>
          <a:p>
            <a:pPr algn="ctr" defTabSz="381000"/>
            <a:r>
              <a:rPr lang="es-CL">
                <a:solidFill>
                  <a:srgbClr val="000000"/>
                </a:solidFill>
                <a:latin typeface="Arial Normal"/>
              </a:rPr>
              <a:t>Deja el tráfico de droga en EE.UU. (1995)</a:t>
            </a:r>
          </a:p>
        </p:txBody>
      </p:sp>
    </p:spTree>
  </p:cSld>
  <p:clrMapOvr>
    <a:masterClrMapping/>
  </p:clrMapOvr>
  <p:transition spd="slow" advClick="0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8" y="655638"/>
            <a:ext cx="8402637" cy="71596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CL"/>
              <a:t>Males: expulsión, discriminación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DFC"/>
              </a:clrFrom>
              <a:clrTo>
                <a:srgbClr val="FE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68425" y="1600200"/>
            <a:ext cx="6408738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366838" y="1600200"/>
            <a:ext cx="64071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Click="0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8" y="655638"/>
            <a:ext cx="8402637" cy="71596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CL"/>
              <a:t>Males: ecológicos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DFC"/>
              </a:clrFrom>
              <a:clrTo>
                <a:srgbClr val="FE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1484313"/>
            <a:ext cx="7129462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114425" y="1484313"/>
            <a:ext cx="712787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Click="0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8" y="655638"/>
            <a:ext cx="8402637" cy="71596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CL"/>
              <a:t>Mal ecológico.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DFC"/>
              </a:clrFrom>
              <a:clrTo>
                <a:srgbClr val="FE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2138" y="1268413"/>
            <a:ext cx="6240462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860550" y="1268413"/>
            <a:ext cx="6238875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Click="0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8" y="655638"/>
            <a:ext cx="8402637" cy="71596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CL"/>
              <a:t>Males ambientales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DFC"/>
              </a:clrFrom>
              <a:clrTo>
                <a:srgbClr val="FE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9650" y="1125538"/>
            <a:ext cx="5678488" cy="547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278063" y="1125538"/>
            <a:ext cx="56769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Click="0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8" y="655638"/>
            <a:ext cx="8402637" cy="71596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CL"/>
              <a:t>Una hegemonía unilateral.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9888" y="1627188"/>
            <a:ext cx="4211637" cy="372586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>
              <a:lnSpc>
                <a:spcPct val="91000"/>
              </a:lnSpc>
            </a:pPr>
            <a:r>
              <a:rPr lang="es-CL" sz="2000"/>
              <a:t>La intención hegemónica de  los poderes de dominación,  pretenden que  se ordene el  mundo sobre la base  de una  sola  alternativa de  organización capitalista.</a:t>
            </a:r>
          </a:p>
          <a:p>
            <a:pPr defTabSz="381000">
              <a:lnSpc>
                <a:spcPct val="91000"/>
              </a:lnSpc>
            </a:pPr>
            <a:r>
              <a:rPr lang="es-CL" sz="2000"/>
              <a:t>Pero la mirada  atenta de la  realidad nos dice que no hay  una sola  forma de  asumir la  globalización. No se ha dado  una sola vía posible a través  de la liberalización de los  mercados mundiales, ni en los  países desarrollados como  tampoco  en los emergentes.</a:t>
            </a:r>
          </a:p>
        </p:txBody>
      </p:sp>
      <p:sp>
        <p:nvSpPr>
          <p:cNvPr id="22532" name="Freeform 4"/>
          <p:cNvSpPr>
            <a:spLocks noChangeArrowheads="1"/>
          </p:cNvSpPr>
          <p:nvPr/>
        </p:nvSpPr>
        <p:spPr bwMode="auto">
          <a:xfrm>
            <a:off x="6202363" y="1962150"/>
            <a:ext cx="1393825" cy="391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66"/>
              </a:cxn>
              <a:cxn ang="0">
                <a:pos x="878" y="2466"/>
              </a:cxn>
              <a:cxn ang="0">
                <a:pos x="878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78" h="2466">
                <a:moveTo>
                  <a:pt x="0" y="0"/>
                </a:moveTo>
                <a:lnTo>
                  <a:pt x="0" y="2466"/>
                </a:lnTo>
                <a:lnTo>
                  <a:pt x="878" y="2466"/>
                </a:lnTo>
                <a:lnTo>
                  <a:pt x="87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B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33" name="Freeform 5"/>
          <p:cNvSpPr>
            <a:spLocks noChangeArrowheads="1"/>
          </p:cNvSpPr>
          <p:nvPr/>
        </p:nvSpPr>
        <p:spPr bwMode="auto">
          <a:xfrm>
            <a:off x="5842000" y="2316163"/>
            <a:ext cx="2974975" cy="3505200"/>
          </a:xfrm>
          <a:custGeom>
            <a:avLst/>
            <a:gdLst/>
            <a:ahLst/>
            <a:cxnLst>
              <a:cxn ang="0">
                <a:pos x="1848" y="1656"/>
              </a:cxn>
              <a:cxn ang="0">
                <a:pos x="1667" y="1634"/>
              </a:cxn>
              <a:cxn ang="0">
                <a:pos x="1649" y="1563"/>
              </a:cxn>
              <a:cxn ang="0">
                <a:pos x="1624" y="1475"/>
              </a:cxn>
              <a:cxn ang="0">
                <a:pos x="1593" y="1373"/>
              </a:cxn>
              <a:cxn ang="0">
                <a:pos x="1554" y="1267"/>
              </a:cxn>
              <a:cxn ang="0">
                <a:pos x="1509" y="1164"/>
              </a:cxn>
              <a:cxn ang="0">
                <a:pos x="1456" y="1069"/>
              </a:cxn>
              <a:cxn ang="0">
                <a:pos x="1397" y="991"/>
              </a:cxn>
              <a:cxn ang="0">
                <a:pos x="1398" y="945"/>
              </a:cxn>
              <a:cxn ang="0">
                <a:pos x="1461" y="875"/>
              </a:cxn>
              <a:cxn ang="0">
                <a:pos x="1540" y="772"/>
              </a:cxn>
              <a:cxn ang="0">
                <a:pos x="1638" y="927"/>
              </a:cxn>
              <a:cxn ang="0">
                <a:pos x="1677" y="1038"/>
              </a:cxn>
              <a:cxn ang="0">
                <a:pos x="1770" y="1033"/>
              </a:cxn>
              <a:cxn ang="0">
                <a:pos x="1729" y="605"/>
              </a:cxn>
              <a:cxn ang="0">
                <a:pos x="1650" y="405"/>
              </a:cxn>
              <a:cxn ang="0">
                <a:pos x="1606" y="338"/>
              </a:cxn>
              <a:cxn ang="0">
                <a:pos x="1540" y="277"/>
              </a:cxn>
              <a:cxn ang="0">
                <a:pos x="1471" y="261"/>
              </a:cxn>
              <a:cxn ang="0">
                <a:pos x="1408" y="271"/>
              </a:cxn>
              <a:cxn ang="0">
                <a:pos x="1363" y="291"/>
              </a:cxn>
              <a:cxn ang="0">
                <a:pos x="1346" y="302"/>
              </a:cxn>
              <a:cxn ang="0">
                <a:pos x="1274" y="315"/>
              </a:cxn>
              <a:cxn ang="0">
                <a:pos x="1227" y="302"/>
              </a:cxn>
              <a:cxn ang="0">
                <a:pos x="1197" y="54"/>
              </a:cxn>
              <a:cxn ang="0">
                <a:pos x="1185" y="44"/>
              </a:cxn>
              <a:cxn ang="0">
                <a:pos x="1152" y="25"/>
              </a:cxn>
              <a:cxn ang="0">
                <a:pos x="1106" y="6"/>
              </a:cxn>
              <a:cxn ang="0">
                <a:pos x="1050" y="0"/>
              </a:cxn>
              <a:cxn ang="0">
                <a:pos x="990" y="20"/>
              </a:cxn>
              <a:cxn ang="0">
                <a:pos x="1006" y="77"/>
              </a:cxn>
              <a:cxn ang="0">
                <a:pos x="1003" y="93"/>
              </a:cxn>
              <a:cxn ang="0">
                <a:pos x="981" y="296"/>
              </a:cxn>
              <a:cxn ang="0">
                <a:pos x="946" y="318"/>
              </a:cxn>
              <a:cxn ang="0">
                <a:pos x="879" y="334"/>
              </a:cxn>
              <a:cxn ang="0">
                <a:pos x="830" y="322"/>
              </a:cxn>
              <a:cxn ang="0">
                <a:pos x="786" y="299"/>
              </a:cxn>
              <a:cxn ang="0">
                <a:pos x="735" y="319"/>
              </a:cxn>
              <a:cxn ang="0">
                <a:pos x="685" y="433"/>
              </a:cxn>
              <a:cxn ang="0">
                <a:pos x="642" y="574"/>
              </a:cxn>
              <a:cxn ang="0">
                <a:pos x="657" y="662"/>
              </a:cxn>
              <a:cxn ang="0">
                <a:pos x="703" y="721"/>
              </a:cxn>
              <a:cxn ang="0">
                <a:pos x="763" y="785"/>
              </a:cxn>
              <a:cxn ang="0">
                <a:pos x="872" y="973"/>
              </a:cxn>
              <a:cxn ang="0">
                <a:pos x="786" y="1038"/>
              </a:cxn>
              <a:cxn ang="0">
                <a:pos x="679" y="1152"/>
              </a:cxn>
              <a:cxn ang="0">
                <a:pos x="575" y="1321"/>
              </a:cxn>
              <a:cxn ang="0">
                <a:pos x="494" y="1550"/>
              </a:cxn>
              <a:cxn ang="0">
                <a:pos x="118" y="1759"/>
              </a:cxn>
              <a:cxn ang="0">
                <a:pos x="1165" y="1697"/>
              </a:cxn>
              <a:cxn ang="0">
                <a:pos x="630" y="1690"/>
              </a:cxn>
              <a:cxn ang="0">
                <a:pos x="684" y="1611"/>
              </a:cxn>
              <a:cxn ang="0">
                <a:pos x="756" y="1524"/>
              </a:cxn>
              <a:cxn ang="0">
                <a:pos x="844" y="1436"/>
              </a:cxn>
              <a:cxn ang="0">
                <a:pos x="949" y="1362"/>
              </a:cxn>
              <a:cxn ang="0">
                <a:pos x="1040" y="1319"/>
              </a:cxn>
              <a:cxn ang="0">
                <a:pos x="1079" y="1306"/>
              </a:cxn>
              <a:cxn ang="0">
                <a:pos x="1120" y="1296"/>
              </a:cxn>
              <a:cxn ang="0">
                <a:pos x="1165" y="1697"/>
              </a:cxn>
            </a:cxnLst>
            <a:rect l="0" t="0" r="r" b="b"/>
            <a:pathLst>
              <a:path w="1874" h="2208">
                <a:moveTo>
                  <a:pt x="1165" y="1934"/>
                </a:moveTo>
                <a:lnTo>
                  <a:pt x="1874" y="1759"/>
                </a:lnTo>
                <a:lnTo>
                  <a:pt x="1848" y="1656"/>
                </a:lnTo>
                <a:lnTo>
                  <a:pt x="1674" y="1667"/>
                </a:lnTo>
                <a:lnTo>
                  <a:pt x="1671" y="1653"/>
                </a:lnTo>
                <a:lnTo>
                  <a:pt x="1667" y="1634"/>
                </a:lnTo>
                <a:lnTo>
                  <a:pt x="1662" y="1614"/>
                </a:lnTo>
                <a:lnTo>
                  <a:pt x="1656" y="1590"/>
                </a:lnTo>
                <a:lnTo>
                  <a:pt x="1649" y="1563"/>
                </a:lnTo>
                <a:lnTo>
                  <a:pt x="1641" y="1535"/>
                </a:lnTo>
                <a:lnTo>
                  <a:pt x="1633" y="1505"/>
                </a:lnTo>
                <a:lnTo>
                  <a:pt x="1624" y="1475"/>
                </a:lnTo>
                <a:lnTo>
                  <a:pt x="1615" y="1442"/>
                </a:lnTo>
                <a:lnTo>
                  <a:pt x="1604" y="1408"/>
                </a:lnTo>
                <a:lnTo>
                  <a:pt x="1593" y="1373"/>
                </a:lnTo>
                <a:lnTo>
                  <a:pt x="1581" y="1339"/>
                </a:lnTo>
                <a:lnTo>
                  <a:pt x="1567" y="1303"/>
                </a:lnTo>
                <a:lnTo>
                  <a:pt x="1554" y="1267"/>
                </a:lnTo>
                <a:lnTo>
                  <a:pt x="1539" y="1232"/>
                </a:lnTo>
                <a:lnTo>
                  <a:pt x="1525" y="1197"/>
                </a:lnTo>
                <a:lnTo>
                  <a:pt x="1509" y="1164"/>
                </a:lnTo>
                <a:lnTo>
                  <a:pt x="1492" y="1132"/>
                </a:lnTo>
                <a:lnTo>
                  <a:pt x="1475" y="1098"/>
                </a:lnTo>
                <a:lnTo>
                  <a:pt x="1456" y="1069"/>
                </a:lnTo>
                <a:lnTo>
                  <a:pt x="1437" y="1041"/>
                </a:lnTo>
                <a:lnTo>
                  <a:pt x="1418" y="1014"/>
                </a:lnTo>
                <a:lnTo>
                  <a:pt x="1397" y="991"/>
                </a:lnTo>
                <a:lnTo>
                  <a:pt x="1376" y="970"/>
                </a:lnTo>
                <a:lnTo>
                  <a:pt x="1385" y="961"/>
                </a:lnTo>
                <a:lnTo>
                  <a:pt x="1398" y="945"/>
                </a:lnTo>
                <a:lnTo>
                  <a:pt x="1416" y="927"/>
                </a:lnTo>
                <a:lnTo>
                  <a:pt x="1438" y="902"/>
                </a:lnTo>
                <a:lnTo>
                  <a:pt x="1461" y="875"/>
                </a:lnTo>
                <a:lnTo>
                  <a:pt x="1488" y="844"/>
                </a:lnTo>
                <a:lnTo>
                  <a:pt x="1514" y="809"/>
                </a:lnTo>
                <a:lnTo>
                  <a:pt x="1540" y="772"/>
                </a:lnTo>
                <a:lnTo>
                  <a:pt x="1581" y="825"/>
                </a:lnTo>
                <a:lnTo>
                  <a:pt x="1612" y="878"/>
                </a:lnTo>
                <a:lnTo>
                  <a:pt x="1638" y="927"/>
                </a:lnTo>
                <a:lnTo>
                  <a:pt x="1656" y="971"/>
                </a:lnTo>
                <a:lnTo>
                  <a:pt x="1670" y="1010"/>
                </a:lnTo>
                <a:lnTo>
                  <a:pt x="1677" y="1038"/>
                </a:lnTo>
                <a:lnTo>
                  <a:pt x="1682" y="1057"/>
                </a:lnTo>
                <a:lnTo>
                  <a:pt x="1683" y="1064"/>
                </a:lnTo>
                <a:lnTo>
                  <a:pt x="1770" y="1033"/>
                </a:lnTo>
                <a:lnTo>
                  <a:pt x="1767" y="861"/>
                </a:lnTo>
                <a:lnTo>
                  <a:pt x="1752" y="719"/>
                </a:lnTo>
                <a:lnTo>
                  <a:pt x="1729" y="605"/>
                </a:lnTo>
                <a:lnTo>
                  <a:pt x="1702" y="516"/>
                </a:lnTo>
                <a:lnTo>
                  <a:pt x="1674" y="450"/>
                </a:lnTo>
                <a:lnTo>
                  <a:pt x="1650" y="405"/>
                </a:lnTo>
                <a:lnTo>
                  <a:pt x="1632" y="381"/>
                </a:lnTo>
                <a:lnTo>
                  <a:pt x="1625" y="373"/>
                </a:lnTo>
                <a:lnTo>
                  <a:pt x="1606" y="338"/>
                </a:lnTo>
                <a:lnTo>
                  <a:pt x="1586" y="311"/>
                </a:lnTo>
                <a:lnTo>
                  <a:pt x="1564" y="291"/>
                </a:lnTo>
                <a:lnTo>
                  <a:pt x="1540" y="277"/>
                </a:lnTo>
                <a:lnTo>
                  <a:pt x="1517" y="267"/>
                </a:lnTo>
                <a:lnTo>
                  <a:pt x="1494" y="262"/>
                </a:lnTo>
                <a:lnTo>
                  <a:pt x="1471" y="261"/>
                </a:lnTo>
                <a:lnTo>
                  <a:pt x="1449" y="262"/>
                </a:lnTo>
                <a:lnTo>
                  <a:pt x="1427" y="265"/>
                </a:lnTo>
                <a:lnTo>
                  <a:pt x="1408" y="271"/>
                </a:lnTo>
                <a:lnTo>
                  <a:pt x="1391" y="278"/>
                </a:lnTo>
                <a:lnTo>
                  <a:pt x="1376" y="285"/>
                </a:lnTo>
                <a:lnTo>
                  <a:pt x="1363" y="291"/>
                </a:lnTo>
                <a:lnTo>
                  <a:pt x="1354" y="296"/>
                </a:lnTo>
                <a:lnTo>
                  <a:pt x="1348" y="301"/>
                </a:lnTo>
                <a:lnTo>
                  <a:pt x="1346" y="302"/>
                </a:lnTo>
                <a:lnTo>
                  <a:pt x="1318" y="311"/>
                </a:lnTo>
                <a:lnTo>
                  <a:pt x="1295" y="315"/>
                </a:lnTo>
                <a:lnTo>
                  <a:pt x="1274" y="315"/>
                </a:lnTo>
                <a:lnTo>
                  <a:pt x="1256" y="314"/>
                </a:lnTo>
                <a:lnTo>
                  <a:pt x="1241" y="309"/>
                </a:lnTo>
                <a:lnTo>
                  <a:pt x="1227" y="302"/>
                </a:lnTo>
                <a:lnTo>
                  <a:pt x="1215" y="295"/>
                </a:lnTo>
                <a:lnTo>
                  <a:pt x="1202" y="288"/>
                </a:lnTo>
                <a:lnTo>
                  <a:pt x="1197" y="54"/>
                </a:lnTo>
                <a:lnTo>
                  <a:pt x="1196" y="53"/>
                </a:lnTo>
                <a:lnTo>
                  <a:pt x="1192" y="50"/>
                </a:lnTo>
                <a:lnTo>
                  <a:pt x="1185" y="44"/>
                </a:lnTo>
                <a:lnTo>
                  <a:pt x="1177" y="39"/>
                </a:lnTo>
                <a:lnTo>
                  <a:pt x="1166" y="31"/>
                </a:lnTo>
                <a:lnTo>
                  <a:pt x="1152" y="25"/>
                </a:lnTo>
                <a:lnTo>
                  <a:pt x="1138" y="17"/>
                </a:lnTo>
                <a:lnTo>
                  <a:pt x="1123" y="12"/>
                </a:lnTo>
                <a:lnTo>
                  <a:pt x="1106" y="6"/>
                </a:lnTo>
                <a:lnTo>
                  <a:pt x="1088" y="2"/>
                </a:lnTo>
                <a:lnTo>
                  <a:pt x="1069" y="0"/>
                </a:lnTo>
                <a:lnTo>
                  <a:pt x="1050" y="0"/>
                </a:lnTo>
                <a:lnTo>
                  <a:pt x="1029" y="3"/>
                </a:lnTo>
                <a:lnTo>
                  <a:pt x="1010" y="10"/>
                </a:lnTo>
                <a:lnTo>
                  <a:pt x="990" y="20"/>
                </a:lnTo>
                <a:lnTo>
                  <a:pt x="971" y="34"/>
                </a:lnTo>
                <a:lnTo>
                  <a:pt x="1008" y="72"/>
                </a:lnTo>
                <a:lnTo>
                  <a:pt x="1006" y="77"/>
                </a:lnTo>
                <a:lnTo>
                  <a:pt x="1004" y="82"/>
                </a:lnTo>
                <a:lnTo>
                  <a:pt x="1003" y="88"/>
                </a:lnTo>
                <a:lnTo>
                  <a:pt x="1003" y="93"/>
                </a:lnTo>
                <a:lnTo>
                  <a:pt x="988" y="291"/>
                </a:lnTo>
                <a:lnTo>
                  <a:pt x="987" y="292"/>
                </a:lnTo>
                <a:lnTo>
                  <a:pt x="981" y="296"/>
                </a:lnTo>
                <a:lnTo>
                  <a:pt x="972" y="304"/>
                </a:lnTo>
                <a:lnTo>
                  <a:pt x="962" y="311"/>
                </a:lnTo>
                <a:lnTo>
                  <a:pt x="946" y="318"/>
                </a:lnTo>
                <a:lnTo>
                  <a:pt x="926" y="325"/>
                </a:lnTo>
                <a:lnTo>
                  <a:pt x="904" y="331"/>
                </a:lnTo>
                <a:lnTo>
                  <a:pt x="879" y="334"/>
                </a:lnTo>
                <a:lnTo>
                  <a:pt x="862" y="332"/>
                </a:lnTo>
                <a:lnTo>
                  <a:pt x="846" y="329"/>
                </a:lnTo>
                <a:lnTo>
                  <a:pt x="830" y="322"/>
                </a:lnTo>
                <a:lnTo>
                  <a:pt x="817" y="315"/>
                </a:lnTo>
                <a:lnTo>
                  <a:pt x="801" y="306"/>
                </a:lnTo>
                <a:lnTo>
                  <a:pt x="786" y="299"/>
                </a:lnTo>
                <a:lnTo>
                  <a:pt x="769" y="293"/>
                </a:lnTo>
                <a:lnTo>
                  <a:pt x="749" y="291"/>
                </a:lnTo>
                <a:lnTo>
                  <a:pt x="735" y="319"/>
                </a:lnTo>
                <a:lnTo>
                  <a:pt x="719" y="353"/>
                </a:lnTo>
                <a:lnTo>
                  <a:pt x="702" y="391"/>
                </a:lnTo>
                <a:lnTo>
                  <a:pt x="685" y="433"/>
                </a:lnTo>
                <a:lnTo>
                  <a:pt x="668" y="478"/>
                </a:lnTo>
                <a:lnTo>
                  <a:pt x="653" y="526"/>
                </a:lnTo>
                <a:lnTo>
                  <a:pt x="642" y="574"/>
                </a:lnTo>
                <a:lnTo>
                  <a:pt x="634" y="625"/>
                </a:lnTo>
                <a:lnTo>
                  <a:pt x="645" y="643"/>
                </a:lnTo>
                <a:lnTo>
                  <a:pt x="657" y="662"/>
                </a:lnTo>
                <a:lnTo>
                  <a:pt x="672" y="680"/>
                </a:lnTo>
                <a:lnTo>
                  <a:pt x="687" y="701"/>
                </a:lnTo>
                <a:lnTo>
                  <a:pt x="703" y="721"/>
                </a:lnTo>
                <a:lnTo>
                  <a:pt x="722" y="742"/>
                </a:lnTo>
                <a:lnTo>
                  <a:pt x="741" y="763"/>
                </a:lnTo>
                <a:lnTo>
                  <a:pt x="763" y="785"/>
                </a:lnTo>
                <a:lnTo>
                  <a:pt x="908" y="951"/>
                </a:lnTo>
                <a:lnTo>
                  <a:pt x="893" y="960"/>
                </a:lnTo>
                <a:lnTo>
                  <a:pt x="872" y="973"/>
                </a:lnTo>
                <a:lnTo>
                  <a:pt x="848" y="988"/>
                </a:lnTo>
                <a:lnTo>
                  <a:pt x="819" y="1011"/>
                </a:lnTo>
                <a:lnTo>
                  <a:pt x="786" y="1038"/>
                </a:lnTo>
                <a:lnTo>
                  <a:pt x="752" y="1070"/>
                </a:lnTo>
                <a:lnTo>
                  <a:pt x="716" y="1109"/>
                </a:lnTo>
                <a:lnTo>
                  <a:pt x="679" y="1152"/>
                </a:lnTo>
                <a:lnTo>
                  <a:pt x="644" y="1202"/>
                </a:lnTo>
                <a:lnTo>
                  <a:pt x="608" y="1257"/>
                </a:lnTo>
                <a:lnTo>
                  <a:pt x="575" y="1321"/>
                </a:lnTo>
                <a:lnTo>
                  <a:pt x="544" y="1389"/>
                </a:lnTo>
                <a:lnTo>
                  <a:pt x="517" y="1467"/>
                </a:lnTo>
                <a:lnTo>
                  <a:pt x="494" y="1550"/>
                </a:lnTo>
                <a:lnTo>
                  <a:pt x="476" y="1641"/>
                </a:lnTo>
                <a:lnTo>
                  <a:pt x="465" y="1740"/>
                </a:lnTo>
                <a:lnTo>
                  <a:pt x="118" y="1759"/>
                </a:lnTo>
                <a:lnTo>
                  <a:pt x="0" y="2208"/>
                </a:lnTo>
                <a:lnTo>
                  <a:pt x="1165" y="1934"/>
                </a:lnTo>
                <a:lnTo>
                  <a:pt x="1165" y="1697"/>
                </a:lnTo>
                <a:lnTo>
                  <a:pt x="606" y="1732"/>
                </a:lnTo>
                <a:lnTo>
                  <a:pt x="617" y="1711"/>
                </a:lnTo>
                <a:lnTo>
                  <a:pt x="630" y="1690"/>
                </a:lnTo>
                <a:lnTo>
                  <a:pt x="646" y="1666"/>
                </a:lnTo>
                <a:lnTo>
                  <a:pt x="664" y="1638"/>
                </a:lnTo>
                <a:lnTo>
                  <a:pt x="684" y="1611"/>
                </a:lnTo>
                <a:lnTo>
                  <a:pt x="706" y="1583"/>
                </a:lnTo>
                <a:lnTo>
                  <a:pt x="729" y="1554"/>
                </a:lnTo>
                <a:lnTo>
                  <a:pt x="756" y="1524"/>
                </a:lnTo>
                <a:lnTo>
                  <a:pt x="783" y="1494"/>
                </a:lnTo>
                <a:lnTo>
                  <a:pt x="813" y="1465"/>
                </a:lnTo>
                <a:lnTo>
                  <a:pt x="844" y="1436"/>
                </a:lnTo>
                <a:lnTo>
                  <a:pt x="878" y="1411"/>
                </a:lnTo>
                <a:lnTo>
                  <a:pt x="913" y="1385"/>
                </a:lnTo>
                <a:lnTo>
                  <a:pt x="949" y="1362"/>
                </a:lnTo>
                <a:lnTo>
                  <a:pt x="988" y="1342"/>
                </a:lnTo>
                <a:lnTo>
                  <a:pt x="1028" y="1324"/>
                </a:lnTo>
                <a:lnTo>
                  <a:pt x="1040" y="1319"/>
                </a:lnTo>
                <a:lnTo>
                  <a:pt x="1053" y="1313"/>
                </a:lnTo>
                <a:lnTo>
                  <a:pt x="1066" y="1309"/>
                </a:lnTo>
                <a:lnTo>
                  <a:pt x="1079" y="1306"/>
                </a:lnTo>
                <a:lnTo>
                  <a:pt x="1093" y="1302"/>
                </a:lnTo>
                <a:lnTo>
                  <a:pt x="1106" y="1299"/>
                </a:lnTo>
                <a:lnTo>
                  <a:pt x="1120" y="1296"/>
                </a:lnTo>
                <a:lnTo>
                  <a:pt x="1132" y="1293"/>
                </a:lnTo>
                <a:lnTo>
                  <a:pt x="1314" y="1688"/>
                </a:lnTo>
                <a:lnTo>
                  <a:pt x="1165" y="1697"/>
                </a:lnTo>
                <a:lnTo>
                  <a:pt x="1165" y="1934"/>
                </a:lnTo>
                <a:lnTo>
                  <a:pt x="1165" y="19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34" name="Freeform 6"/>
          <p:cNvSpPr>
            <a:spLocks noChangeArrowheads="1"/>
          </p:cNvSpPr>
          <p:nvPr/>
        </p:nvSpPr>
        <p:spPr bwMode="auto">
          <a:xfrm>
            <a:off x="5508625" y="2414588"/>
            <a:ext cx="265113" cy="260350"/>
          </a:xfrm>
          <a:custGeom>
            <a:avLst/>
            <a:gdLst/>
            <a:ahLst/>
            <a:cxnLst>
              <a:cxn ang="0">
                <a:pos x="126" y="164"/>
              </a:cxn>
              <a:cxn ang="0">
                <a:pos x="0" y="0"/>
              </a:cxn>
              <a:cxn ang="0">
                <a:pos x="167" y="73"/>
              </a:cxn>
              <a:cxn ang="0">
                <a:pos x="163" y="84"/>
              </a:cxn>
              <a:cxn ang="0">
                <a:pos x="157" y="94"/>
              </a:cxn>
              <a:cxn ang="0">
                <a:pos x="152" y="106"/>
              </a:cxn>
              <a:cxn ang="0">
                <a:pos x="147" y="117"/>
              </a:cxn>
              <a:cxn ang="0">
                <a:pos x="141" y="129"/>
              </a:cxn>
              <a:cxn ang="0">
                <a:pos x="136" y="141"/>
              </a:cxn>
              <a:cxn ang="0">
                <a:pos x="131" y="153"/>
              </a:cxn>
              <a:cxn ang="0">
                <a:pos x="126" y="164"/>
              </a:cxn>
              <a:cxn ang="0">
                <a:pos x="126" y="164"/>
              </a:cxn>
            </a:cxnLst>
            <a:rect l="0" t="0" r="r" b="b"/>
            <a:pathLst>
              <a:path w="167" h="164">
                <a:moveTo>
                  <a:pt x="126" y="164"/>
                </a:moveTo>
                <a:lnTo>
                  <a:pt x="0" y="0"/>
                </a:lnTo>
                <a:lnTo>
                  <a:pt x="167" y="73"/>
                </a:lnTo>
                <a:lnTo>
                  <a:pt x="163" y="84"/>
                </a:lnTo>
                <a:lnTo>
                  <a:pt x="157" y="94"/>
                </a:lnTo>
                <a:lnTo>
                  <a:pt x="152" y="106"/>
                </a:lnTo>
                <a:lnTo>
                  <a:pt x="147" y="117"/>
                </a:lnTo>
                <a:lnTo>
                  <a:pt x="141" y="129"/>
                </a:lnTo>
                <a:lnTo>
                  <a:pt x="136" y="141"/>
                </a:lnTo>
                <a:lnTo>
                  <a:pt x="131" y="153"/>
                </a:lnTo>
                <a:lnTo>
                  <a:pt x="126" y="164"/>
                </a:lnTo>
                <a:lnTo>
                  <a:pt x="126" y="164"/>
                </a:lnTo>
                <a:close/>
              </a:path>
            </a:pathLst>
          </a:custGeom>
          <a:solidFill>
            <a:srgbClr val="7FB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35" name="Freeform 7"/>
          <p:cNvSpPr>
            <a:spLocks noChangeArrowheads="1"/>
          </p:cNvSpPr>
          <p:nvPr/>
        </p:nvSpPr>
        <p:spPr bwMode="auto">
          <a:xfrm>
            <a:off x="5311775" y="2873375"/>
            <a:ext cx="315913" cy="212725"/>
          </a:xfrm>
          <a:custGeom>
            <a:avLst/>
            <a:gdLst/>
            <a:ahLst/>
            <a:cxnLst>
              <a:cxn ang="0">
                <a:pos x="174" y="134"/>
              </a:cxn>
              <a:cxn ang="0">
                <a:pos x="0" y="0"/>
              </a:cxn>
              <a:cxn ang="0">
                <a:pos x="199" y="23"/>
              </a:cxn>
              <a:cxn ang="0">
                <a:pos x="192" y="50"/>
              </a:cxn>
              <a:cxn ang="0">
                <a:pos x="186" y="79"/>
              </a:cxn>
              <a:cxn ang="0">
                <a:pos x="180" y="106"/>
              </a:cxn>
              <a:cxn ang="0">
                <a:pos x="174" y="134"/>
              </a:cxn>
              <a:cxn ang="0">
                <a:pos x="174" y="134"/>
              </a:cxn>
            </a:cxnLst>
            <a:rect l="0" t="0" r="r" b="b"/>
            <a:pathLst>
              <a:path w="199" h="134">
                <a:moveTo>
                  <a:pt x="174" y="134"/>
                </a:moveTo>
                <a:lnTo>
                  <a:pt x="0" y="0"/>
                </a:lnTo>
                <a:lnTo>
                  <a:pt x="199" y="23"/>
                </a:lnTo>
                <a:lnTo>
                  <a:pt x="192" y="50"/>
                </a:lnTo>
                <a:lnTo>
                  <a:pt x="186" y="79"/>
                </a:lnTo>
                <a:lnTo>
                  <a:pt x="180" y="106"/>
                </a:lnTo>
                <a:lnTo>
                  <a:pt x="174" y="134"/>
                </a:lnTo>
                <a:lnTo>
                  <a:pt x="174" y="134"/>
                </a:lnTo>
                <a:close/>
              </a:path>
            </a:pathLst>
          </a:custGeom>
          <a:solidFill>
            <a:srgbClr val="7FB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36" name="Freeform 8"/>
          <p:cNvSpPr>
            <a:spLocks noChangeArrowheads="1"/>
          </p:cNvSpPr>
          <p:nvPr/>
        </p:nvSpPr>
        <p:spPr bwMode="auto">
          <a:xfrm>
            <a:off x="5235575" y="3725863"/>
            <a:ext cx="366713" cy="201612"/>
          </a:xfrm>
          <a:custGeom>
            <a:avLst/>
            <a:gdLst/>
            <a:ahLst/>
            <a:cxnLst>
              <a:cxn ang="0">
                <a:pos x="209" y="0"/>
              </a:cxn>
              <a:cxn ang="0">
                <a:pos x="214" y="31"/>
              </a:cxn>
              <a:cxn ang="0">
                <a:pos x="219" y="65"/>
              </a:cxn>
              <a:cxn ang="0">
                <a:pos x="225" y="96"/>
              </a:cxn>
              <a:cxn ang="0">
                <a:pos x="231" y="127"/>
              </a:cxn>
              <a:cxn ang="0">
                <a:pos x="0" y="106"/>
              </a:cxn>
              <a:cxn ang="0">
                <a:pos x="209" y="0"/>
              </a:cxn>
              <a:cxn ang="0">
                <a:pos x="209" y="0"/>
              </a:cxn>
            </a:cxnLst>
            <a:rect l="0" t="0" r="r" b="b"/>
            <a:pathLst>
              <a:path w="231" h="127">
                <a:moveTo>
                  <a:pt x="209" y="0"/>
                </a:moveTo>
                <a:lnTo>
                  <a:pt x="214" y="31"/>
                </a:lnTo>
                <a:lnTo>
                  <a:pt x="219" y="65"/>
                </a:lnTo>
                <a:lnTo>
                  <a:pt x="225" y="96"/>
                </a:lnTo>
                <a:lnTo>
                  <a:pt x="231" y="127"/>
                </a:lnTo>
                <a:lnTo>
                  <a:pt x="0" y="106"/>
                </a:lnTo>
                <a:lnTo>
                  <a:pt x="209" y="0"/>
                </a:lnTo>
                <a:lnTo>
                  <a:pt x="209" y="0"/>
                </a:lnTo>
                <a:close/>
              </a:path>
            </a:pathLst>
          </a:custGeom>
          <a:solidFill>
            <a:srgbClr val="7FB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37" name="Freeform 9"/>
          <p:cNvSpPr>
            <a:spLocks noChangeArrowheads="1"/>
          </p:cNvSpPr>
          <p:nvPr/>
        </p:nvSpPr>
        <p:spPr bwMode="auto">
          <a:xfrm>
            <a:off x="5219700" y="3316288"/>
            <a:ext cx="339725" cy="198437"/>
          </a:xfrm>
          <a:custGeom>
            <a:avLst/>
            <a:gdLst/>
            <a:ahLst/>
            <a:cxnLst>
              <a:cxn ang="0">
                <a:pos x="211" y="125"/>
              </a:cxn>
              <a:cxn ang="0">
                <a:pos x="0" y="39"/>
              </a:cxn>
              <a:cxn ang="0">
                <a:pos x="214" y="0"/>
              </a:cxn>
              <a:cxn ang="0">
                <a:pos x="212" y="30"/>
              </a:cxn>
              <a:cxn ang="0">
                <a:pos x="211" y="62"/>
              </a:cxn>
              <a:cxn ang="0">
                <a:pos x="211" y="94"/>
              </a:cxn>
              <a:cxn ang="0">
                <a:pos x="211" y="125"/>
              </a:cxn>
              <a:cxn ang="0">
                <a:pos x="211" y="125"/>
              </a:cxn>
            </a:cxnLst>
            <a:rect l="0" t="0" r="r" b="b"/>
            <a:pathLst>
              <a:path w="214" h="125">
                <a:moveTo>
                  <a:pt x="211" y="125"/>
                </a:moveTo>
                <a:lnTo>
                  <a:pt x="0" y="39"/>
                </a:lnTo>
                <a:lnTo>
                  <a:pt x="214" y="0"/>
                </a:lnTo>
                <a:lnTo>
                  <a:pt x="212" y="30"/>
                </a:lnTo>
                <a:lnTo>
                  <a:pt x="211" y="62"/>
                </a:lnTo>
                <a:lnTo>
                  <a:pt x="211" y="94"/>
                </a:lnTo>
                <a:lnTo>
                  <a:pt x="211" y="125"/>
                </a:lnTo>
                <a:lnTo>
                  <a:pt x="211" y="125"/>
                </a:lnTo>
                <a:close/>
              </a:path>
            </a:pathLst>
          </a:custGeom>
          <a:solidFill>
            <a:srgbClr val="7FB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38" name="Freeform 10"/>
          <p:cNvSpPr>
            <a:spLocks noChangeArrowheads="1"/>
          </p:cNvSpPr>
          <p:nvPr/>
        </p:nvSpPr>
        <p:spPr bwMode="auto">
          <a:xfrm>
            <a:off x="5584825" y="4489450"/>
            <a:ext cx="334963" cy="344488"/>
          </a:xfrm>
          <a:custGeom>
            <a:avLst/>
            <a:gdLst/>
            <a:ahLst/>
            <a:cxnLst>
              <a:cxn ang="0">
                <a:pos x="211" y="105"/>
              </a:cxn>
              <a:cxn ang="0">
                <a:pos x="0" y="217"/>
              </a:cxn>
              <a:cxn ang="0">
                <a:pos x="144" y="0"/>
              </a:cxn>
              <a:cxn ang="0">
                <a:pos x="151" y="13"/>
              </a:cxn>
              <a:cxn ang="0">
                <a:pos x="160" y="28"/>
              </a:cxn>
              <a:cxn ang="0">
                <a:pos x="168" y="40"/>
              </a:cxn>
              <a:cxn ang="0">
                <a:pos x="176" y="53"/>
              </a:cxn>
              <a:cxn ang="0">
                <a:pos x="184" y="66"/>
              </a:cxn>
              <a:cxn ang="0">
                <a:pos x="193" y="79"/>
              </a:cxn>
              <a:cxn ang="0">
                <a:pos x="202" y="92"/>
              </a:cxn>
              <a:cxn ang="0">
                <a:pos x="211" y="105"/>
              </a:cxn>
              <a:cxn ang="0">
                <a:pos x="211" y="105"/>
              </a:cxn>
            </a:cxnLst>
            <a:rect l="0" t="0" r="r" b="b"/>
            <a:pathLst>
              <a:path w="211" h="217">
                <a:moveTo>
                  <a:pt x="211" y="105"/>
                </a:moveTo>
                <a:lnTo>
                  <a:pt x="0" y="217"/>
                </a:lnTo>
                <a:lnTo>
                  <a:pt x="144" y="0"/>
                </a:lnTo>
                <a:lnTo>
                  <a:pt x="151" y="13"/>
                </a:lnTo>
                <a:lnTo>
                  <a:pt x="160" y="28"/>
                </a:lnTo>
                <a:lnTo>
                  <a:pt x="168" y="40"/>
                </a:lnTo>
                <a:lnTo>
                  <a:pt x="176" y="53"/>
                </a:lnTo>
                <a:lnTo>
                  <a:pt x="184" y="66"/>
                </a:lnTo>
                <a:lnTo>
                  <a:pt x="193" y="79"/>
                </a:lnTo>
                <a:lnTo>
                  <a:pt x="202" y="92"/>
                </a:lnTo>
                <a:lnTo>
                  <a:pt x="211" y="105"/>
                </a:lnTo>
                <a:lnTo>
                  <a:pt x="211" y="105"/>
                </a:lnTo>
                <a:close/>
              </a:path>
            </a:pathLst>
          </a:custGeom>
          <a:solidFill>
            <a:srgbClr val="7FB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39" name="Freeform 11"/>
          <p:cNvSpPr>
            <a:spLocks noChangeArrowheads="1"/>
          </p:cNvSpPr>
          <p:nvPr/>
        </p:nvSpPr>
        <p:spPr bwMode="auto">
          <a:xfrm>
            <a:off x="5359400" y="4121150"/>
            <a:ext cx="366713" cy="268288"/>
          </a:xfrm>
          <a:custGeom>
            <a:avLst/>
            <a:gdLst/>
            <a:ahLst/>
            <a:cxnLst>
              <a:cxn ang="0">
                <a:pos x="231" y="122"/>
              </a:cxn>
              <a:cxn ang="0">
                <a:pos x="0" y="169"/>
              </a:cxn>
              <a:cxn ang="0">
                <a:pos x="186" y="0"/>
              </a:cxn>
              <a:cxn ang="0">
                <a:pos x="191" y="16"/>
              </a:cxn>
              <a:cxn ang="0">
                <a:pos x="196" y="32"/>
              </a:cxn>
              <a:cxn ang="0">
                <a:pos x="202" y="47"/>
              </a:cxn>
              <a:cxn ang="0">
                <a:pos x="207" y="62"/>
              </a:cxn>
              <a:cxn ang="0">
                <a:pos x="213" y="78"/>
              </a:cxn>
              <a:cxn ang="0">
                <a:pos x="219" y="92"/>
              </a:cxn>
              <a:cxn ang="0">
                <a:pos x="225" y="108"/>
              </a:cxn>
              <a:cxn ang="0">
                <a:pos x="231" y="122"/>
              </a:cxn>
              <a:cxn ang="0">
                <a:pos x="231" y="122"/>
              </a:cxn>
            </a:cxnLst>
            <a:rect l="0" t="0" r="r" b="b"/>
            <a:pathLst>
              <a:path w="231" h="169">
                <a:moveTo>
                  <a:pt x="231" y="122"/>
                </a:moveTo>
                <a:lnTo>
                  <a:pt x="0" y="169"/>
                </a:lnTo>
                <a:lnTo>
                  <a:pt x="186" y="0"/>
                </a:lnTo>
                <a:lnTo>
                  <a:pt x="191" y="16"/>
                </a:lnTo>
                <a:lnTo>
                  <a:pt x="196" y="32"/>
                </a:lnTo>
                <a:lnTo>
                  <a:pt x="202" y="47"/>
                </a:lnTo>
                <a:lnTo>
                  <a:pt x="207" y="62"/>
                </a:lnTo>
                <a:lnTo>
                  <a:pt x="213" y="78"/>
                </a:lnTo>
                <a:lnTo>
                  <a:pt x="219" y="92"/>
                </a:lnTo>
                <a:lnTo>
                  <a:pt x="225" y="108"/>
                </a:lnTo>
                <a:lnTo>
                  <a:pt x="231" y="122"/>
                </a:lnTo>
                <a:lnTo>
                  <a:pt x="231" y="122"/>
                </a:lnTo>
                <a:close/>
              </a:path>
            </a:pathLst>
          </a:custGeom>
          <a:solidFill>
            <a:srgbClr val="7FB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40" name="Freeform 12"/>
          <p:cNvSpPr>
            <a:spLocks noChangeArrowheads="1"/>
          </p:cNvSpPr>
          <p:nvPr/>
        </p:nvSpPr>
        <p:spPr bwMode="auto">
          <a:xfrm>
            <a:off x="7410450" y="2773363"/>
            <a:ext cx="339725" cy="668337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02" y="421"/>
              </a:cxn>
              <a:cxn ang="0">
                <a:pos x="214" y="0"/>
              </a:cxn>
              <a:cxn ang="0">
                <a:pos x="213" y="0"/>
              </a:cxn>
              <a:cxn ang="0">
                <a:pos x="208" y="2"/>
              </a:cxn>
              <a:cxn ang="0">
                <a:pos x="202" y="4"/>
              </a:cxn>
              <a:cxn ang="0">
                <a:pos x="193" y="7"/>
              </a:cxn>
              <a:cxn ang="0">
                <a:pos x="182" y="10"/>
              </a:cxn>
              <a:cxn ang="0">
                <a:pos x="169" y="13"/>
              </a:cxn>
              <a:cxn ang="0">
                <a:pos x="156" y="16"/>
              </a:cxn>
              <a:cxn ang="0">
                <a:pos x="140" y="18"/>
              </a:cxn>
              <a:cxn ang="0">
                <a:pos x="123" y="21"/>
              </a:cxn>
              <a:cxn ang="0">
                <a:pos x="106" y="23"/>
              </a:cxn>
              <a:cxn ang="0">
                <a:pos x="89" y="23"/>
              </a:cxn>
              <a:cxn ang="0">
                <a:pos x="71" y="23"/>
              </a:cxn>
              <a:cxn ang="0">
                <a:pos x="52" y="20"/>
              </a:cxn>
              <a:cxn ang="0">
                <a:pos x="34" y="16"/>
              </a:cxn>
              <a:cxn ang="0">
                <a:pos x="17" y="1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14" h="421">
                <a:moveTo>
                  <a:pt x="0" y="3"/>
                </a:moveTo>
                <a:lnTo>
                  <a:pt x="102" y="421"/>
                </a:lnTo>
                <a:lnTo>
                  <a:pt x="214" y="0"/>
                </a:lnTo>
                <a:lnTo>
                  <a:pt x="213" y="0"/>
                </a:lnTo>
                <a:lnTo>
                  <a:pt x="208" y="2"/>
                </a:lnTo>
                <a:lnTo>
                  <a:pt x="202" y="4"/>
                </a:lnTo>
                <a:lnTo>
                  <a:pt x="193" y="7"/>
                </a:lnTo>
                <a:lnTo>
                  <a:pt x="182" y="10"/>
                </a:lnTo>
                <a:lnTo>
                  <a:pt x="169" y="13"/>
                </a:lnTo>
                <a:lnTo>
                  <a:pt x="156" y="16"/>
                </a:lnTo>
                <a:lnTo>
                  <a:pt x="140" y="18"/>
                </a:lnTo>
                <a:lnTo>
                  <a:pt x="123" y="21"/>
                </a:lnTo>
                <a:lnTo>
                  <a:pt x="106" y="23"/>
                </a:lnTo>
                <a:lnTo>
                  <a:pt x="89" y="23"/>
                </a:lnTo>
                <a:lnTo>
                  <a:pt x="71" y="23"/>
                </a:lnTo>
                <a:lnTo>
                  <a:pt x="52" y="20"/>
                </a:lnTo>
                <a:lnTo>
                  <a:pt x="34" y="16"/>
                </a:lnTo>
                <a:lnTo>
                  <a:pt x="17" y="10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7FB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41" name="Freeform 13"/>
          <p:cNvSpPr>
            <a:spLocks noChangeArrowheads="1"/>
          </p:cNvSpPr>
          <p:nvPr/>
        </p:nvSpPr>
        <p:spPr bwMode="auto">
          <a:xfrm>
            <a:off x="7486650" y="2798763"/>
            <a:ext cx="180975" cy="728662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37" y="46"/>
              </a:cxn>
              <a:cxn ang="0">
                <a:pos x="0" y="283"/>
              </a:cxn>
              <a:cxn ang="0">
                <a:pos x="53" y="459"/>
              </a:cxn>
              <a:cxn ang="0">
                <a:pos x="114" y="269"/>
              </a:cxn>
              <a:cxn ang="0">
                <a:pos x="57" y="53"/>
              </a:cxn>
              <a:cxn ang="0">
                <a:pos x="76" y="0"/>
              </a:cxn>
              <a:cxn ang="0">
                <a:pos x="15" y="0"/>
              </a:cxn>
              <a:cxn ang="0">
                <a:pos x="15" y="0"/>
              </a:cxn>
            </a:cxnLst>
            <a:rect l="0" t="0" r="r" b="b"/>
            <a:pathLst>
              <a:path w="114" h="459">
                <a:moveTo>
                  <a:pt x="15" y="0"/>
                </a:moveTo>
                <a:lnTo>
                  <a:pt x="37" y="46"/>
                </a:lnTo>
                <a:lnTo>
                  <a:pt x="0" y="283"/>
                </a:lnTo>
                <a:lnTo>
                  <a:pt x="53" y="459"/>
                </a:lnTo>
                <a:lnTo>
                  <a:pt x="114" y="269"/>
                </a:lnTo>
                <a:lnTo>
                  <a:pt x="57" y="53"/>
                </a:lnTo>
                <a:lnTo>
                  <a:pt x="76" y="0"/>
                </a:lnTo>
                <a:lnTo>
                  <a:pt x="15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42" name="Freeform 14"/>
          <p:cNvSpPr>
            <a:spLocks noChangeArrowheads="1"/>
          </p:cNvSpPr>
          <p:nvPr/>
        </p:nvSpPr>
        <p:spPr bwMode="auto">
          <a:xfrm>
            <a:off x="6332538" y="2325688"/>
            <a:ext cx="260350" cy="1058862"/>
          </a:xfrm>
          <a:custGeom>
            <a:avLst/>
            <a:gdLst/>
            <a:ahLst/>
            <a:cxnLst>
              <a:cxn ang="0">
                <a:pos x="164" y="646"/>
              </a:cxn>
              <a:cxn ang="0">
                <a:pos x="30" y="14"/>
              </a:cxn>
              <a:cxn ang="0">
                <a:pos x="27" y="7"/>
              </a:cxn>
              <a:cxn ang="0">
                <a:pos x="23" y="3"/>
              </a:cxn>
              <a:cxn ang="0">
                <a:pos x="17" y="0"/>
              </a:cxn>
              <a:cxn ang="0">
                <a:pos x="11" y="0"/>
              </a:cxn>
              <a:cxn ang="0">
                <a:pos x="5" y="3"/>
              </a:cxn>
              <a:cxn ang="0">
                <a:pos x="1" y="9"/>
              </a:cxn>
              <a:cxn ang="0">
                <a:pos x="0" y="16"/>
              </a:cxn>
              <a:cxn ang="0">
                <a:pos x="0" y="23"/>
              </a:cxn>
              <a:cxn ang="0">
                <a:pos x="134" y="654"/>
              </a:cxn>
              <a:cxn ang="0">
                <a:pos x="137" y="661"/>
              </a:cxn>
              <a:cxn ang="0">
                <a:pos x="141" y="666"/>
              </a:cxn>
              <a:cxn ang="0">
                <a:pos x="148" y="667"/>
              </a:cxn>
              <a:cxn ang="0">
                <a:pos x="153" y="667"/>
              </a:cxn>
              <a:cxn ang="0">
                <a:pos x="158" y="664"/>
              </a:cxn>
              <a:cxn ang="0">
                <a:pos x="163" y="660"/>
              </a:cxn>
              <a:cxn ang="0">
                <a:pos x="164" y="653"/>
              </a:cxn>
              <a:cxn ang="0">
                <a:pos x="164" y="646"/>
              </a:cxn>
              <a:cxn ang="0">
                <a:pos x="164" y="646"/>
              </a:cxn>
            </a:cxnLst>
            <a:rect l="0" t="0" r="r" b="b"/>
            <a:pathLst>
              <a:path w="164" h="667">
                <a:moveTo>
                  <a:pt x="164" y="646"/>
                </a:moveTo>
                <a:lnTo>
                  <a:pt x="30" y="14"/>
                </a:lnTo>
                <a:lnTo>
                  <a:pt x="27" y="7"/>
                </a:lnTo>
                <a:lnTo>
                  <a:pt x="23" y="3"/>
                </a:lnTo>
                <a:lnTo>
                  <a:pt x="17" y="0"/>
                </a:lnTo>
                <a:lnTo>
                  <a:pt x="11" y="0"/>
                </a:lnTo>
                <a:lnTo>
                  <a:pt x="5" y="3"/>
                </a:lnTo>
                <a:lnTo>
                  <a:pt x="1" y="9"/>
                </a:lnTo>
                <a:lnTo>
                  <a:pt x="0" y="16"/>
                </a:lnTo>
                <a:lnTo>
                  <a:pt x="0" y="23"/>
                </a:lnTo>
                <a:lnTo>
                  <a:pt x="134" y="654"/>
                </a:lnTo>
                <a:lnTo>
                  <a:pt x="137" y="661"/>
                </a:lnTo>
                <a:lnTo>
                  <a:pt x="141" y="666"/>
                </a:lnTo>
                <a:lnTo>
                  <a:pt x="148" y="667"/>
                </a:lnTo>
                <a:lnTo>
                  <a:pt x="153" y="667"/>
                </a:lnTo>
                <a:lnTo>
                  <a:pt x="158" y="664"/>
                </a:lnTo>
                <a:lnTo>
                  <a:pt x="163" y="660"/>
                </a:lnTo>
                <a:lnTo>
                  <a:pt x="164" y="653"/>
                </a:lnTo>
                <a:lnTo>
                  <a:pt x="164" y="646"/>
                </a:lnTo>
                <a:lnTo>
                  <a:pt x="164" y="6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43" name="Freeform 15"/>
          <p:cNvSpPr>
            <a:spLocks noChangeArrowheads="1"/>
          </p:cNvSpPr>
          <p:nvPr/>
        </p:nvSpPr>
        <p:spPr bwMode="auto">
          <a:xfrm>
            <a:off x="6680200" y="2325688"/>
            <a:ext cx="260350" cy="1058862"/>
          </a:xfrm>
          <a:custGeom>
            <a:avLst/>
            <a:gdLst/>
            <a:ahLst/>
            <a:cxnLst>
              <a:cxn ang="0">
                <a:pos x="154" y="0"/>
              </a:cxn>
              <a:cxn ang="0">
                <a:pos x="148" y="0"/>
              </a:cxn>
              <a:cxn ang="0">
                <a:pos x="141" y="3"/>
              </a:cxn>
              <a:cxn ang="0">
                <a:pos x="136" y="7"/>
              </a:cxn>
              <a:cxn ang="0">
                <a:pos x="134" y="14"/>
              </a:cxn>
              <a:cxn ang="0">
                <a:pos x="0" y="646"/>
              </a:cxn>
              <a:cxn ang="0">
                <a:pos x="0" y="653"/>
              </a:cxn>
              <a:cxn ang="0">
                <a:pos x="2" y="660"/>
              </a:cxn>
              <a:cxn ang="0">
                <a:pos x="5" y="664"/>
              </a:cxn>
              <a:cxn ang="0">
                <a:pos x="11" y="667"/>
              </a:cxn>
              <a:cxn ang="0">
                <a:pos x="17" y="667"/>
              </a:cxn>
              <a:cxn ang="0">
                <a:pos x="23" y="666"/>
              </a:cxn>
              <a:cxn ang="0">
                <a:pos x="27" y="661"/>
              </a:cxn>
              <a:cxn ang="0">
                <a:pos x="29" y="654"/>
              </a:cxn>
              <a:cxn ang="0">
                <a:pos x="164" y="23"/>
              </a:cxn>
              <a:cxn ang="0">
                <a:pos x="164" y="16"/>
              </a:cxn>
              <a:cxn ang="0">
                <a:pos x="163" y="9"/>
              </a:cxn>
              <a:cxn ang="0">
                <a:pos x="160" y="3"/>
              </a:cxn>
              <a:cxn ang="0">
                <a:pos x="154" y="0"/>
              </a:cxn>
              <a:cxn ang="0">
                <a:pos x="154" y="0"/>
              </a:cxn>
            </a:cxnLst>
            <a:rect l="0" t="0" r="r" b="b"/>
            <a:pathLst>
              <a:path w="164" h="667">
                <a:moveTo>
                  <a:pt x="154" y="0"/>
                </a:moveTo>
                <a:lnTo>
                  <a:pt x="148" y="0"/>
                </a:lnTo>
                <a:lnTo>
                  <a:pt x="141" y="3"/>
                </a:lnTo>
                <a:lnTo>
                  <a:pt x="136" y="7"/>
                </a:lnTo>
                <a:lnTo>
                  <a:pt x="134" y="14"/>
                </a:lnTo>
                <a:lnTo>
                  <a:pt x="0" y="646"/>
                </a:lnTo>
                <a:lnTo>
                  <a:pt x="0" y="653"/>
                </a:lnTo>
                <a:lnTo>
                  <a:pt x="2" y="660"/>
                </a:lnTo>
                <a:lnTo>
                  <a:pt x="5" y="664"/>
                </a:lnTo>
                <a:lnTo>
                  <a:pt x="11" y="667"/>
                </a:lnTo>
                <a:lnTo>
                  <a:pt x="17" y="667"/>
                </a:lnTo>
                <a:lnTo>
                  <a:pt x="23" y="666"/>
                </a:lnTo>
                <a:lnTo>
                  <a:pt x="27" y="661"/>
                </a:lnTo>
                <a:lnTo>
                  <a:pt x="29" y="654"/>
                </a:lnTo>
                <a:lnTo>
                  <a:pt x="164" y="23"/>
                </a:lnTo>
                <a:lnTo>
                  <a:pt x="164" y="16"/>
                </a:lnTo>
                <a:lnTo>
                  <a:pt x="163" y="9"/>
                </a:lnTo>
                <a:lnTo>
                  <a:pt x="160" y="3"/>
                </a:lnTo>
                <a:lnTo>
                  <a:pt x="154" y="0"/>
                </a:lnTo>
                <a:lnTo>
                  <a:pt x="15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44" name="Freeform 16"/>
          <p:cNvSpPr>
            <a:spLocks noChangeArrowheads="1"/>
          </p:cNvSpPr>
          <p:nvPr/>
        </p:nvSpPr>
        <p:spPr bwMode="auto">
          <a:xfrm>
            <a:off x="6367463" y="2062163"/>
            <a:ext cx="525462" cy="220662"/>
          </a:xfrm>
          <a:custGeom>
            <a:avLst/>
            <a:gdLst/>
            <a:ahLst/>
            <a:cxnLst>
              <a:cxn ang="0">
                <a:pos x="5" y="137"/>
              </a:cxn>
              <a:cxn ang="0">
                <a:pos x="8" y="139"/>
              </a:cxn>
              <a:cxn ang="0">
                <a:pos x="11" y="139"/>
              </a:cxn>
              <a:cxn ang="0">
                <a:pos x="13" y="137"/>
              </a:cxn>
              <a:cxn ang="0">
                <a:pos x="15" y="134"/>
              </a:cxn>
              <a:cxn ang="0">
                <a:pos x="60" y="38"/>
              </a:cxn>
              <a:cxn ang="0">
                <a:pos x="111" y="137"/>
              </a:cxn>
              <a:cxn ang="0">
                <a:pos x="170" y="34"/>
              </a:cxn>
              <a:cxn ang="0">
                <a:pos x="223" y="137"/>
              </a:cxn>
              <a:cxn ang="0">
                <a:pos x="276" y="38"/>
              </a:cxn>
              <a:cxn ang="0">
                <a:pos x="317" y="130"/>
              </a:cxn>
              <a:cxn ang="0">
                <a:pos x="319" y="133"/>
              </a:cxn>
              <a:cxn ang="0">
                <a:pos x="321" y="136"/>
              </a:cxn>
              <a:cxn ang="0">
                <a:pos x="325" y="136"/>
              </a:cxn>
              <a:cxn ang="0">
                <a:pos x="327" y="134"/>
              </a:cxn>
              <a:cxn ang="0">
                <a:pos x="330" y="133"/>
              </a:cxn>
              <a:cxn ang="0">
                <a:pos x="331" y="130"/>
              </a:cxn>
              <a:cxn ang="0">
                <a:pos x="331" y="126"/>
              </a:cxn>
              <a:cxn ang="0">
                <a:pos x="331" y="123"/>
              </a:cxn>
              <a:cxn ang="0">
                <a:pos x="277" y="1"/>
              </a:cxn>
              <a:cxn ang="0">
                <a:pos x="223" y="103"/>
              </a:cxn>
              <a:cxn ang="0">
                <a:pos x="172" y="0"/>
              </a:cxn>
              <a:cxn ang="0">
                <a:pos x="112" y="103"/>
              </a:cxn>
              <a:cxn ang="0">
                <a:pos x="60" y="1"/>
              </a:cxn>
              <a:cxn ang="0">
                <a:pos x="1" y="126"/>
              </a:cxn>
              <a:cxn ang="0">
                <a:pos x="0" y="129"/>
              </a:cxn>
              <a:cxn ang="0">
                <a:pos x="1" y="131"/>
              </a:cxn>
              <a:cxn ang="0">
                <a:pos x="3" y="134"/>
              </a:cxn>
              <a:cxn ang="0">
                <a:pos x="5" y="137"/>
              </a:cxn>
              <a:cxn ang="0">
                <a:pos x="5" y="137"/>
              </a:cxn>
            </a:cxnLst>
            <a:rect l="0" t="0" r="r" b="b"/>
            <a:pathLst>
              <a:path w="331" h="139">
                <a:moveTo>
                  <a:pt x="5" y="137"/>
                </a:moveTo>
                <a:lnTo>
                  <a:pt x="8" y="139"/>
                </a:lnTo>
                <a:lnTo>
                  <a:pt x="11" y="139"/>
                </a:lnTo>
                <a:lnTo>
                  <a:pt x="13" y="137"/>
                </a:lnTo>
                <a:lnTo>
                  <a:pt x="15" y="134"/>
                </a:lnTo>
                <a:lnTo>
                  <a:pt x="60" y="38"/>
                </a:lnTo>
                <a:lnTo>
                  <a:pt x="111" y="137"/>
                </a:lnTo>
                <a:lnTo>
                  <a:pt x="170" y="34"/>
                </a:lnTo>
                <a:lnTo>
                  <a:pt x="223" y="137"/>
                </a:lnTo>
                <a:lnTo>
                  <a:pt x="276" y="38"/>
                </a:lnTo>
                <a:lnTo>
                  <a:pt x="317" y="130"/>
                </a:lnTo>
                <a:lnTo>
                  <a:pt x="319" y="133"/>
                </a:lnTo>
                <a:lnTo>
                  <a:pt x="321" y="136"/>
                </a:lnTo>
                <a:lnTo>
                  <a:pt x="325" y="136"/>
                </a:lnTo>
                <a:lnTo>
                  <a:pt x="327" y="134"/>
                </a:lnTo>
                <a:lnTo>
                  <a:pt x="330" y="133"/>
                </a:lnTo>
                <a:lnTo>
                  <a:pt x="331" y="130"/>
                </a:lnTo>
                <a:lnTo>
                  <a:pt x="331" y="126"/>
                </a:lnTo>
                <a:lnTo>
                  <a:pt x="331" y="123"/>
                </a:lnTo>
                <a:lnTo>
                  <a:pt x="277" y="1"/>
                </a:lnTo>
                <a:lnTo>
                  <a:pt x="223" y="103"/>
                </a:lnTo>
                <a:lnTo>
                  <a:pt x="172" y="0"/>
                </a:lnTo>
                <a:lnTo>
                  <a:pt x="112" y="103"/>
                </a:lnTo>
                <a:lnTo>
                  <a:pt x="60" y="1"/>
                </a:lnTo>
                <a:lnTo>
                  <a:pt x="1" y="126"/>
                </a:lnTo>
                <a:lnTo>
                  <a:pt x="0" y="129"/>
                </a:lnTo>
                <a:lnTo>
                  <a:pt x="1" y="131"/>
                </a:lnTo>
                <a:lnTo>
                  <a:pt x="3" y="134"/>
                </a:lnTo>
                <a:lnTo>
                  <a:pt x="5" y="137"/>
                </a:lnTo>
                <a:lnTo>
                  <a:pt x="5" y="13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45" name="Freeform 17"/>
          <p:cNvSpPr>
            <a:spLocks noChangeArrowheads="1"/>
          </p:cNvSpPr>
          <p:nvPr/>
        </p:nvSpPr>
        <p:spPr bwMode="auto">
          <a:xfrm>
            <a:off x="6392863" y="3354388"/>
            <a:ext cx="493712" cy="506412"/>
          </a:xfrm>
          <a:custGeom>
            <a:avLst/>
            <a:gdLst/>
            <a:ahLst/>
            <a:cxnLst>
              <a:cxn ang="0">
                <a:pos x="311" y="319"/>
              </a:cxn>
              <a:cxn ang="0">
                <a:pos x="311" y="0"/>
              </a:cxn>
              <a:cxn ang="0">
                <a:pos x="0" y="0"/>
              </a:cxn>
              <a:cxn ang="0">
                <a:pos x="0" y="319"/>
              </a:cxn>
              <a:cxn ang="0">
                <a:pos x="311" y="319"/>
              </a:cxn>
              <a:cxn ang="0">
                <a:pos x="311" y="319"/>
              </a:cxn>
            </a:cxnLst>
            <a:rect l="0" t="0" r="r" b="b"/>
            <a:pathLst>
              <a:path w="311" h="319">
                <a:moveTo>
                  <a:pt x="311" y="319"/>
                </a:moveTo>
                <a:lnTo>
                  <a:pt x="311" y="0"/>
                </a:lnTo>
                <a:lnTo>
                  <a:pt x="0" y="0"/>
                </a:lnTo>
                <a:lnTo>
                  <a:pt x="0" y="319"/>
                </a:lnTo>
                <a:lnTo>
                  <a:pt x="311" y="319"/>
                </a:lnTo>
                <a:lnTo>
                  <a:pt x="311" y="31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46" name="Freeform 18"/>
          <p:cNvSpPr>
            <a:spLocks noChangeArrowheads="1"/>
          </p:cNvSpPr>
          <p:nvPr/>
        </p:nvSpPr>
        <p:spPr bwMode="auto">
          <a:xfrm>
            <a:off x="6489700" y="3683000"/>
            <a:ext cx="296863" cy="354013"/>
          </a:xfrm>
          <a:custGeom>
            <a:avLst/>
            <a:gdLst/>
            <a:ahLst/>
            <a:cxnLst>
              <a:cxn ang="0">
                <a:pos x="93" y="223"/>
              </a:cxn>
              <a:cxn ang="0">
                <a:pos x="112" y="220"/>
              </a:cxn>
              <a:cxn ang="0">
                <a:pos x="130" y="214"/>
              </a:cxn>
              <a:cxn ang="0">
                <a:pos x="146" y="205"/>
              </a:cxn>
              <a:cxn ang="0">
                <a:pos x="159" y="190"/>
              </a:cxn>
              <a:cxn ang="0">
                <a:pos x="172" y="175"/>
              </a:cxn>
              <a:cxn ang="0">
                <a:pos x="180" y="154"/>
              </a:cxn>
              <a:cxn ang="0">
                <a:pos x="185" y="134"/>
              </a:cxn>
              <a:cxn ang="0">
                <a:pos x="187" y="112"/>
              </a:cxn>
              <a:cxn ang="0">
                <a:pos x="185" y="89"/>
              </a:cxn>
              <a:cxn ang="0">
                <a:pos x="180" y="68"/>
              </a:cxn>
              <a:cxn ang="0">
                <a:pos x="172" y="48"/>
              </a:cxn>
              <a:cxn ang="0">
                <a:pos x="159" y="33"/>
              </a:cxn>
              <a:cxn ang="0">
                <a:pos x="146" y="19"/>
              </a:cxn>
              <a:cxn ang="0">
                <a:pos x="130" y="8"/>
              </a:cxn>
              <a:cxn ang="0">
                <a:pos x="112" y="3"/>
              </a:cxn>
              <a:cxn ang="0">
                <a:pos x="93" y="0"/>
              </a:cxn>
              <a:cxn ang="0">
                <a:pos x="75" y="3"/>
              </a:cxn>
              <a:cxn ang="0">
                <a:pos x="57" y="8"/>
              </a:cxn>
              <a:cxn ang="0">
                <a:pos x="41" y="19"/>
              </a:cxn>
              <a:cxn ang="0">
                <a:pos x="28" y="33"/>
              </a:cxn>
              <a:cxn ang="0">
                <a:pos x="16" y="48"/>
              </a:cxn>
              <a:cxn ang="0">
                <a:pos x="7" y="68"/>
              </a:cxn>
              <a:cxn ang="0">
                <a:pos x="2" y="89"/>
              </a:cxn>
              <a:cxn ang="0">
                <a:pos x="0" y="112"/>
              </a:cxn>
              <a:cxn ang="0">
                <a:pos x="2" y="134"/>
              </a:cxn>
              <a:cxn ang="0">
                <a:pos x="7" y="154"/>
              </a:cxn>
              <a:cxn ang="0">
                <a:pos x="16" y="175"/>
              </a:cxn>
              <a:cxn ang="0">
                <a:pos x="28" y="190"/>
              </a:cxn>
              <a:cxn ang="0">
                <a:pos x="41" y="205"/>
              </a:cxn>
              <a:cxn ang="0">
                <a:pos x="57" y="214"/>
              </a:cxn>
              <a:cxn ang="0">
                <a:pos x="75" y="220"/>
              </a:cxn>
              <a:cxn ang="0">
                <a:pos x="93" y="223"/>
              </a:cxn>
              <a:cxn ang="0">
                <a:pos x="93" y="223"/>
              </a:cxn>
            </a:cxnLst>
            <a:rect l="0" t="0" r="r" b="b"/>
            <a:pathLst>
              <a:path w="187" h="223">
                <a:moveTo>
                  <a:pt x="93" y="223"/>
                </a:moveTo>
                <a:lnTo>
                  <a:pt x="112" y="220"/>
                </a:lnTo>
                <a:lnTo>
                  <a:pt x="130" y="214"/>
                </a:lnTo>
                <a:lnTo>
                  <a:pt x="146" y="205"/>
                </a:lnTo>
                <a:lnTo>
                  <a:pt x="159" y="190"/>
                </a:lnTo>
                <a:lnTo>
                  <a:pt x="172" y="175"/>
                </a:lnTo>
                <a:lnTo>
                  <a:pt x="180" y="154"/>
                </a:lnTo>
                <a:lnTo>
                  <a:pt x="185" y="134"/>
                </a:lnTo>
                <a:lnTo>
                  <a:pt x="187" y="112"/>
                </a:lnTo>
                <a:lnTo>
                  <a:pt x="185" y="89"/>
                </a:lnTo>
                <a:lnTo>
                  <a:pt x="180" y="68"/>
                </a:lnTo>
                <a:lnTo>
                  <a:pt x="172" y="48"/>
                </a:lnTo>
                <a:lnTo>
                  <a:pt x="159" y="33"/>
                </a:lnTo>
                <a:lnTo>
                  <a:pt x="146" y="19"/>
                </a:lnTo>
                <a:lnTo>
                  <a:pt x="130" y="8"/>
                </a:lnTo>
                <a:lnTo>
                  <a:pt x="112" y="3"/>
                </a:lnTo>
                <a:lnTo>
                  <a:pt x="93" y="0"/>
                </a:lnTo>
                <a:lnTo>
                  <a:pt x="75" y="3"/>
                </a:lnTo>
                <a:lnTo>
                  <a:pt x="57" y="8"/>
                </a:lnTo>
                <a:lnTo>
                  <a:pt x="41" y="19"/>
                </a:lnTo>
                <a:lnTo>
                  <a:pt x="28" y="33"/>
                </a:lnTo>
                <a:lnTo>
                  <a:pt x="16" y="48"/>
                </a:lnTo>
                <a:lnTo>
                  <a:pt x="7" y="68"/>
                </a:lnTo>
                <a:lnTo>
                  <a:pt x="2" y="89"/>
                </a:lnTo>
                <a:lnTo>
                  <a:pt x="0" y="112"/>
                </a:lnTo>
                <a:lnTo>
                  <a:pt x="2" y="134"/>
                </a:lnTo>
                <a:lnTo>
                  <a:pt x="7" y="154"/>
                </a:lnTo>
                <a:lnTo>
                  <a:pt x="16" y="175"/>
                </a:lnTo>
                <a:lnTo>
                  <a:pt x="28" y="190"/>
                </a:lnTo>
                <a:lnTo>
                  <a:pt x="41" y="205"/>
                </a:lnTo>
                <a:lnTo>
                  <a:pt x="57" y="214"/>
                </a:lnTo>
                <a:lnTo>
                  <a:pt x="75" y="220"/>
                </a:lnTo>
                <a:lnTo>
                  <a:pt x="93" y="223"/>
                </a:lnTo>
                <a:lnTo>
                  <a:pt x="93" y="2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47" name="Freeform 19"/>
          <p:cNvSpPr>
            <a:spLocks noChangeArrowheads="1"/>
          </p:cNvSpPr>
          <p:nvPr/>
        </p:nvSpPr>
        <p:spPr bwMode="auto">
          <a:xfrm>
            <a:off x="5924550" y="1341438"/>
            <a:ext cx="1420813" cy="2098675"/>
          </a:xfrm>
          <a:custGeom>
            <a:avLst/>
            <a:gdLst/>
            <a:ahLst/>
            <a:cxnLst>
              <a:cxn ang="0">
                <a:pos x="761" y="230"/>
              </a:cxn>
              <a:cxn ang="0">
                <a:pos x="817" y="345"/>
              </a:cxn>
              <a:cxn ang="0">
                <a:pos x="846" y="472"/>
              </a:cxn>
              <a:cxn ang="0">
                <a:pos x="841" y="601"/>
              </a:cxn>
              <a:cxn ang="0">
                <a:pos x="804" y="725"/>
              </a:cxn>
              <a:cxn ang="0">
                <a:pos x="737" y="832"/>
              </a:cxn>
              <a:cxn ang="0">
                <a:pos x="727" y="846"/>
              </a:cxn>
              <a:cxn ang="0">
                <a:pos x="708" y="873"/>
              </a:cxn>
              <a:cxn ang="0">
                <a:pos x="678" y="920"/>
              </a:cxn>
              <a:cxn ang="0">
                <a:pos x="612" y="1051"/>
              </a:cxn>
              <a:cxn ang="0">
                <a:pos x="565" y="1211"/>
              </a:cxn>
              <a:cxn ang="0">
                <a:pos x="334" y="1204"/>
              </a:cxn>
              <a:cxn ang="0">
                <a:pos x="277" y="1027"/>
              </a:cxn>
              <a:cxn ang="0">
                <a:pos x="203" y="889"/>
              </a:cxn>
              <a:cxn ang="0">
                <a:pos x="150" y="820"/>
              </a:cxn>
              <a:cxn ang="0">
                <a:pos x="82" y="700"/>
              </a:cxn>
              <a:cxn ang="0">
                <a:pos x="49" y="562"/>
              </a:cxn>
              <a:cxn ang="0">
                <a:pos x="54" y="425"/>
              </a:cxn>
              <a:cxn ang="0">
                <a:pos x="92" y="300"/>
              </a:cxn>
              <a:cxn ang="0">
                <a:pos x="160" y="193"/>
              </a:cxn>
              <a:cxn ang="0">
                <a:pos x="206" y="147"/>
              </a:cxn>
              <a:cxn ang="0">
                <a:pos x="256" y="110"/>
              </a:cxn>
              <a:cxn ang="0">
                <a:pos x="310" y="81"/>
              </a:cxn>
              <a:cxn ang="0">
                <a:pos x="367" y="63"/>
              </a:cxn>
              <a:cxn ang="0">
                <a:pos x="426" y="54"/>
              </a:cxn>
              <a:cxn ang="0">
                <a:pos x="487" y="57"/>
              </a:cxn>
              <a:cxn ang="0">
                <a:pos x="547" y="68"/>
              </a:cxn>
              <a:cxn ang="0">
                <a:pos x="604" y="90"/>
              </a:cxn>
              <a:cxn ang="0">
                <a:pos x="656" y="122"/>
              </a:cxn>
              <a:cxn ang="0">
                <a:pos x="705" y="162"/>
              </a:cxn>
              <a:cxn ang="0">
                <a:pos x="735" y="195"/>
              </a:cxn>
              <a:cxn ang="0">
                <a:pos x="738" y="198"/>
              </a:cxn>
              <a:cxn ang="0">
                <a:pos x="784" y="176"/>
              </a:cxn>
              <a:cxn ang="0">
                <a:pos x="753" y="136"/>
              </a:cxn>
              <a:cxn ang="0">
                <a:pos x="699" y="89"/>
              </a:cxn>
              <a:cxn ang="0">
                <a:pos x="642" y="50"/>
              </a:cxn>
              <a:cxn ang="0">
                <a:pos x="580" y="23"/>
              </a:cxn>
              <a:cxn ang="0">
                <a:pos x="514" y="6"/>
              </a:cxn>
              <a:cxn ang="0">
                <a:pos x="447" y="0"/>
              </a:cxn>
              <a:cxn ang="0">
                <a:pos x="314" y="23"/>
              </a:cxn>
              <a:cxn ang="0">
                <a:pos x="198" y="87"/>
              </a:cxn>
              <a:cxn ang="0">
                <a:pos x="103" y="187"/>
              </a:cxn>
              <a:cxn ang="0">
                <a:pos x="36" y="313"/>
              </a:cxn>
              <a:cxn ang="0">
                <a:pos x="3" y="461"/>
              </a:cxn>
              <a:cxn ang="0">
                <a:pos x="10" y="621"/>
              </a:cxn>
              <a:cxn ang="0">
                <a:pos x="60" y="769"/>
              </a:cxn>
              <a:cxn ang="0">
                <a:pos x="148" y="894"/>
              </a:cxn>
              <a:cxn ang="0">
                <a:pos x="211" y="1002"/>
              </a:cxn>
              <a:cxn ang="0">
                <a:pos x="279" y="1171"/>
              </a:cxn>
              <a:cxn ang="0">
                <a:pos x="295" y="1322"/>
              </a:cxn>
              <a:cxn ang="0">
                <a:pos x="612" y="1220"/>
              </a:cxn>
              <a:cxn ang="0">
                <a:pos x="685" y="1009"/>
              </a:cxn>
              <a:cxn ang="0">
                <a:pos x="762" y="881"/>
              </a:cxn>
              <a:cxn ang="0">
                <a:pos x="780" y="856"/>
              </a:cxn>
              <a:cxn ang="0">
                <a:pos x="805" y="823"/>
              </a:cxn>
              <a:cxn ang="0">
                <a:pos x="830" y="780"/>
              </a:cxn>
              <a:cxn ang="0">
                <a:pos x="873" y="671"/>
              </a:cxn>
              <a:cxn ang="0">
                <a:pos x="894" y="554"/>
              </a:cxn>
              <a:cxn ang="0">
                <a:pos x="888" y="431"/>
              </a:cxn>
              <a:cxn ang="0">
                <a:pos x="853" y="306"/>
              </a:cxn>
              <a:cxn ang="0">
                <a:pos x="800" y="198"/>
              </a:cxn>
            </a:cxnLst>
            <a:rect l="0" t="0" r="r" b="b"/>
            <a:pathLst>
              <a:path w="895" h="1322">
                <a:moveTo>
                  <a:pt x="800" y="198"/>
                </a:moveTo>
                <a:lnTo>
                  <a:pt x="738" y="198"/>
                </a:lnTo>
                <a:lnTo>
                  <a:pt x="761" y="230"/>
                </a:lnTo>
                <a:lnTo>
                  <a:pt x="781" y="266"/>
                </a:lnTo>
                <a:lnTo>
                  <a:pt x="800" y="305"/>
                </a:lnTo>
                <a:lnTo>
                  <a:pt x="817" y="345"/>
                </a:lnTo>
                <a:lnTo>
                  <a:pt x="830" y="388"/>
                </a:lnTo>
                <a:lnTo>
                  <a:pt x="840" y="429"/>
                </a:lnTo>
                <a:lnTo>
                  <a:pt x="846" y="472"/>
                </a:lnTo>
                <a:lnTo>
                  <a:pt x="849" y="514"/>
                </a:lnTo>
                <a:lnTo>
                  <a:pt x="846" y="558"/>
                </a:lnTo>
                <a:lnTo>
                  <a:pt x="841" y="601"/>
                </a:lnTo>
                <a:lnTo>
                  <a:pt x="831" y="644"/>
                </a:lnTo>
                <a:lnTo>
                  <a:pt x="819" y="686"/>
                </a:lnTo>
                <a:lnTo>
                  <a:pt x="804" y="725"/>
                </a:lnTo>
                <a:lnTo>
                  <a:pt x="784" y="763"/>
                </a:lnTo>
                <a:lnTo>
                  <a:pt x="762" y="799"/>
                </a:lnTo>
                <a:lnTo>
                  <a:pt x="737" y="832"/>
                </a:lnTo>
                <a:lnTo>
                  <a:pt x="735" y="833"/>
                </a:lnTo>
                <a:lnTo>
                  <a:pt x="732" y="839"/>
                </a:lnTo>
                <a:lnTo>
                  <a:pt x="727" y="846"/>
                </a:lnTo>
                <a:lnTo>
                  <a:pt x="721" y="855"/>
                </a:lnTo>
                <a:lnTo>
                  <a:pt x="713" y="863"/>
                </a:lnTo>
                <a:lnTo>
                  <a:pt x="708" y="873"/>
                </a:lnTo>
                <a:lnTo>
                  <a:pt x="701" y="881"/>
                </a:lnTo>
                <a:lnTo>
                  <a:pt x="697" y="888"/>
                </a:lnTo>
                <a:lnTo>
                  <a:pt x="678" y="920"/>
                </a:lnTo>
                <a:lnTo>
                  <a:pt x="656" y="959"/>
                </a:lnTo>
                <a:lnTo>
                  <a:pt x="633" y="1003"/>
                </a:lnTo>
                <a:lnTo>
                  <a:pt x="612" y="1051"/>
                </a:lnTo>
                <a:lnTo>
                  <a:pt x="593" y="1102"/>
                </a:lnTo>
                <a:lnTo>
                  <a:pt x="577" y="1157"/>
                </a:lnTo>
                <a:lnTo>
                  <a:pt x="565" y="1211"/>
                </a:lnTo>
                <a:lnTo>
                  <a:pt x="559" y="1267"/>
                </a:lnTo>
                <a:lnTo>
                  <a:pt x="341" y="1267"/>
                </a:lnTo>
                <a:lnTo>
                  <a:pt x="334" y="1204"/>
                </a:lnTo>
                <a:lnTo>
                  <a:pt x="321" y="1143"/>
                </a:lnTo>
                <a:lnTo>
                  <a:pt x="300" y="1082"/>
                </a:lnTo>
                <a:lnTo>
                  <a:pt x="277" y="1027"/>
                </a:lnTo>
                <a:lnTo>
                  <a:pt x="251" y="974"/>
                </a:lnTo>
                <a:lnTo>
                  <a:pt x="227" y="928"/>
                </a:lnTo>
                <a:lnTo>
                  <a:pt x="203" y="889"/>
                </a:lnTo>
                <a:lnTo>
                  <a:pt x="183" y="859"/>
                </a:lnTo>
                <a:lnTo>
                  <a:pt x="180" y="855"/>
                </a:lnTo>
                <a:lnTo>
                  <a:pt x="150" y="820"/>
                </a:lnTo>
                <a:lnTo>
                  <a:pt x="123" y="783"/>
                </a:lnTo>
                <a:lnTo>
                  <a:pt x="100" y="743"/>
                </a:lnTo>
                <a:lnTo>
                  <a:pt x="82" y="700"/>
                </a:lnTo>
                <a:lnTo>
                  <a:pt x="66" y="655"/>
                </a:lnTo>
                <a:lnTo>
                  <a:pt x="55" y="610"/>
                </a:lnTo>
                <a:lnTo>
                  <a:pt x="49" y="562"/>
                </a:lnTo>
                <a:lnTo>
                  <a:pt x="47" y="514"/>
                </a:lnTo>
                <a:lnTo>
                  <a:pt x="49" y="470"/>
                </a:lnTo>
                <a:lnTo>
                  <a:pt x="54" y="425"/>
                </a:lnTo>
                <a:lnTo>
                  <a:pt x="64" y="382"/>
                </a:lnTo>
                <a:lnTo>
                  <a:pt x="76" y="341"/>
                </a:lnTo>
                <a:lnTo>
                  <a:pt x="92" y="300"/>
                </a:lnTo>
                <a:lnTo>
                  <a:pt x="111" y="262"/>
                </a:lnTo>
                <a:lnTo>
                  <a:pt x="134" y="226"/>
                </a:lnTo>
                <a:lnTo>
                  <a:pt x="160" y="193"/>
                </a:lnTo>
                <a:lnTo>
                  <a:pt x="175" y="177"/>
                </a:lnTo>
                <a:lnTo>
                  <a:pt x="191" y="162"/>
                </a:lnTo>
                <a:lnTo>
                  <a:pt x="206" y="147"/>
                </a:lnTo>
                <a:lnTo>
                  <a:pt x="222" y="134"/>
                </a:lnTo>
                <a:lnTo>
                  <a:pt x="239" y="122"/>
                </a:lnTo>
                <a:lnTo>
                  <a:pt x="256" y="110"/>
                </a:lnTo>
                <a:lnTo>
                  <a:pt x="273" y="100"/>
                </a:lnTo>
                <a:lnTo>
                  <a:pt x="291" y="90"/>
                </a:lnTo>
                <a:lnTo>
                  <a:pt x="310" y="81"/>
                </a:lnTo>
                <a:lnTo>
                  <a:pt x="329" y="74"/>
                </a:lnTo>
                <a:lnTo>
                  <a:pt x="348" y="68"/>
                </a:lnTo>
                <a:lnTo>
                  <a:pt x="367" y="63"/>
                </a:lnTo>
                <a:lnTo>
                  <a:pt x="387" y="60"/>
                </a:lnTo>
                <a:lnTo>
                  <a:pt x="407" y="57"/>
                </a:lnTo>
                <a:lnTo>
                  <a:pt x="426" y="54"/>
                </a:lnTo>
                <a:lnTo>
                  <a:pt x="447" y="54"/>
                </a:lnTo>
                <a:lnTo>
                  <a:pt x="468" y="54"/>
                </a:lnTo>
                <a:lnTo>
                  <a:pt x="487" y="57"/>
                </a:lnTo>
                <a:lnTo>
                  <a:pt x="508" y="60"/>
                </a:lnTo>
                <a:lnTo>
                  <a:pt x="528" y="63"/>
                </a:lnTo>
                <a:lnTo>
                  <a:pt x="547" y="68"/>
                </a:lnTo>
                <a:lnTo>
                  <a:pt x="566" y="74"/>
                </a:lnTo>
                <a:lnTo>
                  <a:pt x="585" y="81"/>
                </a:lnTo>
                <a:lnTo>
                  <a:pt x="604" y="90"/>
                </a:lnTo>
                <a:lnTo>
                  <a:pt x="622" y="100"/>
                </a:lnTo>
                <a:lnTo>
                  <a:pt x="639" y="110"/>
                </a:lnTo>
                <a:lnTo>
                  <a:pt x="656" y="122"/>
                </a:lnTo>
                <a:lnTo>
                  <a:pt x="673" y="134"/>
                </a:lnTo>
                <a:lnTo>
                  <a:pt x="689" y="147"/>
                </a:lnTo>
                <a:lnTo>
                  <a:pt x="705" y="162"/>
                </a:lnTo>
                <a:lnTo>
                  <a:pt x="721" y="177"/>
                </a:lnTo>
                <a:lnTo>
                  <a:pt x="735" y="193"/>
                </a:lnTo>
                <a:lnTo>
                  <a:pt x="735" y="195"/>
                </a:lnTo>
                <a:lnTo>
                  <a:pt x="737" y="195"/>
                </a:lnTo>
                <a:lnTo>
                  <a:pt x="737" y="196"/>
                </a:lnTo>
                <a:lnTo>
                  <a:pt x="738" y="198"/>
                </a:lnTo>
                <a:lnTo>
                  <a:pt x="800" y="198"/>
                </a:lnTo>
                <a:lnTo>
                  <a:pt x="792" y="186"/>
                </a:lnTo>
                <a:lnTo>
                  <a:pt x="784" y="176"/>
                </a:lnTo>
                <a:lnTo>
                  <a:pt x="777" y="164"/>
                </a:lnTo>
                <a:lnTo>
                  <a:pt x="768" y="154"/>
                </a:lnTo>
                <a:lnTo>
                  <a:pt x="753" y="136"/>
                </a:lnTo>
                <a:lnTo>
                  <a:pt x="735" y="119"/>
                </a:lnTo>
                <a:lnTo>
                  <a:pt x="717" y="103"/>
                </a:lnTo>
                <a:lnTo>
                  <a:pt x="699" y="89"/>
                </a:lnTo>
                <a:lnTo>
                  <a:pt x="681" y="74"/>
                </a:lnTo>
                <a:lnTo>
                  <a:pt x="661" y="61"/>
                </a:lnTo>
                <a:lnTo>
                  <a:pt x="642" y="50"/>
                </a:lnTo>
                <a:lnTo>
                  <a:pt x="621" y="40"/>
                </a:lnTo>
                <a:lnTo>
                  <a:pt x="600" y="30"/>
                </a:lnTo>
                <a:lnTo>
                  <a:pt x="580" y="23"/>
                </a:lnTo>
                <a:lnTo>
                  <a:pt x="558" y="16"/>
                </a:lnTo>
                <a:lnTo>
                  <a:pt x="537" y="10"/>
                </a:lnTo>
                <a:lnTo>
                  <a:pt x="514" y="6"/>
                </a:lnTo>
                <a:lnTo>
                  <a:pt x="492" y="3"/>
                </a:lnTo>
                <a:lnTo>
                  <a:pt x="470" y="0"/>
                </a:lnTo>
                <a:lnTo>
                  <a:pt x="447" y="0"/>
                </a:lnTo>
                <a:lnTo>
                  <a:pt x="402" y="3"/>
                </a:lnTo>
                <a:lnTo>
                  <a:pt x="357" y="10"/>
                </a:lnTo>
                <a:lnTo>
                  <a:pt x="314" y="23"/>
                </a:lnTo>
                <a:lnTo>
                  <a:pt x="273" y="40"/>
                </a:lnTo>
                <a:lnTo>
                  <a:pt x="234" y="61"/>
                </a:lnTo>
                <a:lnTo>
                  <a:pt x="198" y="87"/>
                </a:lnTo>
                <a:lnTo>
                  <a:pt x="164" y="117"/>
                </a:lnTo>
                <a:lnTo>
                  <a:pt x="132" y="150"/>
                </a:lnTo>
                <a:lnTo>
                  <a:pt x="103" y="187"/>
                </a:lnTo>
                <a:lnTo>
                  <a:pt x="77" y="226"/>
                </a:lnTo>
                <a:lnTo>
                  <a:pt x="54" y="269"/>
                </a:lnTo>
                <a:lnTo>
                  <a:pt x="36" y="313"/>
                </a:lnTo>
                <a:lnTo>
                  <a:pt x="21" y="361"/>
                </a:lnTo>
                <a:lnTo>
                  <a:pt x="9" y="411"/>
                </a:lnTo>
                <a:lnTo>
                  <a:pt x="3" y="461"/>
                </a:lnTo>
                <a:lnTo>
                  <a:pt x="0" y="514"/>
                </a:lnTo>
                <a:lnTo>
                  <a:pt x="3" y="568"/>
                </a:lnTo>
                <a:lnTo>
                  <a:pt x="10" y="621"/>
                </a:lnTo>
                <a:lnTo>
                  <a:pt x="23" y="673"/>
                </a:lnTo>
                <a:lnTo>
                  <a:pt x="39" y="722"/>
                </a:lnTo>
                <a:lnTo>
                  <a:pt x="60" y="769"/>
                </a:lnTo>
                <a:lnTo>
                  <a:pt x="86" y="815"/>
                </a:lnTo>
                <a:lnTo>
                  <a:pt x="115" y="856"/>
                </a:lnTo>
                <a:lnTo>
                  <a:pt x="148" y="894"/>
                </a:lnTo>
                <a:lnTo>
                  <a:pt x="165" y="919"/>
                </a:lnTo>
                <a:lnTo>
                  <a:pt x="187" y="956"/>
                </a:lnTo>
                <a:lnTo>
                  <a:pt x="211" y="1002"/>
                </a:lnTo>
                <a:lnTo>
                  <a:pt x="237" y="1054"/>
                </a:lnTo>
                <a:lnTo>
                  <a:pt x="260" y="1111"/>
                </a:lnTo>
                <a:lnTo>
                  <a:pt x="279" y="1171"/>
                </a:lnTo>
                <a:lnTo>
                  <a:pt x="291" y="1233"/>
                </a:lnTo>
                <a:lnTo>
                  <a:pt x="295" y="1293"/>
                </a:lnTo>
                <a:lnTo>
                  <a:pt x="295" y="1322"/>
                </a:lnTo>
                <a:lnTo>
                  <a:pt x="606" y="1322"/>
                </a:lnTo>
                <a:lnTo>
                  <a:pt x="605" y="1293"/>
                </a:lnTo>
                <a:lnTo>
                  <a:pt x="612" y="1220"/>
                </a:lnTo>
                <a:lnTo>
                  <a:pt x="628" y="1146"/>
                </a:lnTo>
                <a:lnTo>
                  <a:pt x="655" y="1075"/>
                </a:lnTo>
                <a:lnTo>
                  <a:pt x="685" y="1009"/>
                </a:lnTo>
                <a:lnTo>
                  <a:pt x="716" y="954"/>
                </a:lnTo>
                <a:lnTo>
                  <a:pt x="743" y="909"/>
                </a:lnTo>
                <a:lnTo>
                  <a:pt x="762" y="881"/>
                </a:lnTo>
                <a:lnTo>
                  <a:pt x="771" y="869"/>
                </a:lnTo>
                <a:lnTo>
                  <a:pt x="772" y="868"/>
                </a:lnTo>
                <a:lnTo>
                  <a:pt x="780" y="856"/>
                </a:lnTo>
                <a:lnTo>
                  <a:pt x="789" y="846"/>
                </a:lnTo>
                <a:lnTo>
                  <a:pt x="796" y="835"/>
                </a:lnTo>
                <a:lnTo>
                  <a:pt x="805" y="823"/>
                </a:lnTo>
                <a:lnTo>
                  <a:pt x="812" y="813"/>
                </a:lnTo>
                <a:lnTo>
                  <a:pt x="811" y="813"/>
                </a:lnTo>
                <a:lnTo>
                  <a:pt x="830" y="780"/>
                </a:lnTo>
                <a:lnTo>
                  <a:pt x="847" y="744"/>
                </a:lnTo>
                <a:lnTo>
                  <a:pt x="862" y="709"/>
                </a:lnTo>
                <a:lnTo>
                  <a:pt x="873" y="671"/>
                </a:lnTo>
                <a:lnTo>
                  <a:pt x="883" y="633"/>
                </a:lnTo>
                <a:lnTo>
                  <a:pt x="890" y="594"/>
                </a:lnTo>
                <a:lnTo>
                  <a:pt x="894" y="554"/>
                </a:lnTo>
                <a:lnTo>
                  <a:pt x="895" y="514"/>
                </a:lnTo>
                <a:lnTo>
                  <a:pt x="892" y="472"/>
                </a:lnTo>
                <a:lnTo>
                  <a:pt x="888" y="431"/>
                </a:lnTo>
                <a:lnTo>
                  <a:pt x="879" y="388"/>
                </a:lnTo>
                <a:lnTo>
                  <a:pt x="868" y="346"/>
                </a:lnTo>
                <a:lnTo>
                  <a:pt x="853" y="306"/>
                </a:lnTo>
                <a:lnTo>
                  <a:pt x="838" y="268"/>
                </a:lnTo>
                <a:lnTo>
                  <a:pt x="819" y="232"/>
                </a:lnTo>
                <a:lnTo>
                  <a:pt x="800" y="198"/>
                </a:lnTo>
                <a:lnTo>
                  <a:pt x="800" y="19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48" name="Freeform 20"/>
          <p:cNvSpPr>
            <a:spLocks noChangeArrowheads="1"/>
          </p:cNvSpPr>
          <p:nvPr/>
        </p:nvSpPr>
        <p:spPr bwMode="auto">
          <a:xfrm>
            <a:off x="6137275" y="3040063"/>
            <a:ext cx="282575" cy="644525"/>
          </a:xfrm>
          <a:custGeom>
            <a:avLst/>
            <a:gdLst/>
            <a:ahLst/>
            <a:cxnLst>
              <a:cxn ang="0">
                <a:pos x="106" y="0"/>
              </a:cxn>
              <a:cxn ang="0">
                <a:pos x="104" y="3"/>
              </a:cxn>
              <a:cxn ang="0">
                <a:pos x="95" y="11"/>
              </a:cxn>
              <a:cxn ang="0">
                <a:pos x="83" y="22"/>
              </a:cxn>
              <a:cxn ang="0">
                <a:pos x="69" y="40"/>
              </a:cxn>
              <a:cxn ang="0">
                <a:pos x="53" y="61"/>
              </a:cxn>
              <a:cxn ang="0">
                <a:pos x="37" y="86"/>
              </a:cxn>
              <a:cxn ang="0">
                <a:pos x="22" y="113"/>
              </a:cxn>
              <a:cxn ang="0">
                <a:pos x="11" y="141"/>
              </a:cxn>
              <a:cxn ang="0">
                <a:pos x="3" y="173"/>
              </a:cxn>
              <a:cxn ang="0">
                <a:pos x="0" y="206"/>
              </a:cxn>
              <a:cxn ang="0">
                <a:pos x="4" y="240"/>
              </a:cxn>
              <a:cxn ang="0">
                <a:pos x="15" y="274"/>
              </a:cxn>
              <a:cxn ang="0">
                <a:pos x="35" y="307"/>
              </a:cxn>
              <a:cxn ang="0">
                <a:pos x="66" y="342"/>
              </a:cxn>
              <a:cxn ang="0">
                <a:pos x="109" y="375"/>
              </a:cxn>
              <a:cxn ang="0">
                <a:pos x="164" y="406"/>
              </a:cxn>
              <a:cxn ang="0">
                <a:pos x="166" y="395"/>
              </a:cxn>
              <a:cxn ang="0">
                <a:pos x="171" y="362"/>
              </a:cxn>
              <a:cxn ang="0">
                <a:pos x="176" y="315"/>
              </a:cxn>
              <a:cxn ang="0">
                <a:pos x="178" y="255"/>
              </a:cxn>
              <a:cxn ang="0">
                <a:pos x="174" y="188"/>
              </a:cxn>
              <a:cxn ang="0">
                <a:pos x="164" y="121"/>
              </a:cxn>
              <a:cxn ang="0">
                <a:pos x="142" y="57"/>
              </a:cxn>
              <a:cxn ang="0">
                <a:pos x="106" y="0"/>
              </a:cxn>
              <a:cxn ang="0">
                <a:pos x="106" y="0"/>
              </a:cxn>
            </a:cxnLst>
            <a:rect l="0" t="0" r="r" b="b"/>
            <a:pathLst>
              <a:path w="178" h="406">
                <a:moveTo>
                  <a:pt x="106" y="0"/>
                </a:moveTo>
                <a:lnTo>
                  <a:pt x="104" y="3"/>
                </a:lnTo>
                <a:lnTo>
                  <a:pt x="95" y="11"/>
                </a:lnTo>
                <a:lnTo>
                  <a:pt x="83" y="22"/>
                </a:lnTo>
                <a:lnTo>
                  <a:pt x="69" y="40"/>
                </a:lnTo>
                <a:lnTo>
                  <a:pt x="53" y="61"/>
                </a:lnTo>
                <a:lnTo>
                  <a:pt x="37" y="86"/>
                </a:lnTo>
                <a:lnTo>
                  <a:pt x="22" y="113"/>
                </a:lnTo>
                <a:lnTo>
                  <a:pt x="11" y="141"/>
                </a:lnTo>
                <a:lnTo>
                  <a:pt x="3" y="173"/>
                </a:lnTo>
                <a:lnTo>
                  <a:pt x="0" y="206"/>
                </a:lnTo>
                <a:lnTo>
                  <a:pt x="4" y="240"/>
                </a:lnTo>
                <a:lnTo>
                  <a:pt x="15" y="274"/>
                </a:lnTo>
                <a:lnTo>
                  <a:pt x="35" y="307"/>
                </a:lnTo>
                <a:lnTo>
                  <a:pt x="66" y="342"/>
                </a:lnTo>
                <a:lnTo>
                  <a:pt x="109" y="375"/>
                </a:lnTo>
                <a:lnTo>
                  <a:pt x="164" y="406"/>
                </a:lnTo>
                <a:lnTo>
                  <a:pt x="166" y="395"/>
                </a:lnTo>
                <a:lnTo>
                  <a:pt x="171" y="362"/>
                </a:lnTo>
                <a:lnTo>
                  <a:pt x="176" y="315"/>
                </a:lnTo>
                <a:lnTo>
                  <a:pt x="178" y="255"/>
                </a:lnTo>
                <a:lnTo>
                  <a:pt x="174" y="188"/>
                </a:lnTo>
                <a:lnTo>
                  <a:pt x="164" y="121"/>
                </a:lnTo>
                <a:lnTo>
                  <a:pt x="142" y="57"/>
                </a:lnTo>
                <a:lnTo>
                  <a:pt x="106" y="0"/>
                </a:lnTo>
                <a:lnTo>
                  <a:pt x="10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49" name="Freeform 21"/>
          <p:cNvSpPr>
            <a:spLocks noChangeArrowheads="1"/>
          </p:cNvSpPr>
          <p:nvPr/>
        </p:nvSpPr>
        <p:spPr bwMode="auto">
          <a:xfrm>
            <a:off x="8342313" y="3876675"/>
            <a:ext cx="620712" cy="642938"/>
          </a:xfrm>
          <a:custGeom>
            <a:avLst/>
            <a:gdLst/>
            <a:ahLst/>
            <a:cxnLst>
              <a:cxn ang="0">
                <a:pos x="391" y="297"/>
              </a:cxn>
              <a:cxn ang="0">
                <a:pos x="318" y="0"/>
              </a:cxn>
              <a:cxn ang="0">
                <a:pos x="0" y="107"/>
              </a:cxn>
              <a:cxn ang="0">
                <a:pos x="73" y="405"/>
              </a:cxn>
              <a:cxn ang="0">
                <a:pos x="391" y="297"/>
              </a:cxn>
              <a:cxn ang="0">
                <a:pos x="391" y="297"/>
              </a:cxn>
            </a:cxnLst>
            <a:rect l="0" t="0" r="r" b="b"/>
            <a:pathLst>
              <a:path w="391" h="405">
                <a:moveTo>
                  <a:pt x="391" y="297"/>
                </a:moveTo>
                <a:lnTo>
                  <a:pt x="318" y="0"/>
                </a:lnTo>
                <a:lnTo>
                  <a:pt x="0" y="107"/>
                </a:lnTo>
                <a:lnTo>
                  <a:pt x="73" y="405"/>
                </a:lnTo>
                <a:lnTo>
                  <a:pt x="391" y="297"/>
                </a:lnTo>
                <a:lnTo>
                  <a:pt x="391" y="29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50" name="Freeform 22"/>
          <p:cNvSpPr>
            <a:spLocks noChangeArrowheads="1"/>
          </p:cNvSpPr>
          <p:nvPr/>
        </p:nvSpPr>
        <p:spPr bwMode="auto">
          <a:xfrm>
            <a:off x="6464300" y="3552825"/>
            <a:ext cx="357188" cy="114300"/>
          </a:xfrm>
          <a:custGeom>
            <a:avLst/>
            <a:gdLst/>
            <a:ahLst/>
            <a:cxnLst>
              <a:cxn ang="0">
                <a:pos x="212" y="36"/>
              </a:cxn>
              <a:cxn ang="0">
                <a:pos x="218" y="33"/>
              </a:cxn>
              <a:cxn ang="0">
                <a:pos x="223" y="29"/>
              </a:cxn>
              <a:cxn ang="0">
                <a:pos x="225" y="22"/>
              </a:cxn>
              <a:cxn ang="0">
                <a:pos x="225" y="15"/>
              </a:cxn>
              <a:cxn ang="0">
                <a:pos x="223" y="7"/>
              </a:cxn>
              <a:cxn ang="0">
                <a:pos x="219" y="3"/>
              </a:cxn>
              <a:cxn ang="0">
                <a:pos x="214" y="0"/>
              </a:cxn>
              <a:cxn ang="0">
                <a:pos x="208" y="0"/>
              </a:cxn>
              <a:cxn ang="0">
                <a:pos x="13" y="36"/>
              </a:cxn>
              <a:cxn ang="0">
                <a:pos x="8" y="39"/>
              </a:cxn>
              <a:cxn ang="0">
                <a:pos x="4" y="43"/>
              </a:cxn>
              <a:cxn ang="0">
                <a:pos x="0" y="49"/>
              </a:cxn>
              <a:cxn ang="0">
                <a:pos x="0" y="56"/>
              </a:cxn>
              <a:cxn ang="0">
                <a:pos x="2" y="63"/>
              </a:cxn>
              <a:cxn ang="0">
                <a:pos x="6" y="67"/>
              </a:cxn>
              <a:cxn ang="0">
                <a:pos x="12" y="72"/>
              </a:cxn>
              <a:cxn ang="0">
                <a:pos x="18" y="72"/>
              </a:cxn>
              <a:cxn ang="0">
                <a:pos x="212" y="36"/>
              </a:cxn>
              <a:cxn ang="0">
                <a:pos x="212" y="36"/>
              </a:cxn>
            </a:cxnLst>
            <a:rect l="0" t="0" r="r" b="b"/>
            <a:pathLst>
              <a:path w="225" h="72">
                <a:moveTo>
                  <a:pt x="212" y="36"/>
                </a:moveTo>
                <a:lnTo>
                  <a:pt x="218" y="33"/>
                </a:lnTo>
                <a:lnTo>
                  <a:pt x="223" y="29"/>
                </a:lnTo>
                <a:lnTo>
                  <a:pt x="225" y="22"/>
                </a:lnTo>
                <a:lnTo>
                  <a:pt x="225" y="15"/>
                </a:lnTo>
                <a:lnTo>
                  <a:pt x="223" y="7"/>
                </a:lnTo>
                <a:lnTo>
                  <a:pt x="219" y="3"/>
                </a:lnTo>
                <a:lnTo>
                  <a:pt x="214" y="0"/>
                </a:lnTo>
                <a:lnTo>
                  <a:pt x="208" y="0"/>
                </a:lnTo>
                <a:lnTo>
                  <a:pt x="13" y="36"/>
                </a:lnTo>
                <a:lnTo>
                  <a:pt x="8" y="39"/>
                </a:lnTo>
                <a:lnTo>
                  <a:pt x="4" y="43"/>
                </a:lnTo>
                <a:lnTo>
                  <a:pt x="0" y="49"/>
                </a:lnTo>
                <a:lnTo>
                  <a:pt x="0" y="56"/>
                </a:lnTo>
                <a:lnTo>
                  <a:pt x="2" y="63"/>
                </a:lnTo>
                <a:lnTo>
                  <a:pt x="6" y="67"/>
                </a:lnTo>
                <a:lnTo>
                  <a:pt x="12" y="72"/>
                </a:lnTo>
                <a:lnTo>
                  <a:pt x="18" y="72"/>
                </a:lnTo>
                <a:lnTo>
                  <a:pt x="212" y="36"/>
                </a:lnTo>
                <a:lnTo>
                  <a:pt x="212" y="36"/>
                </a:lnTo>
                <a:close/>
              </a:path>
            </a:pathLst>
          </a:custGeom>
          <a:solidFill>
            <a:srgbClr val="7FB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51" name="Freeform 23"/>
          <p:cNvSpPr>
            <a:spLocks noChangeArrowheads="1"/>
          </p:cNvSpPr>
          <p:nvPr/>
        </p:nvSpPr>
        <p:spPr bwMode="auto">
          <a:xfrm>
            <a:off x="6464300" y="3416300"/>
            <a:ext cx="357188" cy="115888"/>
          </a:xfrm>
          <a:custGeom>
            <a:avLst/>
            <a:gdLst/>
            <a:ahLst/>
            <a:cxnLst>
              <a:cxn ang="0">
                <a:pos x="212" y="36"/>
              </a:cxn>
              <a:cxn ang="0">
                <a:pos x="218" y="33"/>
              </a:cxn>
              <a:cxn ang="0">
                <a:pos x="223" y="29"/>
              </a:cxn>
              <a:cxn ang="0">
                <a:pos x="225" y="23"/>
              </a:cxn>
              <a:cxn ang="0">
                <a:pos x="225" y="16"/>
              </a:cxn>
              <a:cxn ang="0">
                <a:pos x="223" y="9"/>
              </a:cxn>
              <a:cxn ang="0">
                <a:pos x="219" y="3"/>
              </a:cxn>
              <a:cxn ang="0">
                <a:pos x="214" y="0"/>
              </a:cxn>
              <a:cxn ang="0">
                <a:pos x="208" y="0"/>
              </a:cxn>
              <a:cxn ang="0">
                <a:pos x="13" y="36"/>
              </a:cxn>
              <a:cxn ang="0">
                <a:pos x="8" y="39"/>
              </a:cxn>
              <a:cxn ang="0">
                <a:pos x="4" y="43"/>
              </a:cxn>
              <a:cxn ang="0">
                <a:pos x="0" y="50"/>
              </a:cxn>
              <a:cxn ang="0">
                <a:pos x="0" y="57"/>
              </a:cxn>
              <a:cxn ang="0">
                <a:pos x="2" y="65"/>
              </a:cxn>
              <a:cxn ang="0">
                <a:pos x="6" y="69"/>
              </a:cxn>
              <a:cxn ang="0">
                <a:pos x="12" y="73"/>
              </a:cxn>
              <a:cxn ang="0">
                <a:pos x="18" y="73"/>
              </a:cxn>
              <a:cxn ang="0">
                <a:pos x="212" y="36"/>
              </a:cxn>
              <a:cxn ang="0">
                <a:pos x="212" y="36"/>
              </a:cxn>
            </a:cxnLst>
            <a:rect l="0" t="0" r="r" b="b"/>
            <a:pathLst>
              <a:path w="225" h="73">
                <a:moveTo>
                  <a:pt x="212" y="36"/>
                </a:moveTo>
                <a:lnTo>
                  <a:pt x="218" y="33"/>
                </a:lnTo>
                <a:lnTo>
                  <a:pt x="223" y="29"/>
                </a:lnTo>
                <a:lnTo>
                  <a:pt x="225" y="23"/>
                </a:lnTo>
                <a:lnTo>
                  <a:pt x="225" y="16"/>
                </a:lnTo>
                <a:lnTo>
                  <a:pt x="223" y="9"/>
                </a:lnTo>
                <a:lnTo>
                  <a:pt x="219" y="3"/>
                </a:lnTo>
                <a:lnTo>
                  <a:pt x="214" y="0"/>
                </a:lnTo>
                <a:lnTo>
                  <a:pt x="208" y="0"/>
                </a:lnTo>
                <a:lnTo>
                  <a:pt x="13" y="36"/>
                </a:lnTo>
                <a:lnTo>
                  <a:pt x="8" y="39"/>
                </a:lnTo>
                <a:lnTo>
                  <a:pt x="4" y="43"/>
                </a:lnTo>
                <a:lnTo>
                  <a:pt x="0" y="50"/>
                </a:lnTo>
                <a:lnTo>
                  <a:pt x="0" y="57"/>
                </a:lnTo>
                <a:lnTo>
                  <a:pt x="2" y="65"/>
                </a:lnTo>
                <a:lnTo>
                  <a:pt x="6" y="69"/>
                </a:lnTo>
                <a:lnTo>
                  <a:pt x="12" y="73"/>
                </a:lnTo>
                <a:lnTo>
                  <a:pt x="18" y="73"/>
                </a:lnTo>
                <a:lnTo>
                  <a:pt x="212" y="36"/>
                </a:lnTo>
                <a:lnTo>
                  <a:pt x="212" y="36"/>
                </a:lnTo>
                <a:close/>
              </a:path>
            </a:pathLst>
          </a:custGeom>
          <a:solidFill>
            <a:srgbClr val="7FB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52" name="Freeform 24"/>
          <p:cNvSpPr>
            <a:spLocks noChangeArrowheads="1"/>
          </p:cNvSpPr>
          <p:nvPr/>
        </p:nvSpPr>
        <p:spPr bwMode="auto">
          <a:xfrm>
            <a:off x="6464300" y="3692525"/>
            <a:ext cx="357188" cy="112713"/>
          </a:xfrm>
          <a:custGeom>
            <a:avLst/>
            <a:gdLst/>
            <a:ahLst/>
            <a:cxnLst>
              <a:cxn ang="0">
                <a:pos x="212" y="35"/>
              </a:cxn>
              <a:cxn ang="0">
                <a:pos x="218" y="32"/>
              </a:cxn>
              <a:cxn ang="0">
                <a:pos x="223" y="28"/>
              </a:cxn>
              <a:cxn ang="0">
                <a:pos x="225" y="21"/>
              </a:cxn>
              <a:cxn ang="0">
                <a:pos x="225" y="14"/>
              </a:cxn>
              <a:cxn ang="0">
                <a:pos x="223" y="7"/>
              </a:cxn>
              <a:cxn ang="0">
                <a:pos x="219" y="2"/>
              </a:cxn>
              <a:cxn ang="0">
                <a:pos x="214" y="0"/>
              </a:cxn>
              <a:cxn ang="0">
                <a:pos x="208" y="0"/>
              </a:cxn>
              <a:cxn ang="0">
                <a:pos x="13" y="35"/>
              </a:cxn>
              <a:cxn ang="0">
                <a:pos x="8" y="38"/>
              </a:cxn>
              <a:cxn ang="0">
                <a:pos x="4" y="42"/>
              </a:cxn>
              <a:cxn ang="0">
                <a:pos x="0" y="50"/>
              </a:cxn>
              <a:cxn ang="0">
                <a:pos x="0" y="57"/>
              </a:cxn>
              <a:cxn ang="0">
                <a:pos x="2" y="64"/>
              </a:cxn>
              <a:cxn ang="0">
                <a:pos x="6" y="68"/>
              </a:cxn>
              <a:cxn ang="0">
                <a:pos x="12" y="71"/>
              </a:cxn>
              <a:cxn ang="0">
                <a:pos x="18" y="71"/>
              </a:cxn>
              <a:cxn ang="0">
                <a:pos x="212" y="35"/>
              </a:cxn>
              <a:cxn ang="0">
                <a:pos x="212" y="35"/>
              </a:cxn>
            </a:cxnLst>
            <a:rect l="0" t="0" r="r" b="b"/>
            <a:pathLst>
              <a:path w="225" h="71">
                <a:moveTo>
                  <a:pt x="212" y="35"/>
                </a:moveTo>
                <a:lnTo>
                  <a:pt x="218" y="32"/>
                </a:lnTo>
                <a:lnTo>
                  <a:pt x="223" y="28"/>
                </a:lnTo>
                <a:lnTo>
                  <a:pt x="225" y="21"/>
                </a:lnTo>
                <a:lnTo>
                  <a:pt x="225" y="14"/>
                </a:lnTo>
                <a:lnTo>
                  <a:pt x="223" y="7"/>
                </a:lnTo>
                <a:lnTo>
                  <a:pt x="219" y="2"/>
                </a:lnTo>
                <a:lnTo>
                  <a:pt x="214" y="0"/>
                </a:lnTo>
                <a:lnTo>
                  <a:pt x="208" y="0"/>
                </a:lnTo>
                <a:lnTo>
                  <a:pt x="13" y="35"/>
                </a:lnTo>
                <a:lnTo>
                  <a:pt x="8" y="38"/>
                </a:lnTo>
                <a:lnTo>
                  <a:pt x="4" y="42"/>
                </a:lnTo>
                <a:lnTo>
                  <a:pt x="0" y="50"/>
                </a:lnTo>
                <a:lnTo>
                  <a:pt x="0" y="57"/>
                </a:lnTo>
                <a:lnTo>
                  <a:pt x="2" y="64"/>
                </a:lnTo>
                <a:lnTo>
                  <a:pt x="6" y="68"/>
                </a:lnTo>
                <a:lnTo>
                  <a:pt x="12" y="71"/>
                </a:lnTo>
                <a:lnTo>
                  <a:pt x="18" y="71"/>
                </a:lnTo>
                <a:lnTo>
                  <a:pt x="212" y="35"/>
                </a:lnTo>
                <a:lnTo>
                  <a:pt x="212" y="35"/>
                </a:lnTo>
                <a:close/>
              </a:path>
            </a:pathLst>
          </a:custGeom>
          <a:solidFill>
            <a:srgbClr val="7FB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5219700" y="1341438"/>
            <a:ext cx="374332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6102350" y="1787525"/>
            <a:ext cx="10922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s-CL">
                <a:solidFill>
                  <a:srgbClr val="000000"/>
                </a:solidFill>
                <a:latin typeface="Arial Normal"/>
              </a:rPr>
              <a:t>liberalismo</a:t>
            </a:r>
          </a:p>
        </p:txBody>
      </p:sp>
    </p:spTree>
  </p:cSld>
  <p:clrMapOvr>
    <a:masterClrMapping/>
  </p:clrMapOvr>
  <p:transition spd="slow" advClick="0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8" y="655638"/>
            <a:ext cx="8402637" cy="71596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CL"/>
              <a:t>Fases de la Globalización.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9888" y="1654175"/>
            <a:ext cx="8402637" cy="3794125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CL"/>
              <a:t>1ª fase de la Globalización:(1870-1913)</a:t>
            </a:r>
          </a:p>
          <a:p>
            <a:pPr defTabSz="381000"/>
            <a:r>
              <a:rPr lang="es-CL"/>
              <a:t>Gran movilidad de capitales y de mano de  obra, con auge comercial facilitado por  las  tecnologías de transporte.</a:t>
            </a:r>
          </a:p>
          <a:p>
            <a:pPr defTabSz="381000"/>
            <a:r>
              <a:rPr lang="es-CL"/>
              <a:t>Se interrumpe con la !ª Guerra Mundial y  se paraliza  con la crisis de los años 30.</a:t>
            </a:r>
          </a:p>
          <a:p>
            <a:pPr defTabSz="381000"/>
            <a:r>
              <a:rPr lang="es-CL"/>
              <a:t>Se inicia proceso de sustitución y barreras  al comercio.</a:t>
            </a:r>
          </a:p>
        </p:txBody>
      </p:sp>
    </p:spTree>
  </p:cSld>
  <p:clrMapOvr>
    <a:masterClrMapping/>
  </p:clrMapOvr>
  <p:transition spd="slow" advClick="0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8" y="655638"/>
            <a:ext cx="8402637" cy="71596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CL"/>
              <a:t>Fases de la Globalización.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9888" y="1617663"/>
            <a:ext cx="8402637" cy="3654425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>
              <a:lnSpc>
                <a:spcPct val="91000"/>
              </a:lnSpc>
            </a:pPr>
            <a:r>
              <a:rPr lang="es-CL"/>
              <a:t>2ª Fase: (1945-1970).</a:t>
            </a:r>
          </a:p>
          <a:p>
            <a:pPr defTabSz="381000">
              <a:lnSpc>
                <a:spcPct val="91000"/>
              </a:lnSpc>
            </a:pPr>
            <a:r>
              <a:rPr lang="es-CL"/>
              <a:t>Luego de la 2ª Guerra, se inicia el auge de  las inversiones de capital de las grandes  empresas transnacionales, primero entre  los países capitalistas y luego hacia el  mundo no desarrollado. No se incrementa  el comercio ni la mano de obra. Sólo  capitales. Se dan múltiples formas de  organización económica.</a:t>
            </a:r>
          </a:p>
        </p:txBody>
      </p:sp>
    </p:spTree>
  </p:cSld>
  <p:clrMapOvr>
    <a:masterClrMapping/>
  </p:clrMapOvr>
  <p:transition spd="slow" advClick="0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8" y="708025"/>
            <a:ext cx="8402637" cy="663575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CL" sz="4000"/>
              <a:t>¿QUÉ ES LA GLOBALIZACIÓN?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9888" y="1654175"/>
            <a:ext cx="8402637" cy="4579938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CL"/>
              <a:t>Es el proceso histórico de   internacionali- zación que ahora se hace  total (mundialización).</a:t>
            </a:r>
          </a:p>
          <a:p>
            <a:pPr defTabSz="381000"/>
            <a:r>
              <a:rPr lang="es-CL"/>
              <a:t>La plena conectividad de los transportes y  de las telecomunicaciones ha permitido que  los hechos se desarrollen  en tiempo  presente.</a:t>
            </a:r>
          </a:p>
          <a:p>
            <a:pPr defTabSz="381000"/>
            <a:r>
              <a:rPr lang="es-CL"/>
              <a:t>La “Aldea Global”, es  el concepto que  define a  este tiempo totalizado. </a:t>
            </a:r>
          </a:p>
        </p:txBody>
      </p:sp>
    </p:spTree>
  </p:cSld>
  <p:clrMapOvr>
    <a:masterClrMapping/>
  </p:clrMapOvr>
  <p:transition spd="slow" advClick="0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8" y="655638"/>
            <a:ext cx="8402637" cy="71596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CL"/>
              <a:t>Fases de la Globalización.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9888" y="1620838"/>
            <a:ext cx="8402637" cy="462121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>
              <a:lnSpc>
                <a:spcPct val="91000"/>
              </a:lnSpc>
            </a:pPr>
            <a:r>
              <a:rPr lang="es-CL" sz="2800"/>
              <a:t>3ª fase:1975-2006.</a:t>
            </a:r>
          </a:p>
          <a:p>
            <a:pPr defTabSz="381000">
              <a:lnSpc>
                <a:spcPct val="91000"/>
              </a:lnSpc>
            </a:pPr>
            <a:endParaRPr lang="es-CL" sz="2800"/>
          </a:p>
          <a:p>
            <a:pPr defTabSz="381000">
              <a:lnSpc>
                <a:spcPct val="91000"/>
              </a:lnSpc>
            </a:pPr>
            <a:r>
              <a:rPr lang="es-CL" sz="2800"/>
              <a:t>A comienzo de los años 70  se da inicio a la  crisis de regulación y a la  crisis petrolera.</a:t>
            </a:r>
          </a:p>
          <a:p>
            <a:pPr defTabSz="381000">
              <a:lnSpc>
                <a:spcPct val="91000"/>
              </a:lnSpc>
            </a:pPr>
            <a:r>
              <a:rPr lang="es-CL" sz="2800"/>
              <a:t>Se impone una gran homogenización de los  modelos económicos. Generalización del libre  comercio. Predominio e las empresas  transnacionales. </a:t>
            </a:r>
          </a:p>
          <a:p>
            <a:pPr defTabSz="381000">
              <a:lnSpc>
                <a:spcPct val="91000"/>
              </a:lnSpc>
            </a:pPr>
            <a:r>
              <a:rPr lang="es-CL" sz="2800"/>
              <a:t>Sistema de producción integrados con gran  movilidad de capital y desmembramiento de la  cadena de valor, especialización  por plantas</a:t>
            </a:r>
          </a:p>
        </p:txBody>
      </p:sp>
    </p:spTree>
  </p:cSld>
  <p:clrMapOvr>
    <a:masterClrMapping/>
  </p:clrMapOvr>
  <p:transition spd="slow" advClick="0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8" y="0"/>
            <a:ext cx="8402637" cy="1730375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CL" sz="4000"/>
              <a:t>La  dimensión no económica de la  globalización: globalización de los  valores.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9888" y="1652588"/>
            <a:ext cx="8402637" cy="452755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endParaRPr lang="es-CL" sz="2800"/>
          </a:p>
          <a:p>
            <a:pPr defTabSz="381000"/>
            <a:endParaRPr lang="es-CL" sz="2800"/>
          </a:p>
          <a:p>
            <a:pPr defTabSz="381000"/>
            <a:r>
              <a:rPr lang="es-CL" sz="2800"/>
              <a:t>1.- </a:t>
            </a:r>
            <a:r>
              <a:rPr lang="es-CL" sz="2800" u="sng"/>
              <a:t>Lo valórico</a:t>
            </a:r>
            <a:r>
              <a:rPr lang="es-CL" sz="2800"/>
              <a:t>: se impone una globalización de  los valores, de esos que se  denominan  “derechos universales”: derechos humanos,  derechos civiles y derechos políticos (formales).</a:t>
            </a:r>
          </a:p>
          <a:p>
            <a:pPr defTabSz="381000"/>
            <a:r>
              <a:rPr lang="es-CL" sz="2800"/>
              <a:t>Luego se ponen en la plataforma de lucha los  derechos económicos, sociales y culturales.  Estos se relacionan con lo valores de igualdad y  justicia económico- social, solidaridad y no  discriminación.</a:t>
            </a:r>
          </a:p>
        </p:txBody>
      </p:sp>
    </p:spTree>
  </p:cSld>
  <p:clrMapOvr>
    <a:masterClrMapping/>
  </p:clrMapOvr>
  <p:transition spd="slow" advClick="0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8" y="655638"/>
            <a:ext cx="8402637" cy="71596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CL"/>
              <a:t>inequidad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DFC"/>
              </a:clrFrom>
              <a:clrTo>
                <a:srgbClr val="FE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4013" y="1196975"/>
            <a:ext cx="4848225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892425" y="1196975"/>
            <a:ext cx="4846638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Click="0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8" y="655638"/>
            <a:ext cx="8402637" cy="71596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CL"/>
              <a:t>Justicia económica.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DFC"/>
              </a:clrFrom>
              <a:clrTo>
                <a:srgbClr val="FE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075" y="1600200"/>
            <a:ext cx="3500438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725488" y="1600200"/>
            <a:ext cx="34988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DFC"/>
              </a:clrFrom>
              <a:clrTo>
                <a:srgbClr val="FE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1341438"/>
            <a:ext cx="3560763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354513" y="1341438"/>
            <a:ext cx="35591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679" name="Freeform 7"/>
          <p:cNvSpPr>
            <a:spLocks noChangeArrowheads="1"/>
          </p:cNvSpPr>
          <p:nvPr/>
        </p:nvSpPr>
        <p:spPr bwMode="auto">
          <a:xfrm>
            <a:off x="5075238" y="2708275"/>
            <a:ext cx="1079500" cy="1641475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1" y="62"/>
              </a:cxn>
              <a:cxn ang="0">
                <a:pos x="7" y="26"/>
              </a:cxn>
              <a:cxn ang="0">
                <a:pos x="21" y="8"/>
              </a:cxn>
              <a:cxn ang="0">
                <a:pos x="49" y="1"/>
              </a:cxn>
              <a:cxn ang="0">
                <a:pos x="95" y="0"/>
              </a:cxn>
              <a:cxn ang="0">
                <a:pos x="585" y="0"/>
              </a:cxn>
              <a:cxn ang="0">
                <a:pos x="631" y="1"/>
              </a:cxn>
              <a:cxn ang="0">
                <a:pos x="660" y="8"/>
              </a:cxn>
              <a:cxn ang="0">
                <a:pos x="674" y="26"/>
              </a:cxn>
              <a:cxn ang="0">
                <a:pos x="679" y="62"/>
              </a:cxn>
              <a:cxn ang="0">
                <a:pos x="680" y="121"/>
              </a:cxn>
              <a:cxn ang="0">
                <a:pos x="680" y="741"/>
              </a:cxn>
              <a:cxn ang="0">
                <a:pos x="679" y="800"/>
              </a:cxn>
              <a:cxn ang="0">
                <a:pos x="674" y="836"/>
              </a:cxn>
              <a:cxn ang="0">
                <a:pos x="660" y="854"/>
              </a:cxn>
              <a:cxn ang="0">
                <a:pos x="631" y="861"/>
              </a:cxn>
              <a:cxn ang="0">
                <a:pos x="585" y="862"/>
              </a:cxn>
              <a:cxn ang="0">
                <a:pos x="572" y="862"/>
              </a:cxn>
              <a:cxn ang="0">
                <a:pos x="340" y="1034"/>
              </a:cxn>
              <a:cxn ang="0">
                <a:pos x="408" y="862"/>
              </a:cxn>
              <a:cxn ang="0">
                <a:pos x="95" y="862"/>
              </a:cxn>
              <a:cxn ang="0">
                <a:pos x="49" y="861"/>
              </a:cxn>
              <a:cxn ang="0">
                <a:pos x="21" y="854"/>
              </a:cxn>
              <a:cxn ang="0">
                <a:pos x="7" y="836"/>
              </a:cxn>
              <a:cxn ang="0">
                <a:pos x="1" y="800"/>
              </a:cxn>
              <a:cxn ang="0">
                <a:pos x="0" y="741"/>
              </a:cxn>
              <a:cxn ang="0">
                <a:pos x="0" y="121"/>
              </a:cxn>
              <a:cxn ang="0">
                <a:pos x="0" y="121"/>
              </a:cxn>
            </a:cxnLst>
            <a:rect l="0" t="0" r="r" b="b"/>
            <a:pathLst>
              <a:path w="680" h="1034">
                <a:moveTo>
                  <a:pt x="0" y="121"/>
                </a:moveTo>
                <a:lnTo>
                  <a:pt x="1" y="62"/>
                </a:lnTo>
                <a:lnTo>
                  <a:pt x="7" y="26"/>
                </a:lnTo>
                <a:lnTo>
                  <a:pt x="21" y="8"/>
                </a:lnTo>
                <a:lnTo>
                  <a:pt x="49" y="1"/>
                </a:lnTo>
                <a:lnTo>
                  <a:pt x="95" y="0"/>
                </a:lnTo>
                <a:lnTo>
                  <a:pt x="585" y="0"/>
                </a:lnTo>
                <a:lnTo>
                  <a:pt x="631" y="1"/>
                </a:lnTo>
                <a:lnTo>
                  <a:pt x="660" y="8"/>
                </a:lnTo>
                <a:lnTo>
                  <a:pt x="674" y="26"/>
                </a:lnTo>
                <a:lnTo>
                  <a:pt x="679" y="62"/>
                </a:lnTo>
                <a:lnTo>
                  <a:pt x="680" y="121"/>
                </a:lnTo>
                <a:lnTo>
                  <a:pt x="680" y="741"/>
                </a:lnTo>
                <a:lnTo>
                  <a:pt x="679" y="800"/>
                </a:lnTo>
                <a:lnTo>
                  <a:pt x="674" y="836"/>
                </a:lnTo>
                <a:lnTo>
                  <a:pt x="660" y="854"/>
                </a:lnTo>
                <a:lnTo>
                  <a:pt x="631" y="861"/>
                </a:lnTo>
                <a:lnTo>
                  <a:pt x="585" y="862"/>
                </a:lnTo>
                <a:lnTo>
                  <a:pt x="572" y="862"/>
                </a:lnTo>
                <a:lnTo>
                  <a:pt x="340" y="1034"/>
                </a:lnTo>
                <a:lnTo>
                  <a:pt x="408" y="862"/>
                </a:lnTo>
                <a:lnTo>
                  <a:pt x="95" y="862"/>
                </a:lnTo>
                <a:lnTo>
                  <a:pt x="49" y="861"/>
                </a:lnTo>
                <a:lnTo>
                  <a:pt x="21" y="854"/>
                </a:lnTo>
                <a:lnTo>
                  <a:pt x="7" y="836"/>
                </a:lnTo>
                <a:lnTo>
                  <a:pt x="1" y="800"/>
                </a:lnTo>
                <a:lnTo>
                  <a:pt x="0" y="741"/>
                </a:lnTo>
                <a:lnTo>
                  <a:pt x="0" y="121"/>
                </a:lnTo>
                <a:lnTo>
                  <a:pt x="0" y="121"/>
                </a:lnTo>
                <a:close/>
              </a:path>
            </a:pathLst>
          </a:custGeom>
          <a:solidFill>
            <a:srgbClr val="BBE0E3"/>
          </a:solidFill>
          <a:ln w="166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5167313" y="2795588"/>
            <a:ext cx="89535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s-CL">
                <a:solidFill>
                  <a:srgbClr val="000000"/>
                </a:solidFill>
                <a:latin typeface="Arial Normal"/>
              </a:rPr>
              <a:t>Yo  también</a:t>
            </a:r>
          </a:p>
          <a:p>
            <a:pPr algn="ctr" defTabSz="381000"/>
            <a:r>
              <a:rPr lang="es-CL">
                <a:solidFill>
                  <a:srgbClr val="000000"/>
                </a:solidFill>
                <a:latin typeface="Arial Normal"/>
              </a:rPr>
              <a:t>quiero  crecer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7091363" y="5264150"/>
            <a:ext cx="4572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s-CL">
                <a:solidFill>
                  <a:srgbClr val="000000"/>
                </a:solidFill>
                <a:latin typeface="Arial Normal"/>
              </a:rPr>
              <a:t>torta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7018338" y="5157788"/>
            <a:ext cx="792162" cy="358775"/>
          </a:xfrm>
          <a:prstGeom prst="rect">
            <a:avLst/>
          </a:prstGeom>
          <a:solidFill>
            <a:srgbClr val="BBE0E3"/>
          </a:solidFill>
          <a:ln w="1664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7110413" y="5245100"/>
            <a:ext cx="60801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s-CL">
                <a:solidFill>
                  <a:srgbClr val="000000"/>
                </a:solidFill>
                <a:latin typeface="Arial Normal"/>
              </a:rPr>
              <a:t>torta</a:t>
            </a:r>
          </a:p>
        </p:txBody>
      </p:sp>
    </p:spTree>
  </p:cSld>
  <p:clrMapOvr>
    <a:masterClrMapping/>
  </p:clrMapOvr>
  <p:transition spd="slow" advClick="0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8" y="165100"/>
            <a:ext cx="8402637" cy="12065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CL" sz="4000"/>
              <a:t>Adhesión a las declaraciones y  cumbres.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9888" y="1652588"/>
            <a:ext cx="8402637" cy="392906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CL" sz="2800"/>
              <a:t>Cada vez  son más los países que formalmente  firman las declaraciones propuestas en el seno  de las Naciones Unidas y en las cumbres de  países: </a:t>
            </a:r>
          </a:p>
          <a:p>
            <a:pPr defTabSz="381000"/>
            <a:r>
              <a:rPr lang="es-CL" sz="2800"/>
              <a:t>2.-Convención de la ONU sobre </a:t>
            </a:r>
            <a:r>
              <a:rPr lang="es-CL" sz="2800" u="sng"/>
              <a:t>derechos  humanos</a:t>
            </a:r>
            <a:r>
              <a:rPr lang="es-CL" sz="2800"/>
              <a:t>; declaración de la cumbre mundial  sobre medio ambiente; sobre  desarrollo social,  sobre población, sobre el niño o los derechos de  la mujer; la cumbre del Milenio y los derechos de  los pueblos y etnias.</a:t>
            </a:r>
          </a:p>
        </p:txBody>
      </p:sp>
    </p:spTree>
  </p:cSld>
  <p:clrMapOvr>
    <a:masterClrMapping/>
  </p:clrMapOvr>
  <p:transition spd="slow" advClick="0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8" y="655638"/>
            <a:ext cx="8402637" cy="71596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CL"/>
              <a:t>cumbres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2425" y="1123950"/>
            <a:ext cx="7273925" cy="57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Freeform 4"/>
          <p:cNvSpPr>
            <a:spLocks noChangeArrowheads="1"/>
          </p:cNvSpPr>
          <p:nvPr/>
        </p:nvSpPr>
        <p:spPr bwMode="auto">
          <a:xfrm>
            <a:off x="1474788" y="936625"/>
            <a:ext cx="7562850" cy="6105525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4575" y="0"/>
              </a:cxn>
              <a:cxn ang="0">
                <a:pos x="4764" y="3606"/>
              </a:cxn>
              <a:cxn ang="0">
                <a:pos x="189" y="3846"/>
              </a:cxn>
              <a:cxn ang="0">
                <a:pos x="0" y="240"/>
              </a:cxn>
            </a:cxnLst>
            <a:rect l="0" t="0" r="r" b="b"/>
            <a:pathLst>
              <a:path w="4764" h="3846">
                <a:moveTo>
                  <a:pt x="0" y="240"/>
                </a:moveTo>
                <a:lnTo>
                  <a:pt x="4575" y="0"/>
                </a:lnTo>
                <a:lnTo>
                  <a:pt x="4764" y="3606"/>
                </a:lnTo>
                <a:lnTo>
                  <a:pt x="189" y="3846"/>
                </a:lnTo>
                <a:lnTo>
                  <a:pt x="0" y="24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Click="0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8" y="655638"/>
            <a:ext cx="8402637" cy="71596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CL"/>
              <a:t>¿Derechos Humanos? 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9575" y="1125538"/>
            <a:ext cx="4503738" cy="573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947988" y="1125538"/>
            <a:ext cx="450215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749" name="Freeform 5"/>
          <p:cNvSpPr>
            <a:spLocks noChangeArrowheads="1"/>
          </p:cNvSpPr>
          <p:nvPr/>
        </p:nvSpPr>
        <p:spPr bwMode="auto">
          <a:xfrm>
            <a:off x="5726113" y="1268413"/>
            <a:ext cx="1870075" cy="1539875"/>
          </a:xfrm>
          <a:custGeom>
            <a:avLst/>
            <a:gdLst/>
            <a:ahLst/>
            <a:cxnLst>
              <a:cxn ang="0">
                <a:pos x="225" y="102"/>
              </a:cxn>
              <a:cxn ang="0">
                <a:pos x="226" y="52"/>
              </a:cxn>
              <a:cxn ang="0">
                <a:pos x="234" y="22"/>
              </a:cxn>
              <a:cxn ang="0">
                <a:pos x="254" y="6"/>
              </a:cxn>
              <a:cxn ang="0">
                <a:pos x="293" y="1"/>
              </a:cxn>
              <a:cxn ang="0">
                <a:pos x="358" y="0"/>
              </a:cxn>
              <a:cxn ang="0">
                <a:pos x="1045" y="0"/>
              </a:cxn>
              <a:cxn ang="0">
                <a:pos x="1110" y="1"/>
              </a:cxn>
              <a:cxn ang="0">
                <a:pos x="1149" y="6"/>
              </a:cxn>
              <a:cxn ang="0">
                <a:pos x="1170" y="22"/>
              </a:cxn>
              <a:cxn ang="0">
                <a:pos x="1177" y="52"/>
              </a:cxn>
              <a:cxn ang="0">
                <a:pos x="1178" y="102"/>
              </a:cxn>
              <a:cxn ang="0">
                <a:pos x="1178" y="623"/>
              </a:cxn>
              <a:cxn ang="0">
                <a:pos x="1177" y="673"/>
              </a:cxn>
              <a:cxn ang="0">
                <a:pos x="1170" y="703"/>
              </a:cxn>
              <a:cxn ang="0">
                <a:pos x="1149" y="718"/>
              </a:cxn>
              <a:cxn ang="0">
                <a:pos x="1110" y="724"/>
              </a:cxn>
              <a:cxn ang="0">
                <a:pos x="1045" y="725"/>
              </a:cxn>
              <a:cxn ang="0">
                <a:pos x="606" y="725"/>
              </a:cxn>
              <a:cxn ang="0">
                <a:pos x="0" y="970"/>
              </a:cxn>
              <a:cxn ang="0">
                <a:pos x="377" y="725"/>
              </a:cxn>
              <a:cxn ang="0">
                <a:pos x="358" y="725"/>
              </a:cxn>
              <a:cxn ang="0">
                <a:pos x="293" y="724"/>
              </a:cxn>
              <a:cxn ang="0">
                <a:pos x="254" y="718"/>
              </a:cxn>
              <a:cxn ang="0">
                <a:pos x="234" y="703"/>
              </a:cxn>
              <a:cxn ang="0">
                <a:pos x="226" y="673"/>
              </a:cxn>
              <a:cxn ang="0">
                <a:pos x="225" y="623"/>
              </a:cxn>
              <a:cxn ang="0">
                <a:pos x="225" y="102"/>
              </a:cxn>
              <a:cxn ang="0">
                <a:pos x="225" y="102"/>
              </a:cxn>
            </a:cxnLst>
            <a:rect l="0" t="0" r="r" b="b"/>
            <a:pathLst>
              <a:path w="1178" h="970">
                <a:moveTo>
                  <a:pt x="225" y="102"/>
                </a:moveTo>
                <a:lnTo>
                  <a:pt x="226" y="52"/>
                </a:lnTo>
                <a:lnTo>
                  <a:pt x="234" y="22"/>
                </a:lnTo>
                <a:lnTo>
                  <a:pt x="254" y="6"/>
                </a:lnTo>
                <a:lnTo>
                  <a:pt x="293" y="1"/>
                </a:lnTo>
                <a:lnTo>
                  <a:pt x="358" y="0"/>
                </a:lnTo>
                <a:lnTo>
                  <a:pt x="1045" y="0"/>
                </a:lnTo>
                <a:lnTo>
                  <a:pt x="1110" y="1"/>
                </a:lnTo>
                <a:lnTo>
                  <a:pt x="1149" y="6"/>
                </a:lnTo>
                <a:lnTo>
                  <a:pt x="1170" y="22"/>
                </a:lnTo>
                <a:lnTo>
                  <a:pt x="1177" y="52"/>
                </a:lnTo>
                <a:lnTo>
                  <a:pt x="1178" y="102"/>
                </a:lnTo>
                <a:lnTo>
                  <a:pt x="1178" y="623"/>
                </a:lnTo>
                <a:lnTo>
                  <a:pt x="1177" y="673"/>
                </a:lnTo>
                <a:lnTo>
                  <a:pt x="1170" y="703"/>
                </a:lnTo>
                <a:lnTo>
                  <a:pt x="1149" y="718"/>
                </a:lnTo>
                <a:lnTo>
                  <a:pt x="1110" y="724"/>
                </a:lnTo>
                <a:lnTo>
                  <a:pt x="1045" y="725"/>
                </a:lnTo>
                <a:lnTo>
                  <a:pt x="606" y="725"/>
                </a:lnTo>
                <a:lnTo>
                  <a:pt x="0" y="970"/>
                </a:lnTo>
                <a:lnTo>
                  <a:pt x="377" y="725"/>
                </a:lnTo>
                <a:lnTo>
                  <a:pt x="358" y="725"/>
                </a:lnTo>
                <a:lnTo>
                  <a:pt x="293" y="724"/>
                </a:lnTo>
                <a:lnTo>
                  <a:pt x="254" y="718"/>
                </a:lnTo>
                <a:lnTo>
                  <a:pt x="234" y="703"/>
                </a:lnTo>
                <a:lnTo>
                  <a:pt x="226" y="673"/>
                </a:lnTo>
                <a:lnTo>
                  <a:pt x="225" y="623"/>
                </a:lnTo>
                <a:lnTo>
                  <a:pt x="225" y="102"/>
                </a:lnTo>
                <a:lnTo>
                  <a:pt x="225" y="102"/>
                </a:lnTo>
                <a:close/>
              </a:path>
            </a:pathLst>
          </a:custGeom>
          <a:solidFill>
            <a:srgbClr val="BBE0E3"/>
          </a:solidFill>
          <a:ln w="166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6175375" y="1355725"/>
            <a:ext cx="66738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s-CL">
                <a:solidFill>
                  <a:srgbClr val="000000"/>
                </a:solidFill>
                <a:latin typeface="Arial Normal"/>
              </a:rPr>
              <a:t>Declaración  Universal de  los  DD.HH.                                                                                            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66725" y="1663700"/>
            <a:ext cx="245110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s-CL">
                <a:solidFill>
                  <a:srgbClr val="000000"/>
                </a:solidFill>
                <a:latin typeface="Arial Normal"/>
              </a:rPr>
              <a:t>Los Derechos Humanos</a:t>
            </a:r>
          </a:p>
          <a:p>
            <a:pPr defTabSz="381000"/>
            <a:r>
              <a:rPr lang="es-CL">
                <a:solidFill>
                  <a:srgbClr val="000000"/>
                </a:solidFill>
                <a:latin typeface="Arial Normal"/>
              </a:rPr>
              <a:t>Puramente formales</a:t>
            </a:r>
          </a:p>
          <a:p>
            <a:pPr defTabSz="381000"/>
            <a:r>
              <a:rPr lang="es-CL">
                <a:solidFill>
                  <a:srgbClr val="000000"/>
                </a:solidFill>
                <a:latin typeface="Arial Normal"/>
              </a:rPr>
              <a:t>Sin justicia socia y sin</a:t>
            </a:r>
          </a:p>
          <a:p>
            <a:pPr defTabSz="381000"/>
            <a:r>
              <a:rPr lang="es-CL">
                <a:solidFill>
                  <a:srgbClr val="000000"/>
                </a:solidFill>
                <a:latin typeface="Arial Normal"/>
              </a:rPr>
              <a:t>Una vida digna:</a:t>
            </a:r>
          </a:p>
          <a:p>
            <a:pPr defTabSz="381000"/>
            <a:r>
              <a:rPr lang="es-CL">
                <a:solidFill>
                  <a:srgbClr val="000000"/>
                </a:solidFill>
                <a:latin typeface="Arial Normal"/>
              </a:rPr>
              <a:t>Terminan aplastando</a:t>
            </a:r>
          </a:p>
          <a:p>
            <a:pPr defTabSz="381000"/>
            <a:r>
              <a:rPr lang="es-CL">
                <a:solidFill>
                  <a:srgbClr val="000000"/>
                </a:solidFill>
                <a:latin typeface="Arial Normal"/>
              </a:rPr>
              <a:t>Como un mamotreto</a:t>
            </a:r>
          </a:p>
          <a:p>
            <a:pPr defTabSz="381000"/>
            <a:r>
              <a:rPr lang="es-CL">
                <a:solidFill>
                  <a:srgbClr val="000000"/>
                </a:solidFill>
                <a:latin typeface="Arial Normal"/>
              </a:rPr>
              <a:t>En la cabeza de los</a:t>
            </a:r>
          </a:p>
          <a:p>
            <a:pPr defTabSz="381000"/>
            <a:r>
              <a:rPr lang="es-CL">
                <a:solidFill>
                  <a:srgbClr val="000000"/>
                </a:solidFill>
                <a:latin typeface="Arial Normal"/>
              </a:rPr>
              <a:t>Beneficiarios.</a:t>
            </a:r>
          </a:p>
        </p:txBody>
      </p:sp>
    </p:spTree>
  </p:cSld>
  <p:clrMapOvr>
    <a:masterClrMapping/>
  </p:clrMapOvr>
  <p:transition spd="slow" advClick="0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8" y="655638"/>
            <a:ext cx="8402637" cy="71596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CL"/>
              <a:t>Nuestra aventura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268413"/>
            <a:ext cx="4106862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625725" y="1268413"/>
            <a:ext cx="4105275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Click="0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8" y="655638"/>
            <a:ext cx="8402637" cy="71596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CL"/>
              <a:t>Por el diálogo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484313"/>
            <a:ext cx="4681538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338388" y="1484313"/>
            <a:ext cx="467995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Click="0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8" y="165100"/>
            <a:ext cx="8402637" cy="12065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CL" sz="4000"/>
              <a:t>Para intentar abrir las puertas de la  verdad.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557338"/>
            <a:ext cx="4176712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482850" y="1557338"/>
            <a:ext cx="41751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Click="0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8" y="655638"/>
            <a:ext cx="8402637" cy="71596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CL"/>
              <a:t>GLOBALIZACIÓN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9888" y="1627188"/>
            <a:ext cx="4211637" cy="373221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>
              <a:lnSpc>
                <a:spcPct val="91000"/>
              </a:lnSpc>
            </a:pPr>
            <a:r>
              <a:rPr lang="es-CL" sz="2000"/>
              <a:t>La GLOBALIZACIÓN se   expresa en una creciente  importancia de los procesos  financieros a escala mundial,  superando la importancia de  los procesos de definición  locales, nacional o regional.</a:t>
            </a:r>
          </a:p>
          <a:p>
            <a:pPr defTabSz="381000">
              <a:lnSpc>
                <a:spcPct val="91000"/>
              </a:lnSpc>
            </a:pPr>
            <a:r>
              <a:rPr lang="es-CL" sz="2000"/>
              <a:t>Pero la globalización es  también de carácter   multidimensional, pues   contiene  fenómenos  culturales, sociales, ecológicos  y políticos.</a:t>
            </a:r>
          </a:p>
          <a:p>
            <a:pPr defTabSz="381000">
              <a:lnSpc>
                <a:spcPct val="91000"/>
              </a:lnSpc>
            </a:pPr>
            <a:r>
              <a:rPr lang="es-CL" sz="2000"/>
              <a:t> En definitiva, en estos tiempos lo  “global” es más decisivo que lo  “local”.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5513" y="1196975"/>
            <a:ext cx="3140075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003925" y="1196975"/>
            <a:ext cx="314007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Click="0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8" y="655638"/>
            <a:ext cx="8402637" cy="71596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CL"/>
              <a:t>Podemos  sufrir traumas.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6538" y="1704975"/>
            <a:ext cx="453390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774950" y="1704975"/>
            <a:ext cx="4532313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Click="0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8" y="708025"/>
            <a:ext cx="8402637" cy="663575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CL" sz="4000"/>
              <a:t>Pero la búsqueda debe continuar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0150" y="1412875"/>
            <a:ext cx="3138488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738563" y="1412875"/>
            <a:ext cx="313848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924050" y="1227138"/>
            <a:ext cx="990600" cy="1122362"/>
          </a:xfrm>
          <a:prstGeom prst="rect">
            <a:avLst/>
          </a:prstGeom>
          <a:solidFill>
            <a:srgbClr val="BBE0E3"/>
          </a:solidFill>
          <a:ln w="1664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6870" name="Freeform 6"/>
          <p:cNvSpPr>
            <a:spLocks noChangeArrowheads="1"/>
          </p:cNvSpPr>
          <p:nvPr/>
        </p:nvSpPr>
        <p:spPr bwMode="auto">
          <a:xfrm>
            <a:off x="2990850" y="1341438"/>
            <a:ext cx="2095500" cy="1008062"/>
          </a:xfrm>
          <a:custGeom>
            <a:avLst/>
            <a:gdLst/>
            <a:ahLst/>
            <a:cxnLst>
              <a:cxn ang="0">
                <a:pos x="1266" y="635"/>
              </a:cxn>
              <a:cxn ang="0">
                <a:pos x="1320" y="317"/>
              </a:cxn>
              <a:cxn ang="0">
                <a:pos x="1320" y="0"/>
              </a:cxn>
              <a:cxn ang="0">
                <a:pos x="0" y="0"/>
              </a:cxn>
            </a:cxnLst>
            <a:rect l="0" t="0" r="r" b="b"/>
            <a:pathLst>
              <a:path w="1320" h="635">
                <a:moveTo>
                  <a:pt x="1266" y="635"/>
                </a:moveTo>
                <a:lnTo>
                  <a:pt x="1320" y="317"/>
                </a:lnTo>
                <a:lnTo>
                  <a:pt x="1320" y="0"/>
                </a:lnTo>
                <a:lnTo>
                  <a:pt x="0" y="0"/>
                </a:lnTo>
              </a:path>
            </a:pathLst>
          </a:custGeom>
          <a:noFill/>
          <a:ln w="166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6871" name="Freeform 7"/>
          <p:cNvSpPr>
            <a:spLocks noChangeArrowheads="1"/>
          </p:cNvSpPr>
          <p:nvPr/>
        </p:nvSpPr>
        <p:spPr bwMode="auto">
          <a:xfrm>
            <a:off x="2990850" y="1227138"/>
            <a:ext cx="0" cy="1122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07"/>
              </a:cxn>
            </a:cxnLst>
            <a:rect l="0" t="0" r="r" b="b"/>
            <a:pathLst>
              <a:path h="707">
                <a:moveTo>
                  <a:pt x="0" y="0"/>
                </a:moveTo>
                <a:lnTo>
                  <a:pt x="0" y="707"/>
                </a:lnTo>
              </a:path>
            </a:pathLst>
          </a:custGeom>
          <a:noFill/>
          <a:ln w="166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016125" y="1314450"/>
            <a:ext cx="8064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s-CL">
                <a:solidFill>
                  <a:srgbClr val="000000"/>
                </a:solidFill>
                <a:latin typeface="Arial Normal"/>
              </a:rPr>
              <a:t>Por la  justicia  y el  ideal.</a:t>
            </a:r>
          </a:p>
        </p:txBody>
      </p:sp>
    </p:spTree>
  </p:cSld>
  <p:clrMapOvr>
    <a:masterClrMapping/>
  </p:clrMapOvr>
  <p:transition spd="slow" advClick="0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8" y="655638"/>
            <a:ext cx="8402637" cy="71596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CL"/>
              <a:t>GLOBALIZACIÓN.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9888" y="1624013"/>
            <a:ext cx="4211637" cy="372586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>
              <a:lnSpc>
                <a:spcPct val="110000"/>
              </a:lnSpc>
            </a:pPr>
            <a:endParaRPr lang="es-CL" sz="2400"/>
          </a:p>
          <a:p>
            <a:pPr defTabSz="381000">
              <a:lnSpc>
                <a:spcPct val="110000"/>
              </a:lnSpc>
            </a:pPr>
            <a:endParaRPr lang="es-CL" sz="2400"/>
          </a:p>
          <a:p>
            <a:pPr defTabSz="381000">
              <a:lnSpc>
                <a:spcPct val="91000"/>
              </a:lnSpc>
            </a:pPr>
            <a:r>
              <a:rPr lang="es-CL" sz="2400"/>
              <a:t>   La Economía financiera y  comercial tiende a conducir  el proceso de globalización  hacia su propio ámbito.</a:t>
            </a:r>
          </a:p>
          <a:p>
            <a:pPr defTabSz="381000">
              <a:lnSpc>
                <a:spcPct val="91000"/>
              </a:lnSpc>
            </a:pPr>
            <a:r>
              <a:rPr lang="es-CL" sz="2400"/>
              <a:t>   La Globalización ofrece  nuevas alternativas de  desarrollo, pero también  grandes riegos de  marginación y rezago. </a:t>
            </a:r>
          </a:p>
        </p:txBody>
      </p:sp>
      <p:sp>
        <p:nvSpPr>
          <p:cNvPr id="8196" name="Freeform 4"/>
          <p:cNvSpPr>
            <a:spLocks noChangeArrowheads="1"/>
          </p:cNvSpPr>
          <p:nvPr/>
        </p:nvSpPr>
        <p:spPr bwMode="auto">
          <a:xfrm>
            <a:off x="8045450" y="1863725"/>
            <a:ext cx="1098550" cy="1098550"/>
          </a:xfrm>
          <a:custGeom>
            <a:avLst/>
            <a:gdLst/>
            <a:ahLst/>
            <a:cxnLst>
              <a:cxn ang="0">
                <a:pos x="297" y="142"/>
              </a:cxn>
              <a:cxn ang="0">
                <a:pos x="259" y="153"/>
              </a:cxn>
              <a:cxn ang="0">
                <a:pos x="222" y="185"/>
              </a:cxn>
              <a:cxn ang="0">
                <a:pos x="205" y="222"/>
              </a:cxn>
              <a:cxn ang="0">
                <a:pos x="203" y="263"/>
              </a:cxn>
              <a:cxn ang="0">
                <a:pos x="217" y="304"/>
              </a:cxn>
              <a:cxn ang="0">
                <a:pos x="245" y="332"/>
              </a:cxn>
              <a:cxn ang="0">
                <a:pos x="280" y="351"/>
              </a:cxn>
              <a:cxn ang="0">
                <a:pos x="322" y="368"/>
              </a:cxn>
              <a:cxn ang="0">
                <a:pos x="364" y="386"/>
              </a:cxn>
              <a:cxn ang="0">
                <a:pos x="386" y="406"/>
              </a:cxn>
              <a:cxn ang="0">
                <a:pos x="392" y="446"/>
              </a:cxn>
              <a:cxn ang="0">
                <a:pos x="368" y="476"/>
              </a:cxn>
              <a:cxn ang="0">
                <a:pos x="330" y="482"/>
              </a:cxn>
              <a:cxn ang="0">
                <a:pos x="297" y="470"/>
              </a:cxn>
              <a:cxn ang="0">
                <a:pos x="274" y="444"/>
              </a:cxn>
              <a:cxn ang="0">
                <a:pos x="264" y="414"/>
              </a:cxn>
              <a:cxn ang="0">
                <a:pos x="202" y="397"/>
              </a:cxn>
              <a:cxn ang="0">
                <a:pos x="266" y="505"/>
              </a:cxn>
              <a:cxn ang="0">
                <a:pos x="284" y="523"/>
              </a:cxn>
              <a:cxn ang="0">
                <a:pos x="305" y="597"/>
              </a:cxn>
              <a:cxn ang="0">
                <a:pos x="385" y="536"/>
              </a:cxn>
              <a:cxn ang="0">
                <a:pos x="422" y="520"/>
              </a:cxn>
              <a:cxn ang="0">
                <a:pos x="450" y="490"/>
              </a:cxn>
              <a:cxn ang="0">
                <a:pos x="465" y="450"/>
              </a:cxn>
              <a:cxn ang="0">
                <a:pos x="466" y="411"/>
              </a:cxn>
              <a:cxn ang="0">
                <a:pos x="457" y="377"/>
              </a:cxn>
              <a:cxn ang="0">
                <a:pos x="441" y="352"/>
              </a:cxn>
              <a:cxn ang="0">
                <a:pos x="421" y="335"/>
              </a:cxn>
              <a:cxn ang="0">
                <a:pos x="395" y="321"/>
              </a:cxn>
              <a:cxn ang="0">
                <a:pos x="364" y="308"/>
              </a:cxn>
              <a:cxn ang="0">
                <a:pos x="319" y="289"/>
              </a:cxn>
              <a:cxn ang="0">
                <a:pos x="282" y="262"/>
              </a:cxn>
              <a:cxn ang="0">
                <a:pos x="279" y="228"/>
              </a:cxn>
              <a:cxn ang="0">
                <a:pos x="304" y="204"/>
              </a:cxn>
              <a:cxn ang="0">
                <a:pos x="344" y="202"/>
              </a:cxn>
              <a:cxn ang="0">
                <a:pos x="368" y="213"/>
              </a:cxn>
              <a:cxn ang="0">
                <a:pos x="386" y="233"/>
              </a:cxn>
              <a:cxn ang="0">
                <a:pos x="396" y="265"/>
              </a:cxn>
              <a:cxn ang="0">
                <a:pos x="459" y="148"/>
              </a:cxn>
              <a:cxn ang="0">
                <a:pos x="392" y="168"/>
              </a:cxn>
              <a:cxn ang="0">
                <a:pos x="377" y="154"/>
              </a:cxn>
              <a:cxn ang="0">
                <a:pos x="323" y="85"/>
              </a:cxn>
              <a:cxn ang="0">
                <a:pos x="303" y="3"/>
              </a:cxn>
              <a:cxn ang="0">
                <a:pos x="337" y="0"/>
              </a:cxn>
              <a:cxn ang="0">
                <a:pos x="448" y="15"/>
              </a:cxn>
              <a:cxn ang="0">
                <a:pos x="566" y="79"/>
              </a:cxn>
              <a:cxn ang="0">
                <a:pos x="650" y="181"/>
              </a:cxn>
              <a:cxn ang="0">
                <a:pos x="690" y="311"/>
              </a:cxn>
              <a:cxn ang="0">
                <a:pos x="676" y="449"/>
              </a:cxn>
              <a:cxn ang="0">
                <a:pos x="612" y="566"/>
              </a:cxn>
              <a:cxn ang="0">
                <a:pos x="511" y="650"/>
              </a:cxn>
              <a:cxn ang="0">
                <a:pos x="381" y="690"/>
              </a:cxn>
              <a:cxn ang="0">
                <a:pos x="243" y="676"/>
              </a:cxn>
              <a:cxn ang="0">
                <a:pos x="126" y="613"/>
              </a:cxn>
              <a:cxn ang="0">
                <a:pos x="42" y="511"/>
              </a:cxn>
              <a:cxn ang="0">
                <a:pos x="2" y="381"/>
              </a:cxn>
              <a:cxn ang="0">
                <a:pos x="12" y="255"/>
              </a:cxn>
              <a:cxn ang="0">
                <a:pos x="62" y="148"/>
              </a:cxn>
              <a:cxn ang="0">
                <a:pos x="143" y="65"/>
              </a:cxn>
              <a:cxn ang="0">
                <a:pos x="248" y="14"/>
              </a:cxn>
            </a:cxnLst>
            <a:rect l="0" t="0" r="r" b="b"/>
            <a:pathLst>
              <a:path w="692" h="692">
                <a:moveTo>
                  <a:pt x="323" y="85"/>
                </a:moveTo>
                <a:lnTo>
                  <a:pt x="305" y="85"/>
                </a:lnTo>
                <a:lnTo>
                  <a:pt x="305" y="141"/>
                </a:lnTo>
                <a:lnTo>
                  <a:pt x="297" y="142"/>
                </a:lnTo>
                <a:lnTo>
                  <a:pt x="288" y="144"/>
                </a:lnTo>
                <a:lnTo>
                  <a:pt x="279" y="146"/>
                </a:lnTo>
                <a:lnTo>
                  <a:pt x="269" y="149"/>
                </a:lnTo>
                <a:lnTo>
                  <a:pt x="259" y="153"/>
                </a:lnTo>
                <a:lnTo>
                  <a:pt x="248" y="159"/>
                </a:lnTo>
                <a:lnTo>
                  <a:pt x="238" y="167"/>
                </a:lnTo>
                <a:lnTo>
                  <a:pt x="228" y="177"/>
                </a:lnTo>
                <a:lnTo>
                  <a:pt x="222" y="185"/>
                </a:lnTo>
                <a:lnTo>
                  <a:pt x="216" y="194"/>
                </a:lnTo>
                <a:lnTo>
                  <a:pt x="212" y="204"/>
                </a:lnTo>
                <a:lnTo>
                  <a:pt x="208" y="213"/>
                </a:lnTo>
                <a:lnTo>
                  <a:pt x="205" y="222"/>
                </a:lnTo>
                <a:lnTo>
                  <a:pt x="204" y="231"/>
                </a:lnTo>
                <a:lnTo>
                  <a:pt x="203" y="241"/>
                </a:lnTo>
                <a:lnTo>
                  <a:pt x="202" y="250"/>
                </a:lnTo>
                <a:lnTo>
                  <a:pt x="203" y="263"/>
                </a:lnTo>
                <a:lnTo>
                  <a:pt x="205" y="275"/>
                </a:lnTo>
                <a:lnTo>
                  <a:pt x="208" y="286"/>
                </a:lnTo>
                <a:lnTo>
                  <a:pt x="212" y="296"/>
                </a:lnTo>
                <a:lnTo>
                  <a:pt x="217" y="304"/>
                </a:lnTo>
                <a:lnTo>
                  <a:pt x="223" y="312"/>
                </a:lnTo>
                <a:lnTo>
                  <a:pt x="230" y="320"/>
                </a:lnTo>
                <a:lnTo>
                  <a:pt x="237" y="326"/>
                </a:lnTo>
                <a:lnTo>
                  <a:pt x="245" y="332"/>
                </a:lnTo>
                <a:lnTo>
                  <a:pt x="253" y="338"/>
                </a:lnTo>
                <a:lnTo>
                  <a:pt x="262" y="343"/>
                </a:lnTo>
                <a:lnTo>
                  <a:pt x="271" y="348"/>
                </a:lnTo>
                <a:lnTo>
                  <a:pt x="280" y="351"/>
                </a:lnTo>
                <a:lnTo>
                  <a:pt x="289" y="355"/>
                </a:lnTo>
                <a:lnTo>
                  <a:pt x="298" y="359"/>
                </a:lnTo>
                <a:lnTo>
                  <a:pt x="308" y="362"/>
                </a:lnTo>
                <a:lnTo>
                  <a:pt x="322" y="368"/>
                </a:lnTo>
                <a:lnTo>
                  <a:pt x="335" y="373"/>
                </a:lnTo>
                <a:lnTo>
                  <a:pt x="346" y="377"/>
                </a:lnTo>
                <a:lnTo>
                  <a:pt x="356" y="381"/>
                </a:lnTo>
                <a:lnTo>
                  <a:pt x="364" y="386"/>
                </a:lnTo>
                <a:lnTo>
                  <a:pt x="370" y="389"/>
                </a:lnTo>
                <a:lnTo>
                  <a:pt x="376" y="394"/>
                </a:lnTo>
                <a:lnTo>
                  <a:pt x="381" y="398"/>
                </a:lnTo>
                <a:lnTo>
                  <a:pt x="386" y="406"/>
                </a:lnTo>
                <a:lnTo>
                  <a:pt x="390" y="415"/>
                </a:lnTo>
                <a:lnTo>
                  <a:pt x="392" y="424"/>
                </a:lnTo>
                <a:lnTo>
                  <a:pt x="393" y="433"/>
                </a:lnTo>
                <a:lnTo>
                  <a:pt x="392" y="446"/>
                </a:lnTo>
                <a:lnTo>
                  <a:pt x="389" y="455"/>
                </a:lnTo>
                <a:lnTo>
                  <a:pt x="383" y="464"/>
                </a:lnTo>
                <a:lnTo>
                  <a:pt x="376" y="470"/>
                </a:lnTo>
                <a:lnTo>
                  <a:pt x="368" y="476"/>
                </a:lnTo>
                <a:lnTo>
                  <a:pt x="358" y="480"/>
                </a:lnTo>
                <a:lnTo>
                  <a:pt x="349" y="482"/>
                </a:lnTo>
                <a:lnTo>
                  <a:pt x="339" y="483"/>
                </a:lnTo>
                <a:lnTo>
                  <a:pt x="330" y="482"/>
                </a:lnTo>
                <a:lnTo>
                  <a:pt x="321" y="481"/>
                </a:lnTo>
                <a:lnTo>
                  <a:pt x="312" y="478"/>
                </a:lnTo>
                <a:lnTo>
                  <a:pt x="304" y="474"/>
                </a:lnTo>
                <a:lnTo>
                  <a:pt x="297" y="470"/>
                </a:lnTo>
                <a:lnTo>
                  <a:pt x="290" y="464"/>
                </a:lnTo>
                <a:lnTo>
                  <a:pt x="284" y="458"/>
                </a:lnTo>
                <a:lnTo>
                  <a:pt x="279" y="452"/>
                </a:lnTo>
                <a:lnTo>
                  <a:pt x="274" y="444"/>
                </a:lnTo>
                <a:lnTo>
                  <a:pt x="271" y="437"/>
                </a:lnTo>
                <a:lnTo>
                  <a:pt x="268" y="429"/>
                </a:lnTo>
                <a:lnTo>
                  <a:pt x="266" y="422"/>
                </a:lnTo>
                <a:lnTo>
                  <a:pt x="264" y="414"/>
                </a:lnTo>
                <a:lnTo>
                  <a:pt x="263" y="408"/>
                </a:lnTo>
                <a:lnTo>
                  <a:pt x="262" y="401"/>
                </a:lnTo>
                <a:lnTo>
                  <a:pt x="261" y="397"/>
                </a:lnTo>
                <a:lnTo>
                  <a:pt x="202" y="397"/>
                </a:lnTo>
                <a:lnTo>
                  <a:pt x="202" y="534"/>
                </a:lnTo>
                <a:lnTo>
                  <a:pt x="260" y="534"/>
                </a:lnTo>
                <a:lnTo>
                  <a:pt x="262" y="499"/>
                </a:lnTo>
                <a:lnTo>
                  <a:pt x="266" y="505"/>
                </a:lnTo>
                <a:lnTo>
                  <a:pt x="271" y="509"/>
                </a:lnTo>
                <a:lnTo>
                  <a:pt x="274" y="515"/>
                </a:lnTo>
                <a:lnTo>
                  <a:pt x="279" y="518"/>
                </a:lnTo>
                <a:lnTo>
                  <a:pt x="284" y="523"/>
                </a:lnTo>
                <a:lnTo>
                  <a:pt x="290" y="526"/>
                </a:lnTo>
                <a:lnTo>
                  <a:pt x="297" y="530"/>
                </a:lnTo>
                <a:lnTo>
                  <a:pt x="305" y="532"/>
                </a:lnTo>
                <a:lnTo>
                  <a:pt x="305" y="597"/>
                </a:lnTo>
                <a:lnTo>
                  <a:pt x="366" y="597"/>
                </a:lnTo>
                <a:lnTo>
                  <a:pt x="366" y="539"/>
                </a:lnTo>
                <a:lnTo>
                  <a:pt x="375" y="538"/>
                </a:lnTo>
                <a:lnTo>
                  <a:pt x="385" y="536"/>
                </a:lnTo>
                <a:lnTo>
                  <a:pt x="394" y="533"/>
                </a:lnTo>
                <a:lnTo>
                  <a:pt x="404" y="530"/>
                </a:lnTo>
                <a:lnTo>
                  <a:pt x="413" y="526"/>
                </a:lnTo>
                <a:lnTo>
                  <a:pt x="422" y="520"/>
                </a:lnTo>
                <a:lnTo>
                  <a:pt x="430" y="513"/>
                </a:lnTo>
                <a:lnTo>
                  <a:pt x="438" y="506"/>
                </a:lnTo>
                <a:lnTo>
                  <a:pt x="444" y="498"/>
                </a:lnTo>
                <a:lnTo>
                  <a:pt x="450" y="490"/>
                </a:lnTo>
                <a:lnTo>
                  <a:pt x="455" y="481"/>
                </a:lnTo>
                <a:lnTo>
                  <a:pt x="459" y="471"/>
                </a:lnTo>
                <a:lnTo>
                  <a:pt x="463" y="461"/>
                </a:lnTo>
                <a:lnTo>
                  <a:pt x="465" y="450"/>
                </a:lnTo>
                <a:lnTo>
                  <a:pt x="467" y="439"/>
                </a:lnTo>
                <a:lnTo>
                  <a:pt x="467" y="428"/>
                </a:lnTo>
                <a:lnTo>
                  <a:pt x="467" y="420"/>
                </a:lnTo>
                <a:lnTo>
                  <a:pt x="466" y="411"/>
                </a:lnTo>
                <a:lnTo>
                  <a:pt x="464" y="402"/>
                </a:lnTo>
                <a:lnTo>
                  <a:pt x="463" y="394"/>
                </a:lnTo>
                <a:lnTo>
                  <a:pt x="461" y="385"/>
                </a:lnTo>
                <a:lnTo>
                  <a:pt x="457" y="377"/>
                </a:lnTo>
                <a:lnTo>
                  <a:pt x="453" y="370"/>
                </a:lnTo>
                <a:lnTo>
                  <a:pt x="450" y="363"/>
                </a:lnTo>
                <a:lnTo>
                  <a:pt x="445" y="358"/>
                </a:lnTo>
                <a:lnTo>
                  <a:pt x="441" y="352"/>
                </a:lnTo>
                <a:lnTo>
                  <a:pt x="437" y="348"/>
                </a:lnTo>
                <a:lnTo>
                  <a:pt x="432" y="343"/>
                </a:lnTo>
                <a:lnTo>
                  <a:pt x="427" y="339"/>
                </a:lnTo>
                <a:lnTo>
                  <a:pt x="421" y="335"/>
                </a:lnTo>
                <a:lnTo>
                  <a:pt x="416" y="332"/>
                </a:lnTo>
                <a:lnTo>
                  <a:pt x="409" y="328"/>
                </a:lnTo>
                <a:lnTo>
                  <a:pt x="402" y="325"/>
                </a:lnTo>
                <a:lnTo>
                  <a:pt x="395" y="321"/>
                </a:lnTo>
                <a:lnTo>
                  <a:pt x="388" y="318"/>
                </a:lnTo>
                <a:lnTo>
                  <a:pt x="380" y="314"/>
                </a:lnTo>
                <a:lnTo>
                  <a:pt x="372" y="311"/>
                </a:lnTo>
                <a:lnTo>
                  <a:pt x="364" y="308"/>
                </a:lnTo>
                <a:lnTo>
                  <a:pt x="355" y="303"/>
                </a:lnTo>
                <a:lnTo>
                  <a:pt x="345" y="300"/>
                </a:lnTo>
                <a:lnTo>
                  <a:pt x="332" y="295"/>
                </a:lnTo>
                <a:lnTo>
                  <a:pt x="319" y="289"/>
                </a:lnTo>
                <a:lnTo>
                  <a:pt x="307" y="283"/>
                </a:lnTo>
                <a:lnTo>
                  <a:pt x="297" y="277"/>
                </a:lnTo>
                <a:lnTo>
                  <a:pt x="288" y="270"/>
                </a:lnTo>
                <a:lnTo>
                  <a:pt x="282" y="262"/>
                </a:lnTo>
                <a:lnTo>
                  <a:pt x="278" y="253"/>
                </a:lnTo>
                <a:lnTo>
                  <a:pt x="276" y="242"/>
                </a:lnTo>
                <a:lnTo>
                  <a:pt x="277" y="235"/>
                </a:lnTo>
                <a:lnTo>
                  <a:pt x="279" y="228"/>
                </a:lnTo>
                <a:lnTo>
                  <a:pt x="283" y="220"/>
                </a:lnTo>
                <a:lnTo>
                  <a:pt x="288" y="214"/>
                </a:lnTo>
                <a:lnTo>
                  <a:pt x="295" y="208"/>
                </a:lnTo>
                <a:lnTo>
                  <a:pt x="304" y="204"/>
                </a:lnTo>
                <a:lnTo>
                  <a:pt x="314" y="201"/>
                </a:lnTo>
                <a:lnTo>
                  <a:pt x="326" y="200"/>
                </a:lnTo>
                <a:lnTo>
                  <a:pt x="335" y="200"/>
                </a:lnTo>
                <a:lnTo>
                  <a:pt x="344" y="202"/>
                </a:lnTo>
                <a:lnTo>
                  <a:pt x="352" y="204"/>
                </a:lnTo>
                <a:lnTo>
                  <a:pt x="358" y="207"/>
                </a:lnTo>
                <a:lnTo>
                  <a:pt x="364" y="210"/>
                </a:lnTo>
                <a:lnTo>
                  <a:pt x="368" y="213"/>
                </a:lnTo>
                <a:lnTo>
                  <a:pt x="372" y="217"/>
                </a:lnTo>
                <a:lnTo>
                  <a:pt x="375" y="219"/>
                </a:lnTo>
                <a:lnTo>
                  <a:pt x="381" y="226"/>
                </a:lnTo>
                <a:lnTo>
                  <a:pt x="386" y="233"/>
                </a:lnTo>
                <a:lnTo>
                  <a:pt x="390" y="242"/>
                </a:lnTo>
                <a:lnTo>
                  <a:pt x="392" y="249"/>
                </a:lnTo>
                <a:lnTo>
                  <a:pt x="395" y="256"/>
                </a:lnTo>
                <a:lnTo>
                  <a:pt x="396" y="265"/>
                </a:lnTo>
                <a:lnTo>
                  <a:pt x="398" y="271"/>
                </a:lnTo>
                <a:lnTo>
                  <a:pt x="399" y="278"/>
                </a:lnTo>
                <a:lnTo>
                  <a:pt x="459" y="278"/>
                </a:lnTo>
                <a:lnTo>
                  <a:pt x="459" y="148"/>
                </a:lnTo>
                <a:lnTo>
                  <a:pt x="400" y="148"/>
                </a:lnTo>
                <a:lnTo>
                  <a:pt x="399" y="176"/>
                </a:lnTo>
                <a:lnTo>
                  <a:pt x="395" y="171"/>
                </a:lnTo>
                <a:lnTo>
                  <a:pt x="392" y="168"/>
                </a:lnTo>
                <a:lnTo>
                  <a:pt x="389" y="164"/>
                </a:lnTo>
                <a:lnTo>
                  <a:pt x="386" y="160"/>
                </a:lnTo>
                <a:lnTo>
                  <a:pt x="381" y="157"/>
                </a:lnTo>
                <a:lnTo>
                  <a:pt x="377" y="154"/>
                </a:lnTo>
                <a:lnTo>
                  <a:pt x="372" y="151"/>
                </a:lnTo>
                <a:lnTo>
                  <a:pt x="366" y="148"/>
                </a:lnTo>
                <a:lnTo>
                  <a:pt x="366" y="85"/>
                </a:lnTo>
                <a:lnTo>
                  <a:pt x="323" y="85"/>
                </a:lnTo>
                <a:lnTo>
                  <a:pt x="278" y="7"/>
                </a:lnTo>
                <a:lnTo>
                  <a:pt x="286" y="5"/>
                </a:lnTo>
                <a:lnTo>
                  <a:pt x="295" y="4"/>
                </a:lnTo>
                <a:lnTo>
                  <a:pt x="303" y="3"/>
                </a:lnTo>
                <a:lnTo>
                  <a:pt x="311" y="2"/>
                </a:lnTo>
                <a:lnTo>
                  <a:pt x="320" y="1"/>
                </a:lnTo>
                <a:lnTo>
                  <a:pt x="329" y="1"/>
                </a:lnTo>
                <a:lnTo>
                  <a:pt x="337" y="0"/>
                </a:lnTo>
                <a:lnTo>
                  <a:pt x="346" y="0"/>
                </a:lnTo>
                <a:lnTo>
                  <a:pt x="381" y="2"/>
                </a:lnTo>
                <a:lnTo>
                  <a:pt x="416" y="7"/>
                </a:lnTo>
                <a:lnTo>
                  <a:pt x="448" y="15"/>
                </a:lnTo>
                <a:lnTo>
                  <a:pt x="480" y="27"/>
                </a:lnTo>
                <a:lnTo>
                  <a:pt x="511" y="41"/>
                </a:lnTo>
                <a:lnTo>
                  <a:pt x="539" y="59"/>
                </a:lnTo>
                <a:lnTo>
                  <a:pt x="566" y="79"/>
                </a:lnTo>
                <a:lnTo>
                  <a:pt x="590" y="101"/>
                </a:lnTo>
                <a:lnTo>
                  <a:pt x="612" y="125"/>
                </a:lnTo>
                <a:lnTo>
                  <a:pt x="632" y="153"/>
                </a:lnTo>
                <a:lnTo>
                  <a:pt x="650" y="181"/>
                </a:lnTo>
                <a:lnTo>
                  <a:pt x="664" y="211"/>
                </a:lnTo>
                <a:lnTo>
                  <a:pt x="676" y="243"/>
                </a:lnTo>
                <a:lnTo>
                  <a:pt x="684" y="276"/>
                </a:lnTo>
                <a:lnTo>
                  <a:pt x="690" y="311"/>
                </a:lnTo>
                <a:lnTo>
                  <a:pt x="692" y="346"/>
                </a:lnTo>
                <a:lnTo>
                  <a:pt x="690" y="381"/>
                </a:lnTo>
                <a:lnTo>
                  <a:pt x="684" y="415"/>
                </a:lnTo>
                <a:lnTo>
                  <a:pt x="676" y="449"/>
                </a:lnTo>
                <a:lnTo>
                  <a:pt x="664" y="481"/>
                </a:lnTo>
                <a:lnTo>
                  <a:pt x="650" y="511"/>
                </a:lnTo>
                <a:lnTo>
                  <a:pt x="632" y="539"/>
                </a:lnTo>
                <a:lnTo>
                  <a:pt x="612" y="566"/>
                </a:lnTo>
                <a:lnTo>
                  <a:pt x="590" y="590"/>
                </a:lnTo>
                <a:lnTo>
                  <a:pt x="566" y="613"/>
                </a:lnTo>
                <a:lnTo>
                  <a:pt x="539" y="633"/>
                </a:lnTo>
                <a:lnTo>
                  <a:pt x="511" y="650"/>
                </a:lnTo>
                <a:lnTo>
                  <a:pt x="480" y="665"/>
                </a:lnTo>
                <a:lnTo>
                  <a:pt x="448" y="676"/>
                </a:lnTo>
                <a:lnTo>
                  <a:pt x="416" y="685"/>
                </a:lnTo>
                <a:lnTo>
                  <a:pt x="381" y="690"/>
                </a:lnTo>
                <a:lnTo>
                  <a:pt x="346" y="692"/>
                </a:lnTo>
                <a:lnTo>
                  <a:pt x="311" y="690"/>
                </a:lnTo>
                <a:lnTo>
                  <a:pt x="276" y="685"/>
                </a:lnTo>
                <a:lnTo>
                  <a:pt x="243" y="676"/>
                </a:lnTo>
                <a:lnTo>
                  <a:pt x="212" y="665"/>
                </a:lnTo>
                <a:lnTo>
                  <a:pt x="181" y="650"/>
                </a:lnTo>
                <a:lnTo>
                  <a:pt x="153" y="633"/>
                </a:lnTo>
                <a:lnTo>
                  <a:pt x="126" y="613"/>
                </a:lnTo>
                <a:lnTo>
                  <a:pt x="102" y="590"/>
                </a:lnTo>
                <a:lnTo>
                  <a:pt x="79" y="566"/>
                </a:lnTo>
                <a:lnTo>
                  <a:pt x="60" y="539"/>
                </a:lnTo>
                <a:lnTo>
                  <a:pt x="42" y="511"/>
                </a:lnTo>
                <a:lnTo>
                  <a:pt x="27" y="481"/>
                </a:lnTo>
                <a:lnTo>
                  <a:pt x="16" y="449"/>
                </a:lnTo>
                <a:lnTo>
                  <a:pt x="8" y="415"/>
                </a:lnTo>
                <a:lnTo>
                  <a:pt x="2" y="381"/>
                </a:lnTo>
                <a:lnTo>
                  <a:pt x="0" y="346"/>
                </a:lnTo>
                <a:lnTo>
                  <a:pt x="2" y="314"/>
                </a:lnTo>
                <a:lnTo>
                  <a:pt x="6" y="285"/>
                </a:lnTo>
                <a:lnTo>
                  <a:pt x="12" y="255"/>
                </a:lnTo>
                <a:lnTo>
                  <a:pt x="21" y="226"/>
                </a:lnTo>
                <a:lnTo>
                  <a:pt x="32" y="199"/>
                </a:lnTo>
                <a:lnTo>
                  <a:pt x="46" y="173"/>
                </a:lnTo>
                <a:lnTo>
                  <a:pt x="62" y="148"/>
                </a:lnTo>
                <a:lnTo>
                  <a:pt x="80" y="125"/>
                </a:lnTo>
                <a:lnTo>
                  <a:pt x="99" y="104"/>
                </a:lnTo>
                <a:lnTo>
                  <a:pt x="121" y="84"/>
                </a:lnTo>
                <a:lnTo>
                  <a:pt x="143" y="65"/>
                </a:lnTo>
                <a:lnTo>
                  <a:pt x="168" y="50"/>
                </a:lnTo>
                <a:lnTo>
                  <a:pt x="193" y="35"/>
                </a:lnTo>
                <a:lnTo>
                  <a:pt x="220" y="24"/>
                </a:lnTo>
                <a:lnTo>
                  <a:pt x="248" y="14"/>
                </a:lnTo>
                <a:lnTo>
                  <a:pt x="278" y="7"/>
                </a:lnTo>
                <a:lnTo>
                  <a:pt x="323" y="85"/>
                </a:lnTo>
                <a:lnTo>
                  <a:pt x="323" y="85"/>
                </a:lnTo>
                <a:close/>
              </a:path>
            </a:pathLst>
          </a:custGeom>
          <a:solidFill>
            <a:srgbClr val="EFAA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197" name="Freeform 5"/>
          <p:cNvSpPr>
            <a:spLocks noChangeArrowheads="1"/>
          </p:cNvSpPr>
          <p:nvPr/>
        </p:nvSpPr>
        <p:spPr bwMode="auto">
          <a:xfrm>
            <a:off x="7362825" y="1484313"/>
            <a:ext cx="1511300" cy="1787525"/>
          </a:xfrm>
          <a:custGeom>
            <a:avLst/>
            <a:gdLst/>
            <a:ahLst/>
            <a:cxnLst>
              <a:cxn ang="0">
                <a:pos x="456" y="843"/>
              </a:cxn>
              <a:cxn ang="0">
                <a:pos x="421" y="793"/>
              </a:cxn>
              <a:cxn ang="0">
                <a:pos x="395" y="741"/>
              </a:cxn>
              <a:cxn ang="0">
                <a:pos x="376" y="685"/>
              </a:cxn>
              <a:cxn ang="0">
                <a:pos x="366" y="626"/>
              </a:cxn>
              <a:cxn ang="0">
                <a:pos x="366" y="564"/>
              </a:cxn>
              <a:cxn ang="0">
                <a:pos x="372" y="504"/>
              </a:cxn>
              <a:cxn ang="0">
                <a:pos x="388" y="446"/>
              </a:cxn>
              <a:cxn ang="0">
                <a:pos x="412" y="393"/>
              </a:cxn>
              <a:cxn ang="0">
                <a:pos x="444" y="343"/>
              </a:cxn>
              <a:cxn ang="0">
                <a:pos x="484" y="297"/>
              </a:cxn>
              <a:cxn ang="0">
                <a:pos x="531" y="256"/>
              </a:cxn>
              <a:cxn ang="0">
                <a:pos x="581" y="224"/>
              </a:cxn>
              <a:cxn ang="0">
                <a:pos x="634" y="200"/>
              </a:cxn>
              <a:cxn ang="0">
                <a:pos x="690" y="184"/>
              </a:cxn>
              <a:cxn ang="0">
                <a:pos x="751" y="177"/>
              </a:cxn>
              <a:cxn ang="0">
                <a:pos x="796" y="177"/>
              </a:cxn>
              <a:cxn ang="0">
                <a:pos x="832" y="181"/>
              </a:cxn>
              <a:cxn ang="0">
                <a:pos x="866" y="187"/>
              </a:cxn>
              <a:cxn ang="0">
                <a:pos x="899" y="196"/>
              </a:cxn>
              <a:cxn ang="0">
                <a:pos x="931" y="208"/>
              </a:cxn>
              <a:cxn ang="0">
                <a:pos x="912" y="0"/>
              </a:cxn>
              <a:cxn ang="0">
                <a:pos x="900" y="1"/>
              </a:cxn>
              <a:cxn ang="0">
                <a:pos x="889" y="3"/>
              </a:cxn>
              <a:cxn ang="0">
                <a:pos x="860" y="10"/>
              </a:cxn>
              <a:cxn ang="0">
                <a:pos x="798" y="27"/>
              </a:cxn>
              <a:cxn ang="0">
                <a:pos x="739" y="46"/>
              </a:cxn>
              <a:cxn ang="0">
                <a:pos x="682" y="67"/>
              </a:cxn>
              <a:cxn ang="0">
                <a:pos x="629" y="90"/>
              </a:cxn>
              <a:cxn ang="0">
                <a:pos x="577" y="114"/>
              </a:cxn>
              <a:cxn ang="0">
                <a:pos x="527" y="142"/>
              </a:cxn>
              <a:cxn ang="0">
                <a:pos x="479" y="170"/>
              </a:cxn>
              <a:cxn ang="0">
                <a:pos x="435" y="200"/>
              </a:cxn>
              <a:cxn ang="0">
                <a:pos x="391" y="232"/>
              </a:cxn>
              <a:cxn ang="0">
                <a:pos x="350" y="265"/>
              </a:cxn>
              <a:cxn ang="0">
                <a:pos x="285" y="324"/>
              </a:cxn>
              <a:cxn ang="0">
                <a:pos x="213" y="400"/>
              </a:cxn>
              <a:cxn ang="0">
                <a:pos x="148" y="481"/>
              </a:cxn>
              <a:cxn ang="0">
                <a:pos x="89" y="565"/>
              </a:cxn>
              <a:cxn ang="0">
                <a:pos x="34" y="653"/>
              </a:cxn>
              <a:cxn ang="0">
                <a:pos x="709" y="1126"/>
              </a:cxn>
              <a:cxn ang="0">
                <a:pos x="726" y="1097"/>
              </a:cxn>
              <a:cxn ang="0">
                <a:pos x="745" y="1071"/>
              </a:cxn>
              <a:cxn ang="0">
                <a:pos x="766" y="1045"/>
              </a:cxn>
              <a:cxn ang="0">
                <a:pos x="788" y="1021"/>
              </a:cxn>
              <a:cxn ang="0">
                <a:pos x="812" y="997"/>
              </a:cxn>
              <a:cxn ang="0">
                <a:pos x="809" y="991"/>
              </a:cxn>
              <a:cxn ang="0">
                <a:pos x="790" y="992"/>
              </a:cxn>
              <a:cxn ang="0">
                <a:pos x="772" y="993"/>
              </a:cxn>
              <a:cxn ang="0">
                <a:pos x="710" y="989"/>
              </a:cxn>
              <a:cxn ang="0">
                <a:pos x="652" y="976"/>
              </a:cxn>
              <a:cxn ang="0">
                <a:pos x="598" y="955"/>
              </a:cxn>
              <a:cxn ang="0">
                <a:pos x="546" y="926"/>
              </a:cxn>
              <a:cxn ang="0">
                <a:pos x="499" y="888"/>
              </a:cxn>
            </a:cxnLst>
            <a:rect l="0" t="0" r="r" b="b"/>
            <a:pathLst>
              <a:path w="952" h="1126">
                <a:moveTo>
                  <a:pt x="484" y="873"/>
                </a:moveTo>
                <a:lnTo>
                  <a:pt x="470" y="858"/>
                </a:lnTo>
                <a:lnTo>
                  <a:pt x="456" y="843"/>
                </a:lnTo>
                <a:lnTo>
                  <a:pt x="444" y="827"/>
                </a:lnTo>
                <a:lnTo>
                  <a:pt x="432" y="810"/>
                </a:lnTo>
                <a:lnTo>
                  <a:pt x="421" y="793"/>
                </a:lnTo>
                <a:lnTo>
                  <a:pt x="412" y="777"/>
                </a:lnTo>
                <a:lnTo>
                  <a:pt x="402" y="759"/>
                </a:lnTo>
                <a:lnTo>
                  <a:pt x="395" y="741"/>
                </a:lnTo>
                <a:lnTo>
                  <a:pt x="388" y="723"/>
                </a:lnTo>
                <a:lnTo>
                  <a:pt x="381" y="705"/>
                </a:lnTo>
                <a:lnTo>
                  <a:pt x="376" y="685"/>
                </a:lnTo>
                <a:lnTo>
                  <a:pt x="372" y="666"/>
                </a:lnTo>
                <a:lnTo>
                  <a:pt x="369" y="646"/>
                </a:lnTo>
                <a:lnTo>
                  <a:pt x="366" y="626"/>
                </a:lnTo>
                <a:lnTo>
                  <a:pt x="366" y="605"/>
                </a:lnTo>
                <a:lnTo>
                  <a:pt x="365" y="585"/>
                </a:lnTo>
                <a:lnTo>
                  <a:pt x="366" y="564"/>
                </a:lnTo>
                <a:lnTo>
                  <a:pt x="366" y="543"/>
                </a:lnTo>
                <a:lnTo>
                  <a:pt x="369" y="523"/>
                </a:lnTo>
                <a:lnTo>
                  <a:pt x="372" y="504"/>
                </a:lnTo>
                <a:lnTo>
                  <a:pt x="376" y="484"/>
                </a:lnTo>
                <a:lnTo>
                  <a:pt x="381" y="465"/>
                </a:lnTo>
                <a:lnTo>
                  <a:pt x="388" y="446"/>
                </a:lnTo>
                <a:lnTo>
                  <a:pt x="395" y="428"/>
                </a:lnTo>
                <a:lnTo>
                  <a:pt x="402" y="410"/>
                </a:lnTo>
                <a:lnTo>
                  <a:pt x="412" y="393"/>
                </a:lnTo>
                <a:lnTo>
                  <a:pt x="421" y="376"/>
                </a:lnTo>
                <a:lnTo>
                  <a:pt x="432" y="360"/>
                </a:lnTo>
                <a:lnTo>
                  <a:pt x="444" y="343"/>
                </a:lnTo>
                <a:lnTo>
                  <a:pt x="456" y="327"/>
                </a:lnTo>
                <a:lnTo>
                  <a:pt x="470" y="312"/>
                </a:lnTo>
                <a:lnTo>
                  <a:pt x="484" y="297"/>
                </a:lnTo>
                <a:lnTo>
                  <a:pt x="499" y="282"/>
                </a:lnTo>
                <a:lnTo>
                  <a:pt x="514" y="268"/>
                </a:lnTo>
                <a:lnTo>
                  <a:pt x="531" y="256"/>
                </a:lnTo>
                <a:lnTo>
                  <a:pt x="546" y="244"/>
                </a:lnTo>
                <a:lnTo>
                  <a:pt x="563" y="234"/>
                </a:lnTo>
                <a:lnTo>
                  <a:pt x="581" y="224"/>
                </a:lnTo>
                <a:lnTo>
                  <a:pt x="598" y="215"/>
                </a:lnTo>
                <a:lnTo>
                  <a:pt x="616" y="206"/>
                </a:lnTo>
                <a:lnTo>
                  <a:pt x="634" y="200"/>
                </a:lnTo>
                <a:lnTo>
                  <a:pt x="652" y="193"/>
                </a:lnTo>
                <a:lnTo>
                  <a:pt x="671" y="188"/>
                </a:lnTo>
                <a:lnTo>
                  <a:pt x="690" y="184"/>
                </a:lnTo>
                <a:lnTo>
                  <a:pt x="710" y="181"/>
                </a:lnTo>
                <a:lnTo>
                  <a:pt x="730" y="179"/>
                </a:lnTo>
                <a:lnTo>
                  <a:pt x="751" y="177"/>
                </a:lnTo>
                <a:lnTo>
                  <a:pt x="772" y="177"/>
                </a:lnTo>
                <a:lnTo>
                  <a:pt x="784" y="177"/>
                </a:lnTo>
                <a:lnTo>
                  <a:pt x="796" y="177"/>
                </a:lnTo>
                <a:lnTo>
                  <a:pt x="808" y="179"/>
                </a:lnTo>
                <a:lnTo>
                  <a:pt x="820" y="179"/>
                </a:lnTo>
                <a:lnTo>
                  <a:pt x="832" y="181"/>
                </a:lnTo>
                <a:lnTo>
                  <a:pt x="843" y="182"/>
                </a:lnTo>
                <a:lnTo>
                  <a:pt x="855" y="185"/>
                </a:lnTo>
                <a:lnTo>
                  <a:pt x="866" y="187"/>
                </a:lnTo>
                <a:lnTo>
                  <a:pt x="877" y="190"/>
                </a:lnTo>
                <a:lnTo>
                  <a:pt x="888" y="193"/>
                </a:lnTo>
                <a:lnTo>
                  <a:pt x="899" y="196"/>
                </a:lnTo>
                <a:lnTo>
                  <a:pt x="910" y="200"/>
                </a:lnTo>
                <a:lnTo>
                  <a:pt x="921" y="204"/>
                </a:lnTo>
                <a:lnTo>
                  <a:pt x="931" y="208"/>
                </a:lnTo>
                <a:lnTo>
                  <a:pt x="942" y="212"/>
                </a:lnTo>
                <a:lnTo>
                  <a:pt x="952" y="217"/>
                </a:lnTo>
                <a:lnTo>
                  <a:pt x="912" y="0"/>
                </a:lnTo>
                <a:lnTo>
                  <a:pt x="907" y="1"/>
                </a:lnTo>
                <a:lnTo>
                  <a:pt x="904" y="1"/>
                </a:lnTo>
                <a:lnTo>
                  <a:pt x="900" y="1"/>
                </a:lnTo>
                <a:lnTo>
                  <a:pt x="896" y="2"/>
                </a:lnTo>
                <a:lnTo>
                  <a:pt x="892" y="2"/>
                </a:lnTo>
                <a:lnTo>
                  <a:pt x="889" y="3"/>
                </a:lnTo>
                <a:lnTo>
                  <a:pt x="885" y="4"/>
                </a:lnTo>
                <a:lnTo>
                  <a:pt x="881" y="5"/>
                </a:lnTo>
                <a:lnTo>
                  <a:pt x="860" y="10"/>
                </a:lnTo>
                <a:lnTo>
                  <a:pt x="839" y="15"/>
                </a:lnTo>
                <a:lnTo>
                  <a:pt x="819" y="21"/>
                </a:lnTo>
                <a:lnTo>
                  <a:pt x="798" y="27"/>
                </a:lnTo>
                <a:lnTo>
                  <a:pt x="778" y="33"/>
                </a:lnTo>
                <a:lnTo>
                  <a:pt x="759" y="39"/>
                </a:lnTo>
                <a:lnTo>
                  <a:pt x="739" y="46"/>
                </a:lnTo>
                <a:lnTo>
                  <a:pt x="720" y="52"/>
                </a:lnTo>
                <a:lnTo>
                  <a:pt x="701" y="60"/>
                </a:lnTo>
                <a:lnTo>
                  <a:pt x="682" y="67"/>
                </a:lnTo>
                <a:lnTo>
                  <a:pt x="664" y="74"/>
                </a:lnTo>
                <a:lnTo>
                  <a:pt x="646" y="82"/>
                </a:lnTo>
                <a:lnTo>
                  <a:pt x="629" y="90"/>
                </a:lnTo>
                <a:lnTo>
                  <a:pt x="611" y="98"/>
                </a:lnTo>
                <a:lnTo>
                  <a:pt x="594" y="106"/>
                </a:lnTo>
                <a:lnTo>
                  <a:pt x="577" y="114"/>
                </a:lnTo>
                <a:lnTo>
                  <a:pt x="560" y="123"/>
                </a:lnTo>
                <a:lnTo>
                  <a:pt x="543" y="133"/>
                </a:lnTo>
                <a:lnTo>
                  <a:pt x="527" y="142"/>
                </a:lnTo>
                <a:lnTo>
                  <a:pt x="511" y="151"/>
                </a:lnTo>
                <a:lnTo>
                  <a:pt x="495" y="160"/>
                </a:lnTo>
                <a:lnTo>
                  <a:pt x="479" y="170"/>
                </a:lnTo>
                <a:lnTo>
                  <a:pt x="464" y="180"/>
                </a:lnTo>
                <a:lnTo>
                  <a:pt x="450" y="190"/>
                </a:lnTo>
                <a:lnTo>
                  <a:pt x="435" y="200"/>
                </a:lnTo>
                <a:lnTo>
                  <a:pt x="419" y="211"/>
                </a:lnTo>
                <a:lnTo>
                  <a:pt x="405" y="221"/>
                </a:lnTo>
                <a:lnTo>
                  <a:pt x="391" y="232"/>
                </a:lnTo>
                <a:lnTo>
                  <a:pt x="378" y="243"/>
                </a:lnTo>
                <a:lnTo>
                  <a:pt x="364" y="254"/>
                </a:lnTo>
                <a:lnTo>
                  <a:pt x="350" y="265"/>
                </a:lnTo>
                <a:lnTo>
                  <a:pt x="337" y="277"/>
                </a:lnTo>
                <a:lnTo>
                  <a:pt x="311" y="301"/>
                </a:lnTo>
                <a:lnTo>
                  <a:pt x="285" y="324"/>
                </a:lnTo>
                <a:lnTo>
                  <a:pt x="260" y="349"/>
                </a:lnTo>
                <a:lnTo>
                  <a:pt x="236" y="374"/>
                </a:lnTo>
                <a:lnTo>
                  <a:pt x="213" y="400"/>
                </a:lnTo>
                <a:lnTo>
                  <a:pt x="191" y="426"/>
                </a:lnTo>
                <a:lnTo>
                  <a:pt x="170" y="453"/>
                </a:lnTo>
                <a:lnTo>
                  <a:pt x="148" y="481"/>
                </a:lnTo>
                <a:lnTo>
                  <a:pt x="128" y="508"/>
                </a:lnTo>
                <a:lnTo>
                  <a:pt x="108" y="536"/>
                </a:lnTo>
                <a:lnTo>
                  <a:pt x="89" y="565"/>
                </a:lnTo>
                <a:lnTo>
                  <a:pt x="70" y="593"/>
                </a:lnTo>
                <a:lnTo>
                  <a:pt x="52" y="623"/>
                </a:lnTo>
                <a:lnTo>
                  <a:pt x="34" y="653"/>
                </a:lnTo>
                <a:lnTo>
                  <a:pt x="17" y="683"/>
                </a:lnTo>
                <a:lnTo>
                  <a:pt x="0" y="713"/>
                </a:lnTo>
                <a:lnTo>
                  <a:pt x="709" y="1126"/>
                </a:lnTo>
                <a:lnTo>
                  <a:pt x="715" y="1117"/>
                </a:lnTo>
                <a:lnTo>
                  <a:pt x="721" y="1107"/>
                </a:lnTo>
                <a:lnTo>
                  <a:pt x="726" y="1097"/>
                </a:lnTo>
                <a:lnTo>
                  <a:pt x="733" y="1089"/>
                </a:lnTo>
                <a:lnTo>
                  <a:pt x="739" y="1080"/>
                </a:lnTo>
                <a:lnTo>
                  <a:pt x="745" y="1071"/>
                </a:lnTo>
                <a:lnTo>
                  <a:pt x="752" y="1062"/>
                </a:lnTo>
                <a:lnTo>
                  <a:pt x="759" y="1053"/>
                </a:lnTo>
                <a:lnTo>
                  <a:pt x="766" y="1045"/>
                </a:lnTo>
                <a:lnTo>
                  <a:pt x="774" y="1036"/>
                </a:lnTo>
                <a:lnTo>
                  <a:pt x="780" y="1028"/>
                </a:lnTo>
                <a:lnTo>
                  <a:pt x="788" y="1021"/>
                </a:lnTo>
                <a:lnTo>
                  <a:pt x="796" y="1012"/>
                </a:lnTo>
                <a:lnTo>
                  <a:pt x="804" y="1005"/>
                </a:lnTo>
                <a:lnTo>
                  <a:pt x="812" y="997"/>
                </a:lnTo>
                <a:lnTo>
                  <a:pt x="820" y="990"/>
                </a:lnTo>
                <a:lnTo>
                  <a:pt x="814" y="990"/>
                </a:lnTo>
                <a:lnTo>
                  <a:pt x="809" y="991"/>
                </a:lnTo>
                <a:lnTo>
                  <a:pt x="802" y="992"/>
                </a:lnTo>
                <a:lnTo>
                  <a:pt x="797" y="992"/>
                </a:lnTo>
                <a:lnTo>
                  <a:pt x="790" y="992"/>
                </a:lnTo>
                <a:lnTo>
                  <a:pt x="785" y="993"/>
                </a:lnTo>
                <a:lnTo>
                  <a:pt x="778" y="993"/>
                </a:lnTo>
                <a:lnTo>
                  <a:pt x="772" y="993"/>
                </a:lnTo>
                <a:lnTo>
                  <a:pt x="751" y="992"/>
                </a:lnTo>
                <a:lnTo>
                  <a:pt x="730" y="991"/>
                </a:lnTo>
                <a:lnTo>
                  <a:pt x="710" y="989"/>
                </a:lnTo>
                <a:lnTo>
                  <a:pt x="690" y="985"/>
                </a:lnTo>
                <a:lnTo>
                  <a:pt x="671" y="981"/>
                </a:lnTo>
                <a:lnTo>
                  <a:pt x="652" y="976"/>
                </a:lnTo>
                <a:lnTo>
                  <a:pt x="634" y="970"/>
                </a:lnTo>
                <a:lnTo>
                  <a:pt x="616" y="963"/>
                </a:lnTo>
                <a:lnTo>
                  <a:pt x="598" y="955"/>
                </a:lnTo>
                <a:lnTo>
                  <a:pt x="581" y="946"/>
                </a:lnTo>
                <a:lnTo>
                  <a:pt x="563" y="936"/>
                </a:lnTo>
                <a:lnTo>
                  <a:pt x="546" y="926"/>
                </a:lnTo>
                <a:lnTo>
                  <a:pt x="531" y="913"/>
                </a:lnTo>
                <a:lnTo>
                  <a:pt x="514" y="901"/>
                </a:lnTo>
                <a:lnTo>
                  <a:pt x="499" y="888"/>
                </a:lnTo>
                <a:lnTo>
                  <a:pt x="484" y="873"/>
                </a:lnTo>
                <a:lnTo>
                  <a:pt x="484" y="873"/>
                </a:lnTo>
                <a:close/>
              </a:path>
            </a:pathLst>
          </a:custGeom>
          <a:solidFill>
            <a:srgbClr val="EFAA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7362825" y="1484313"/>
            <a:ext cx="178117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199" name="Freeform 7"/>
          <p:cNvSpPr>
            <a:spLocks noChangeArrowheads="1"/>
          </p:cNvSpPr>
          <p:nvPr/>
        </p:nvSpPr>
        <p:spPr bwMode="auto">
          <a:xfrm>
            <a:off x="8043863" y="4168775"/>
            <a:ext cx="1100137" cy="1096963"/>
          </a:xfrm>
          <a:custGeom>
            <a:avLst/>
            <a:gdLst/>
            <a:ahLst/>
            <a:cxnLst>
              <a:cxn ang="0">
                <a:pos x="370" y="130"/>
              </a:cxn>
              <a:cxn ang="0">
                <a:pos x="415" y="194"/>
              </a:cxn>
              <a:cxn ang="0">
                <a:pos x="280" y="194"/>
              </a:cxn>
              <a:cxn ang="0">
                <a:pos x="327" y="130"/>
              </a:cxn>
              <a:cxn ang="0">
                <a:pos x="163" y="194"/>
              </a:cxn>
              <a:cxn ang="0">
                <a:pos x="240" y="295"/>
              </a:cxn>
              <a:cxn ang="0">
                <a:pos x="134" y="355"/>
              </a:cxn>
              <a:cxn ang="0">
                <a:pos x="289" y="398"/>
              </a:cxn>
              <a:cxn ang="0">
                <a:pos x="134" y="458"/>
              </a:cxn>
              <a:cxn ang="0">
                <a:pos x="301" y="506"/>
              </a:cxn>
              <a:cxn ang="0">
                <a:pos x="262" y="569"/>
              </a:cxn>
              <a:cxn ang="0">
                <a:pos x="423" y="506"/>
              </a:cxn>
              <a:cxn ang="0">
                <a:pos x="383" y="458"/>
              </a:cxn>
              <a:cxn ang="0">
                <a:pos x="552" y="398"/>
              </a:cxn>
              <a:cxn ang="0">
                <a:pos x="417" y="355"/>
              </a:cxn>
              <a:cxn ang="0">
                <a:pos x="552" y="295"/>
              </a:cxn>
              <a:cxn ang="0">
                <a:pos x="493" y="194"/>
              </a:cxn>
              <a:cxn ang="0">
                <a:pos x="520" y="130"/>
              </a:cxn>
              <a:cxn ang="0">
                <a:pos x="504" y="38"/>
              </a:cxn>
              <a:cxn ang="0">
                <a:pos x="544" y="62"/>
              </a:cxn>
              <a:cxn ang="0">
                <a:pos x="581" y="91"/>
              </a:cxn>
              <a:cxn ang="0">
                <a:pos x="613" y="125"/>
              </a:cxn>
              <a:cxn ang="0">
                <a:pos x="640" y="163"/>
              </a:cxn>
              <a:cxn ang="0">
                <a:pos x="662" y="204"/>
              </a:cxn>
              <a:cxn ang="0">
                <a:pos x="679" y="249"/>
              </a:cxn>
              <a:cxn ang="0">
                <a:pos x="689" y="296"/>
              </a:cxn>
              <a:cxn ang="0">
                <a:pos x="693" y="345"/>
              </a:cxn>
              <a:cxn ang="0">
                <a:pos x="685" y="415"/>
              </a:cxn>
              <a:cxn ang="0">
                <a:pos x="665" y="480"/>
              </a:cxn>
              <a:cxn ang="0">
                <a:pos x="633" y="539"/>
              </a:cxn>
              <a:cxn ang="0">
                <a:pos x="591" y="590"/>
              </a:cxn>
              <a:cxn ang="0">
                <a:pos x="540" y="632"/>
              </a:cxn>
              <a:cxn ang="0">
                <a:pos x="481" y="664"/>
              </a:cxn>
              <a:cxn ang="0">
                <a:pos x="416" y="685"/>
              </a:cxn>
              <a:cxn ang="0">
                <a:pos x="346" y="691"/>
              </a:cxn>
              <a:cxn ang="0">
                <a:pos x="276" y="685"/>
              </a:cxn>
              <a:cxn ang="0">
                <a:pos x="212" y="664"/>
              </a:cxn>
              <a:cxn ang="0">
                <a:pos x="153" y="632"/>
              </a:cxn>
              <a:cxn ang="0">
                <a:pos x="102" y="590"/>
              </a:cxn>
              <a:cxn ang="0">
                <a:pos x="60" y="539"/>
              </a:cxn>
              <a:cxn ang="0">
                <a:pos x="28" y="480"/>
              </a:cxn>
              <a:cxn ang="0">
                <a:pos x="8" y="415"/>
              </a:cxn>
              <a:cxn ang="0">
                <a:pos x="0" y="345"/>
              </a:cxn>
              <a:cxn ang="0">
                <a:pos x="8" y="276"/>
              </a:cxn>
              <a:cxn ang="0">
                <a:pos x="28" y="211"/>
              </a:cxn>
              <a:cxn ang="0">
                <a:pos x="60" y="152"/>
              </a:cxn>
              <a:cxn ang="0">
                <a:pos x="102" y="101"/>
              </a:cxn>
              <a:cxn ang="0">
                <a:pos x="153" y="59"/>
              </a:cxn>
              <a:cxn ang="0">
                <a:pos x="212" y="27"/>
              </a:cxn>
              <a:cxn ang="0">
                <a:pos x="276" y="7"/>
              </a:cxn>
              <a:cxn ang="0">
                <a:pos x="346" y="0"/>
              </a:cxn>
              <a:cxn ang="0">
                <a:pos x="368" y="1"/>
              </a:cxn>
              <a:cxn ang="0">
                <a:pos x="388" y="2"/>
              </a:cxn>
              <a:cxn ang="0">
                <a:pos x="408" y="5"/>
              </a:cxn>
              <a:cxn ang="0">
                <a:pos x="429" y="10"/>
              </a:cxn>
              <a:cxn ang="0">
                <a:pos x="448" y="15"/>
              </a:cxn>
              <a:cxn ang="0">
                <a:pos x="467" y="22"/>
              </a:cxn>
              <a:cxn ang="0">
                <a:pos x="486" y="29"/>
              </a:cxn>
              <a:cxn ang="0">
                <a:pos x="504" y="38"/>
              </a:cxn>
              <a:cxn ang="0">
                <a:pos x="439" y="130"/>
              </a:cxn>
            </a:cxnLst>
            <a:rect l="0" t="0" r="r" b="b"/>
            <a:pathLst>
              <a:path w="693" h="691">
                <a:moveTo>
                  <a:pt x="439" y="130"/>
                </a:moveTo>
                <a:lnTo>
                  <a:pt x="370" y="130"/>
                </a:lnTo>
                <a:lnTo>
                  <a:pt x="370" y="194"/>
                </a:lnTo>
                <a:lnTo>
                  <a:pt x="415" y="194"/>
                </a:lnTo>
                <a:lnTo>
                  <a:pt x="347" y="344"/>
                </a:lnTo>
                <a:lnTo>
                  <a:pt x="280" y="194"/>
                </a:lnTo>
                <a:lnTo>
                  <a:pt x="327" y="194"/>
                </a:lnTo>
                <a:lnTo>
                  <a:pt x="327" y="130"/>
                </a:lnTo>
                <a:lnTo>
                  <a:pt x="163" y="130"/>
                </a:lnTo>
                <a:lnTo>
                  <a:pt x="163" y="194"/>
                </a:lnTo>
                <a:lnTo>
                  <a:pt x="192" y="194"/>
                </a:lnTo>
                <a:lnTo>
                  <a:pt x="240" y="295"/>
                </a:lnTo>
                <a:lnTo>
                  <a:pt x="134" y="295"/>
                </a:lnTo>
                <a:lnTo>
                  <a:pt x="134" y="355"/>
                </a:lnTo>
                <a:lnTo>
                  <a:pt x="269" y="355"/>
                </a:lnTo>
                <a:lnTo>
                  <a:pt x="289" y="398"/>
                </a:lnTo>
                <a:lnTo>
                  <a:pt x="134" y="398"/>
                </a:lnTo>
                <a:lnTo>
                  <a:pt x="134" y="458"/>
                </a:lnTo>
                <a:lnTo>
                  <a:pt x="301" y="458"/>
                </a:lnTo>
                <a:lnTo>
                  <a:pt x="301" y="506"/>
                </a:lnTo>
                <a:lnTo>
                  <a:pt x="262" y="506"/>
                </a:lnTo>
                <a:lnTo>
                  <a:pt x="262" y="569"/>
                </a:lnTo>
                <a:lnTo>
                  <a:pt x="423" y="569"/>
                </a:lnTo>
                <a:lnTo>
                  <a:pt x="423" y="506"/>
                </a:lnTo>
                <a:lnTo>
                  <a:pt x="383" y="506"/>
                </a:lnTo>
                <a:lnTo>
                  <a:pt x="383" y="458"/>
                </a:lnTo>
                <a:lnTo>
                  <a:pt x="552" y="458"/>
                </a:lnTo>
                <a:lnTo>
                  <a:pt x="552" y="398"/>
                </a:lnTo>
                <a:lnTo>
                  <a:pt x="396" y="398"/>
                </a:lnTo>
                <a:lnTo>
                  <a:pt x="417" y="355"/>
                </a:lnTo>
                <a:lnTo>
                  <a:pt x="552" y="355"/>
                </a:lnTo>
                <a:lnTo>
                  <a:pt x="552" y="295"/>
                </a:lnTo>
                <a:lnTo>
                  <a:pt x="445" y="295"/>
                </a:lnTo>
                <a:lnTo>
                  <a:pt x="493" y="194"/>
                </a:lnTo>
                <a:lnTo>
                  <a:pt x="520" y="194"/>
                </a:lnTo>
                <a:lnTo>
                  <a:pt x="520" y="130"/>
                </a:lnTo>
                <a:lnTo>
                  <a:pt x="439" y="130"/>
                </a:lnTo>
                <a:lnTo>
                  <a:pt x="504" y="38"/>
                </a:lnTo>
                <a:lnTo>
                  <a:pt x="525" y="50"/>
                </a:lnTo>
                <a:lnTo>
                  <a:pt x="544" y="62"/>
                </a:lnTo>
                <a:lnTo>
                  <a:pt x="563" y="76"/>
                </a:lnTo>
                <a:lnTo>
                  <a:pt x="581" y="91"/>
                </a:lnTo>
                <a:lnTo>
                  <a:pt x="597" y="108"/>
                </a:lnTo>
                <a:lnTo>
                  <a:pt x="613" y="125"/>
                </a:lnTo>
                <a:lnTo>
                  <a:pt x="627" y="144"/>
                </a:lnTo>
                <a:lnTo>
                  <a:pt x="640" y="163"/>
                </a:lnTo>
                <a:lnTo>
                  <a:pt x="652" y="183"/>
                </a:lnTo>
                <a:lnTo>
                  <a:pt x="662" y="204"/>
                </a:lnTo>
                <a:lnTo>
                  <a:pt x="671" y="226"/>
                </a:lnTo>
                <a:lnTo>
                  <a:pt x="679" y="249"/>
                </a:lnTo>
                <a:lnTo>
                  <a:pt x="684" y="272"/>
                </a:lnTo>
                <a:lnTo>
                  <a:pt x="689" y="296"/>
                </a:lnTo>
                <a:lnTo>
                  <a:pt x="691" y="321"/>
                </a:lnTo>
                <a:lnTo>
                  <a:pt x="693" y="345"/>
                </a:lnTo>
                <a:lnTo>
                  <a:pt x="691" y="381"/>
                </a:lnTo>
                <a:lnTo>
                  <a:pt x="685" y="415"/>
                </a:lnTo>
                <a:lnTo>
                  <a:pt x="677" y="448"/>
                </a:lnTo>
                <a:lnTo>
                  <a:pt x="665" y="480"/>
                </a:lnTo>
                <a:lnTo>
                  <a:pt x="650" y="511"/>
                </a:lnTo>
                <a:lnTo>
                  <a:pt x="633" y="539"/>
                </a:lnTo>
                <a:lnTo>
                  <a:pt x="613" y="566"/>
                </a:lnTo>
                <a:lnTo>
                  <a:pt x="591" y="590"/>
                </a:lnTo>
                <a:lnTo>
                  <a:pt x="566" y="613"/>
                </a:lnTo>
                <a:lnTo>
                  <a:pt x="540" y="632"/>
                </a:lnTo>
                <a:lnTo>
                  <a:pt x="512" y="650"/>
                </a:lnTo>
                <a:lnTo>
                  <a:pt x="481" y="664"/>
                </a:lnTo>
                <a:lnTo>
                  <a:pt x="449" y="676"/>
                </a:lnTo>
                <a:lnTo>
                  <a:pt x="416" y="685"/>
                </a:lnTo>
                <a:lnTo>
                  <a:pt x="381" y="690"/>
                </a:lnTo>
                <a:lnTo>
                  <a:pt x="346" y="691"/>
                </a:lnTo>
                <a:lnTo>
                  <a:pt x="311" y="690"/>
                </a:lnTo>
                <a:lnTo>
                  <a:pt x="276" y="685"/>
                </a:lnTo>
                <a:lnTo>
                  <a:pt x="244" y="676"/>
                </a:lnTo>
                <a:lnTo>
                  <a:pt x="212" y="664"/>
                </a:lnTo>
                <a:lnTo>
                  <a:pt x="181" y="650"/>
                </a:lnTo>
                <a:lnTo>
                  <a:pt x="153" y="632"/>
                </a:lnTo>
                <a:lnTo>
                  <a:pt x="126" y="613"/>
                </a:lnTo>
                <a:lnTo>
                  <a:pt x="102" y="590"/>
                </a:lnTo>
                <a:lnTo>
                  <a:pt x="80" y="566"/>
                </a:lnTo>
                <a:lnTo>
                  <a:pt x="60" y="539"/>
                </a:lnTo>
                <a:lnTo>
                  <a:pt x="42" y="511"/>
                </a:lnTo>
                <a:lnTo>
                  <a:pt x="28" y="480"/>
                </a:lnTo>
                <a:lnTo>
                  <a:pt x="16" y="448"/>
                </a:lnTo>
                <a:lnTo>
                  <a:pt x="8" y="415"/>
                </a:lnTo>
                <a:lnTo>
                  <a:pt x="2" y="381"/>
                </a:lnTo>
                <a:lnTo>
                  <a:pt x="0" y="345"/>
                </a:lnTo>
                <a:lnTo>
                  <a:pt x="2" y="310"/>
                </a:lnTo>
                <a:lnTo>
                  <a:pt x="8" y="276"/>
                </a:lnTo>
                <a:lnTo>
                  <a:pt x="16" y="243"/>
                </a:lnTo>
                <a:lnTo>
                  <a:pt x="28" y="211"/>
                </a:lnTo>
                <a:lnTo>
                  <a:pt x="42" y="181"/>
                </a:lnTo>
                <a:lnTo>
                  <a:pt x="60" y="152"/>
                </a:lnTo>
                <a:lnTo>
                  <a:pt x="80" y="125"/>
                </a:lnTo>
                <a:lnTo>
                  <a:pt x="102" y="101"/>
                </a:lnTo>
                <a:lnTo>
                  <a:pt x="126" y="79"/>
                </a:lnTo>
                <a:lnTo>
                  <a:pt x="153" y="59"/>
                </a:lnTo>
                <a:lnTo>
                  <a:pt x="181" y="41"/>
                </a:lnTo>
                <a:lnTo>
                  <a:pt x="212" y="27"/>
                </a:lnTo>
                <a:lnTo>
                  <a:pt x="244" y="15"/>
                </a:lnTo>
                <a:lnTo>
                  <a:pt x="276" y="7"/>
                </a:lnTo>
                <a:lnTo>
                  <a:pt x="311" y="2"/>
                </a:lnTo>
                <a:lnTo>
                  <a:pt x="346" y="0"/>
                </a:lnTo>
                <a:lnTo>
                  <a:pt x="357" y="0"/>
                </a:lnTo>
                <a:lnTo>
                  <a:pt x="368" y="1"/>
                </a:lnTo>
                <a:lnTo>
                  <a:pt x="378" y="1"/>
                </a:lnTo>
                <a:lnTo>
                  <a:pt x="388" y="2"/>
                </a:lnTo>
                <a:lnTo>
                  <a:pt x="398" y="4"/>
                </a:lnTo>
                <a:lnTo>
                  <a:pt x="408" y="5"/>
                </a:lnTo>
                <a:lnTo>
                  <a:pt x="419" y="7"/>
                </a:lnTo>
                <a:lnTo>
                  <a:pt x="429" y="10"/>
                </a:lnTo>
                <a:lnTo>
                  <a:pt x="438" y="13"/>
                </a:lnTo>
                <a:lnTo>
                  <a:pt x="448" y="15"/>
                </a:lnTo>
                <a:lnTo>
                  <a:pt x="458" y="18"/>
                </a:lnTo>
                <a:lnTo>
                  <a:pt x="467" y="22"/>
                </a:lnTo>
                <a:lnTo>
                  <a:pt x="477" y="25"/>
                </a:lnTo>
                <a:lnTo>
                  <a:pt x="486" y="29"/>
                </a:lnTo>
                <a:lnTo>
                  <a:pt x="495" y="33"/>
                </a:lnTo>
                <a:lnTo>
                  <a:pt x="504" y="38"/>
                </a:lnTo>
                <a:lnTo>
                  <a:pt x="439" y="130"/>
                </a:lnTo>
                <a:lnTo>
                  <a:pt x="439" y="130"/>
                </a:lnTo>
                <a:close/>
              </a:path>
            </a:pathLst>
          </a:custGeom>
          <a:solidFill>
            <a:srgbClr val="B2004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00" name="Freeform 8"/>
          <p:cNvSpPr>
            <a:spLocks noChangeArrowheads="1"/>
          </p:cNvSpPr>
          <p:nvPr/>
        </p:nvSpPr>
        <p:spPr bwMode="auto">
          <a:xfrm>
            <a:off x="7361238" y="3789363"/>
            <a:ext cx="1512887" cy="1787525"/>
          </a:xfrm>
          <a:custGeom>
            <a:avLst/>
            <a:gdLst/>
            <a:ahLst/>
            <a:cxnLst>
              <a:cxn ang="0">
                <a:pos x="456" y="842"/>
              </a:cxn>
              <a:cxn ang="0">
                <a:pos x="421" y="793"/>
              </a:cxn>
              <a:cxn ang="0">
                <a:pos x="395" y="741"/>
              </a:cxn>
              <a:cxn ang="0">
                <a:pos x="377" y="685"/>
              </a:cxn>
              <a:cxn ang="0">
                <a:pos x="367" y="626"/>
              </a:cxn>
              <a:cxn ang="0">
                <a:pos x="366" y="564"/>
              </a:cxn>
              <a:cxn ang="0">
                <a:pos x="372" y="503"/>
              </a:cxn>
              <a:cxn ang="0">
                <a:pos x="388" y="447"/>
              </a:cxn>
              <a:cxn ang="0">
                <a:pos x="412" y="393"/>
              </a:cxn>
              <a:cxn ang="0">
                <a:pos x="444" y="343"/>
              </a:cxn>
              <a:cxn ang="0">
                <a:pos x="484" y="296"/>
              </a:cxn>
              <a:cxn ang="0">
                <a:pos x="531" y="256"/>
              </a:cxn>
              <a:cxn ang="0">
                <a:pos x="581" y="224"/>
              </a:cxn>
              <a:cxn ang="0">
                <a:pos x="634" y="200"/>
              </a:cxn>
              <a:cxn ang="0">
                <a:pos x="691" y="185"/>
              </a:cxn>
              <a:cxn ang="0">
                <a:pos x="751" y="178"/>
              </a:cxn>
              <a:cxn ang="0">
                <a:pos x="796" y="178"/>
              </a:cxn>
              <a:cxn ang="0">
                <a:pos x="832" y="181"/>
              </a:cxn>
              <a:cxn ang="0">
                <a:pos x="867" y="187"/>
              </a:cxn>
              <a:cxn ang="0">
                <a:pos x="899" y="196"/>
              </a:cxn>
              <a:cxn ang="0">
                <a:pos x="931" y="208"/>
              </a:cxn>
              <a:cxn ang="0">
                <a:pos x="912" y="0"/>
              </a:cxn>
              <a:cxn ang="0">
                <a:pos x="901" y="1"/>
              </a:cxn>
              <a:cxn ang="0">
                <a:pos x="889" y="3"/>
              </a:cxn>
              <a:cxn ang="0">
                <a:pos x="858" y="11"/>
              </a:cxn>
              <a:cxn ang="0">
                <a:pos x="789" y="29"/>
              </a:cxn>
              <a:cxn ang="0">
                <a:pos x="724" y="51"/>
              </a:cxn>
              <a:cxn ang="0">
                <a:pos x="663" y="74"/>
              </a:cxn>
              <a:cxn ang="0">
                <a:pos x="603" y="101"/>
              </a:cxn>
              <a:cxn ang="0">
                <a:pos x="547" y="130"/>
              </a:cxn>
              <a:cxn ang="0">
                <a:pos x="494" y="161"/>
              </a:cxn>
              <a:cxn ang="0">
                <a:pos x="443" y="194"/>
              </a:cxn>
              <a:cxn ang="0">
                <a:pos x="394" y="229"/>
              </a:cxn>
              <a:cxn ang="0">
                <a:pos x="348" y="266"/>
              </a:cxn>
              <a:cxn ang="0">
                <a:pos x="305" y="306"/>
              </a:cxn>
              <a:cxn ang="0">
                <a:pos x="247" y="362"/>
              </a:cxn>
              <a:cxn ang="0">
                <a:pos x="187" y="432"/>
              </a:cxn>
              <a:cxn ang="0">
                <a:pos x="130" y="505"/>
              </a:cxn>
              <a:cxn ang="0">
                <a:pos x="78" y="580"/>
              </a:cxn>
              <a:cxn ang="0">
                <a:pos x="30" y="659"/>
              </a:cxn>
              <a:cxn ang="0">
                <a:pos x="710" y="1126"/>
              </a:cxn>
              <a:cxn ang="0">
                <a:pos x="727" y="1097"/>
              </a:cxn>
              <a:cxn ang="0">
                <a:pos x="746" y="1070"/>
              </a:cxn>
              <a:cxn ang="0">
                <a:pos x="766" y="1045"/>
              </a:cxn>
              <a:cxn ang="0">
                <a:pos x="789" y="1021"/>
              </a:cxn>
              <a:cxn ang="0">
                <a:pos x="812" y="997"/>
              </a:cxn>
              <a:cxn ang="0">
                <a:pos x="809" y="991"/>
              </a:cxn>
              <a:cxn ang="0">
                <a:pos x="790" y="992"/>
              </a:cxn>
              <a:cxn ang="0">
                <a:pos x="772" y="992"/>
              </a:cxn>
              <a:cxn ang="0">
                <a:pos x="711" y="988"/>
              </a:cxn>
              <a:cxn ang="0">
                <a:pos x="653" y="975"/>
              </a:cxn>
              <a:cxn ang="0">
                <a:pos x="598" y="955"/>
              </a:cxn>
              <a:cxn ang="0">
                <a:pos x="547" y="925"/>
              </a:cxn>
              <a:cxn ang="0">
                <a:pos x="499" y="887"/>
              </a:cxn>
            </a:cxnLst>
            <a:rect l="0" t="0" r="r" b="b"/>
            <a:pathLst>
              <a:path w="953" h="1126">
                <a:moveTo>
                  <a:pt x="484" y="873"/>
                </a:moveTo>
                <a:lnTo>
                  <a:pt x="470" y="858"/>
                </a:lnTo>
                <a:lnTo>
                  <a:pt x="456" y="842"/>
                </a:lnTo>
                <a:lnTo>
                  <a:pt x="444" y="826"/>
                </a:lnTo>
                <a:lnTo>
                  <a:pt x="432" y="809"/>
                </a:lnTo>
                <a:lnTo>
                  <a:pt x="421" y="793"/>
                </a:lnTo>
                <a:lnTo>
                  <a:pt x="412" y="776"/>
                </a:lnTo>
                <a:lnTo>
                  <a:pt x="403" y="758"/>
                </a:lnTo>
                <a:lnTo>
                  <a:pt x="395" y="741"/>
                </a:lnTo>
                <a:lnTo>
                  <a:pt x="388" y="722"/>
                </a:lnTo>
                <a:lnTo>
                  <a:pt x="381" y="704"/>
                </a:lnTo>
                <a:lnTo>
                  <a:pt x="377" y="685"/>
                </a:lnTo>
                <a:lnTo>
                  <a:pt x="372" y="666"/>
                </a:lnTo>
                <a:lnTo>
                  <a:pt x="369" y="646"/>
                </a:lnTo>
                <a:lnTo>
                  <a:pt x="367" y="626"/>
                </a:lnTo>
                <a:lnTo>
                  <a:pt x="366" y="605"/>
                </a:lnTo>
                <a:lnTo>
                  <a:pt x="365" y="584"/>
                </a:lnTo>
                <a:lnTo>
                  <a:pt x="366" y="564"/>
                </a:lnTo>
                <a:lnTo>
                  <a:pt x="367" y="543"/>
                </a:lnTo>
                <a:lnTo>
                  <a:pt x="369" y="523"/>
                </a:lnTo>
                <a:lnTo>
                  <a:pt x="372" y="503"/>
                </a:lnTo>
                <a:lnTo>
                  <a:pt x="377" y="484"/>
                </a:lnTo>
                <a:lnTo>
                  <a:pt x="381" y="465"/>
                </a:lnTo>
                <a:lnTo>
                  <a:pt x="388" y="447"/>
                </a:lnTo>
                <a:lnTo>
                  <a:pt x="395" y="428"/>
                </a:lnTo>
                <a:lnTo>
                  <a:pt x="403" y="410"/>
                </a:lnTo>
                <a:lnTo>
                  <a:pt x="412" y="393"/>
                </a:lnTo>
                <a:lnTo>
                  <a:pt x="421" y="376"/>
                </a:lnTo>
                <a:lnTo>
                  <a:pt x="432" y="359"/>
                </a:lnTo>
                <a:lnTo>
                  <a:pt x="444" y="343"/>
                </a:lnTo>
                <a:lnTo>
                  <a:pt x="456" y="327"/>
                </a:lnTo>
                <a:lnTo>
                  <a:pt x="470" y="312"/>
                </a:lnTo>
                <a:lnTo>
                  <a:pt x="484" y="296"/>
                </a:lnTo>
                <a:lnTo>
                  <a:pt x="499" y="282"/>
                </a:lnTo>
                <a:lnTo>
                  <a:pt x="515" y="268"/>
                </a:lnTo>
                <a:lnTo>
                  <a:pt x="531" y="256"/>
                </a:lnTo>
                <a:lnTo>
                  <a:pt x="547" y="244"/>
                </a:lnTo>
                <a:lnTo>
                  <a:pt x="564" y="234"/>
                </a:lnTo>
                <a:lnTo>
                  <a:pt x="581" y="224"/>
                </a:lnTo>
                <a:lnTo>
                  <a:pt x="598" y="215"/>
                </a:lnTo>
                <a:lnTo>
                  <a:pt x="616" y="207"/>
                </a:lnTo>
                <a:lnTo>
                  <a:pt x="634" y="200"/>
                </a:lnTo>
                <a:lnTo>
                  <a:pt x="653" y="194"/>
                </a:lnTo>
                <a:lnTo>
                  <a:pt x="672" y="189"/>
                </a:lnTo>
                <a:lnTo>
                  <a:pt x="691" y="185"/>
                </a:lnTo>
                <a:lnTo>
                  <a:pt x="711" y="181"/>
                </a:lnTo>
                <a:lnTo>
                  <a:pt x="731" y="179"/>
                </a:lnTo>
                <a:lnTo>
                  <a:pt x="751" y="178"/>
                </a:lnTo>
                <a:lnTo>
                  <a:pt x="772" y="177"/>
                </a:lnTo>
                <a:lnTo>
                  <a:pt x="784" y="177"/>
                </a:lnTo>
                <a:lnTo>
                  <a:pt x="796" y="178"/>
                </a:lnTo>
                <a:lnTo>
                  <a:pt x="809" y="178"/>
                </a:lnTo>
                <a:lnTo>
                  <a:pt x="821" y="180"/>
                </a:lnTo>
                <a:lnTo>
                  <a:pt x="832" y="181"/>
                </a:lnTo>
                <a:lnTo>
                  <a:pt x="844" y="183"/>
                </a:lnTo>
                <a:lnTo>
                  <a:pt x="855" y="185"/>
                </a:lnTo>
                <a:lnTo>
                  <a:pt x="867" y="187"/>
                </a:lnTo>
                <a:lnTo>
                  <a:pt x="878" y="190"/>
                </a:lnTo>
                <a:lnTo>
                  <a:pt x="888" y="193"/>
                </a:lnTo>
                <a:lnTo>
                  <a:pt x="899" y="196"/>
                </a:lnTo>
                <a:lnTo>
                  <a:pt x="910" y="200"/>
                </a:lnTo>
                <a:lnTo>
                  <a:pt x="921" y="204"/>
                </a:lnTo>
                <a:lnTo>
                  <a:pt x="931" y="208"/>
                </a:lnTo>
                <a:lnTo>
                  <a:pt x="942" y="212"/>
                </a:lnTo>
                <a:lnTo>
                  <a:pt x="953" y="217"/>
                </a:lnTo>
                <a:lnTo>
                  <a:pt x="912" y="0"/>
                </a:lnTo>
                <a:lnTo>
                  <a:pt x="908" y="1"/>
                </a:lnTo>
                <a:lnTo>
                  <a:pt x="905" y="1"/>
                </a:lnTo>
                <a:lnTo>
                  <a:pt x="901" y="1"/>
                </a:lnTo>
                <a:lnTo>
                  <a:pt x="897" y="2"/>
                </a:lnTo>
                <a:lnTo>
                  <a:pt x="893" y="2"/>
                </a:lnTo>
                <a:lnTo>
                  <a:pt x="889" y="3"/>
                </a:lnTo>
                <a:lnTo>
                  <a:pt x="885" y="4"/>
                </a:lnTo>
                <a:lnTo>
                  <a:pt x="882" y="5"/>
                </a:lnTo>
                <a:lnTo>
                  <a:pt x="858" y="11"/>
                </a:lnTo>
                <a:lnTo>
                  <a:pt x="835" y="16"/>
                </a:lnTo>
                <a:lnTo>
                  <a:pt x="812" y="23"/>
                </a:lnTo>
                <a:lnTo>
                  <a:pt x="789" y="29"/>
                </a:lnTo>
                <a:lnTo>
                  <a:pt x="767" y="36"/>
                </a:lnTo>
                <a:lnTo>
                  <a:pt x="746" y="44"/>
                </a:lnTo>
                <a:lnTo>
                  <a:pt x="724" y="51"/>
                </a:lnTo>
                <a:lnTo>
                  <a:pt x="703" y="59"/>
                </a:lnTo>
                <a:lnTo>
                  <a:pt x="683" y="67"/>
                </a:lnTo>
                <a:lnTo>
                  <a:pt x="663" y="74"/>
                </a:lnTo>
                <a:lnTo>
                  <a:pt x="643" y="83"/>
                </a:lnTo>
                <a:lnTo>
                  <a:pt x="623" y="93"/>
                </a:lnTo>
                <a:lnTo>
                  <a:pt x="603" y="101"/>
                </a:lnTo>
                <a:lnTo>
                  <a:pt x="584" y="111"/>
                </a:lnTo>
                <a:lnTo>
                  <a:pt x="565" y="120"/>
                </a:lnTo>
                <a:lnTo>
                  <a:pt x="547" y="130"/>
                </a:lnTo>
                <a:lnTo>
                  <a:pt x="529" y="140"/>
                </a:lnTo>
                <a:lnTo>
                  <a:pt x="511" y="151"/>
                </a:lnTo>
                <a:lnTo>
                  <a:pt x="494" y="161"/>
                </a:lnTo>
                <a:lnTo>
                  <a:pt x="476" y="172"/>
                </a:lnTo>
                <a:lnTo>
                  <a:pt x="459" y="183"/>
                </a:lnTo>
                <a:lnTo>
                  <a:pt x="443" y="194"/>
                </a:lnTo>
                <a:lnTo>
                  <a:pt x="427" y="206"/>
                </a:lnTo>
                <a:lnTo>
                  <a:pt x="410" y="217"/>
                </a:lnTo>
                <a:lnTo>
                  <a:pt x="394" y="229"/>
                </a:lnTo>
                <a:lnTo>
                  <a:pt x="379" y="241"/>
                </a:lnTo>
                <a:lnTo>
                  <a:pt x="364" y="254"/>
                </a:lnTo>
                <a:lnTo>
                  <a:pt x="348" y="266"/>
                </a:lnTo>
                <a:lnTo>
                  <a:pt x="334" y="279"/>
                </a:lnTo>
                <a:lnTo>
                  <a:pt x="319" y="292"/>
                </a:lnTo>
                <a:lnTo>
                  <a:pt x="305" y="306"/>
                </a:lnTo>
                <a:lnTo>
                  <a:pt x="291" y="319"/>
                </a:lnTo>
                <a:lnTo>
                  <a:pt x="269" y="341"/>
                </a:lnTo>
                <a:lnTo>
                  <a:pt x="247" y="362"/>
                </a:lnTo>
                <a:lnTo>
                  <a:pt x="226" y="385"/>
                </a:lnTo>
                <a:lnTo>
                  <a:pt x="206" y="409"/>
                </a:lnTo>
                <a:lnTo>
                  <a:pt x="187" y="432"/>
                </a:lnTo>
                <a:lnTo>
                  <a:pt x="167" y="456"/>
                </a:lnTo>
                <a:lnTo>
                  <a:pt x="148" y="480"/>
                </a:lnTo>
                <a:lnTo>
                  <a:pt x="130" y="505"/>
                </a:lnTo>
                <a:lnTo>
                  <a:pt x="113" y="529"/>
                </a:lnTo>
                <a:lnTo>
                  <a:pt x="95" y="555"/>
                </a:lnTo>
                <a:lnTo>
                  <a:pt x="78" y="580"/>
                </a:lnTo>
                <a:lnTo>
                  <a:pt x="62" y="606"/>
                </a:lnTo>
                <a:lnTo>
                  <a:pt x="46" y="633"/>
                </a:lnTo>
                <a:lnTo>
                  <a:pt x="30" y="659"/>
                </a:lnTo>
                <a:lnTo>
                  <a:pt x="15" y="686"/>
                </a:lnTo>
                <a:lnTo>
                  <a:pt x="0" y="713"/>
                </a:lnTo>
                <a:lnTo>
                  <a:pt x="710" y="1126"/>
                </a:lnTo>
                <a:lnTo>
                  <a:pt x="715" y="1116"/>
                </a:lnTo>
                <a:lnTo>
                  <a:pt x="721" y="1107"/>
                </a:lnTo>
                <a:lnTo>
                  <a:pt x="727" y="1097"/>
                </a:lnTo>
                <a:lnTo>
                  <a:pt x="733" y="1088"/>
                </a:lnTo>
                <a:lnTo>
                  <a:pt x="739" y="1079"/>
                </a:lnTo>
                <a:lnTo>
                  <a:pt x="746" y="1070"/>
                </a:lnTo>
                <a:lnTo>
                  <a:pt x="752" y="1062"/>
                </a:lnTo>
                <a:lnTo>
                  <a:pt x="760" y="1053"/>
                </a:lnTo>
                <a:lnTo>
                  <a:pt x="766" y="1045"/>
                </a:lnTo>
                <a:lnTo>
                  <a:pt x="774" y="1036"/>
                </a:lnTo>
                <a:lnTo>
                  <a:pt x="781" y="1028"/>
                </a:lnTo>
                <a:lnTo>
                  <a:pt x="789" y="1021"/>
                </a:lnTo>
                <a:lnTo>
                  <a:pt x="796" y="1012"/>
                </a:lnTo>
                <a:lnTo>
                  <a:pt x="804" y="1005"/>
                </a:lnTo>
                <a:lnTo>
                  <a:pt x="812" y="997"/>
                </a:lnTo>
                <a:lnTo>
                  <a:pt x="821" y="990"/>
                </a:lnTo>
                <a:lnTo>
                  <a:pt x="815" y="990"/>
                </a:lnTo>
                <a:lnTo>
                  <a:pt x="809" y="991"/>
                </a:lnTo>
                <a:lnTo>
                  <a:pt x="803" y="992"/>
                </a:lnTo>
                <a:lnTo>
                  <a:pt x="797" y="992"/>
                </a:lnTo>
                <a:lnTo>
                  <a:pt x="790" y="992"/>
                </a:lnTo>
                <a:lnTo>
                  <a:pt x="785" y="992"/>
                </a:lnTo>
                <a:lnTo>
                  <a:pt x="778" y="992"/>
                </a:lnTo>
                <a:lnTo>
                  <a:pt x="772" y="992"/>
                </a:lnTo>
                <a:lnTo>
                  <a:pt x="751" y="992"/>
                </a:lnTo>
                <a:lnTo>
                  <a:pt x="731" y="990"/>
                </a:lnTo>
                <a:lnTo>
                  <a:pt x="711" y="988"/>
                </a:lnTo>
                <a:lnTo>
                  <a:pt x="691" y="985"/>
                </a:lnTo>
                <a:lnTo>
                  <a:pt x="672" y="981"/>
                </a:lnTo>
                <a:lnTo>
                  <a:pt x="653" y="975"/>
                </a:lnTo>
                <a:lnTo>
                  <a:pt x="634" y="969"/>
                </a:lnTo>
                <a:lnTo>
                  <a:pt x="616" y="962"/>
                </a:lnTo>
                <a:lnTo>
                  <a:pt x="598" y="955"/>
                </a:lnTo>
                <a:lnTo>
                  <a:pt x="581" y="946"/>
                </a:lnTo>
                <a:lnTo>
                  <a:pt x="564" y="936"/>
                </a:lnTo>
                <a:lnTo>
                  <a:pt x="547" y="925"/>
                </a:lnTo>
                <a:lnTo>
                  <a:pt x="531" y="913"/>
                </a:lnTo>
                <a:lnTo>
                  <a:pt x="515" y="901"/>
                </a:lnTo>
                <a:lnTo>
                  <a:pt x="499" y="887"/>
                </a:lnTo>
                <a:lnTo>
                  <a:pt x="484" y="873"/>
                </a:lnTo>
                <a:lnTo>
                  <a:pt x="484" y="873"/>
                </a:lnTo>
                <a:close/>
              </a:path>
            </a:pathLst>
          </a:custGeom>
          <a:solidFill>
            <a:srgbClr val="B2004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7361238" y="3789363"/>
            <a:ext cx="1782762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02" name="Freeform 10"/>
          <p:cNvSpPr>
            <a:spLocks noChangeArrowheads="1"/>
          </p:cNvSpPr>
          <p:nvPr/>
        </p:nvSpPr>
        <p:spPr bwMode="auto">
          <a:xfrm>
            <a:off x="6191250" y="3016250"/>
            <a:ext cx="1096963" cy="1098550"/>
          </a:xfrm>
          <a:custGeom>
            <a:avLst/>
            <a:gdLst/>
            <a:ahLst/>
            <a:cxnLst>
              <a:cxn ang="0">
                <a:pos x="478" y="165"/>
              </a:cxn>
              <a:cxn ang="0">
                <a:pos x="513" y="216"/>
              </a:cxn>
              <a:cxn ang="0">
                <a:pos x="520" y="270"/>
              </a:cxn>
              <a:cxn ang="0">
                <a:pos x="443" y="255"/>
              </a:cxn>
              <a:cxn ang="0">
                <a:pos x="412" y="203"/>
              </a:cxn>
              <a:cxn ang="0">
                <a:pos x="359" y="187"/>
              </a:cxn>
              <a:cxn ang="0">
                <a:pos x="342" y="188"/>
              </a:cxn>
              <a:cxn ang="0">
                <a:pos x="315" y="198"/>
              </a:cxn>
              <a:cxn ang="0">
                <a:pos x="288" y="225"/>
              </a:cxn>
              <a:cxn ang="0">
                <a:pos x="268" y="289"/>
              </a:cxn>
              <a:cxn ang="0">
                <a:pos x="264" y="340"/>
              </a:cxn>
              <a:cxn ang="0">
                <a:pos x="264" y="359"/>
              </a:cxn>
              <a:cxn ang="0">
                <a:pos x="273" y="420"/>
              </a:cxn>
              <a:cxn ang="0">
                <a:pos x="284" y="452"/>
              </a:cxn>
              <a:cxn ang="0">
                <a:pos x="312" y="485"/>
              </a:cxn>
              <a:cxn ang="0">
                <a:pos x="354" y="499"/>
              </a:cxn>
              <a:cxn ang="0">
                <a:pos x="399" y="484"/>
              </a:cxn>
              <a:cxn ang="0">
                <a:pos x="431" y="430"/>
              </a:cxn>
              <a:cxn ang="0">
                <a:pos x="522" y="430"/>
              </a:cxn>
              <a:cxn ang="0">
                <a:pos x="481" y="517"/>
              </a:cxn>
              <a:cxn ang="0">
                <a:pos x="437" y="544"/>
              </a:cxn>
              <a:cxn ang="0">
                <a:pos x="402" y="554"/>
              </a:cxn>
              <a:cxn ang="0">
                <a:pos x="366" y="558"/>
              </a:cxn>
              <a:cxn ang="0">
                <a:pos x="328" y="557"/>
              </a:cxn>
              <a:cxn ang="0">
                <a:pos x="289" y="549"/>
              </a:cxn>
              <a:cxn ang="0">
                <a:pos x="224" y="510"/>
              </a:cxn>
              <a:cxn ang="0">
                <a:pos x="195" y="465"/>
              </a:cxn>
              <a:cxn ang="0">
                <a:pos x="181" y="423"/>
              </a:cxn>
              <a:cxn ang="0">
                <a:pos x="173" y="361"/>
              </a:cxn>
              <a:cxn ang="0">
                <a:pos x="173" y="342"/>
              </a:cxn>
              <a:cxn ang="0">
                <a:pos x="179" y="289"/>
              </a:cxn>
              <a:cxn ang="0">
                <a:pos x="201" y="222"/>
              </a:cxn>
              <a:cxn ang="0">
                <a:pos x="248" y="160"/>
              </a:cxn>
              <a:cxn ang="0">
                <a:pos x="333" y="127"/>
              </a:cxn>
              <a:cxn ang="0">
                <a:pos x="397" y="130"/>
              </a:cxn>
              <a:cxn ang="0">
                <a:pos x="493" y="33"/>
              </a:cxn>
              <a:cxn ang="0">
                <a:pos x="449" y="16"/>
              </a:cxn>
              <a:cxn ang="0">
                <a:pos x="403" y="5"/>
              </a:cxn>
              <a:cxn ang="0">
                <a:pos x="355" y="0"/>
              </a:cxn>
              <a:cxn ang="0">
                <a:pos x="211" y="27"/>
              </a:cxn>
              <a:cxn ang="0">
                <a:pos x="78" y="126"/>
              </a:cxn>
              <a:cxn ang="0">
                <a:pos x="6" y="276"/>
              </a:cxn>
              <a:cxn ang="0">
                <a:pos x="15" y="449"/>
              </a:cxn>
              <a:cxn ang="0">
                <a:pos x="101" y="590"/>
              </a:cxn>
              <a:cxn ang="0">
                <a:pos x="242" y="676"/>
              </a:cxn>
              <a:cxn ang="0">
                <a:pos x="415" y="685"/>
              </a:cxn>
              <a:cxn ang="0">
                <a:pos x="565" y="613"/>
              </a:cxn>
              <a:cxn ang="0">
                <a:pos x="664" y="481"/>
              </a:cxn>
              <a:cxn ang="0">
                <a:pos x="690" y="320"/>
              </a:cxn>
              <a:cxn ang="0">
                <a:pos x="660" y="201"/>
              </a:cxn>
              <a:cxn ang="0">
                <a:pos x="591" y="103"/>
              </a:cxn>
              <a:cxn ang="0">
                <a:pos x="493" y="33"/>
              </a:cxn>
            </a:cxnLst>
            <a:rect l="0" t="0" r="r" b="b"/>
            <a:pathLst>
              <a:path w="691" h="692">
                <a:moveTo>
                  <a:pt x="435" y="141"/>
                </a:moveTo>
                <a:lnTo>
                  <a:pt x="447" y="146"/>
                </a:lnTo>
                <a:lnTo>
                  <a:pt x="458" y="152"/>
                </a:lnTo>
                <a:lnTo>
                  <a:pt x="469" y="158"/>
                </a:lnTo>
                <a:lnTo>
                  <a:pt x="478" y="165"/>
                </a:lnTo>
                <a:lnTo>
                  <a:pt x="487" y="173"/>
                </a:lnTo>
                <a:lnTo>
                  <a:pt x="494" y="182"/>
                </a:lnTo>
                <a:lnTo>
                  <a:pt x="501" y="190"/>
                </a:lnTo>
                <a:lnTo>
                  <a:pt x="506" y="200"/>
                </a:lnTo>
                <a:lnTo>
                  <a:pt x="513" y="216"/>
                </a:lnTo>
                <a:lnTo>
                  <a:pt x="517" y="231"/>
                </a:lnTo>
                <a:lnTo>
                  <a:pt x="520" y="244"/>
                </a:lnTo>
                <a:lnTo>
                  <a:pt x="520" y="255"/>
                </a:lnTo>
                <a:lnTo>
                  <a:pt x="520" y="263"/>
                </a:lnTo>
                <a:lnTo>
                  <a:pt x="520" y="270"/>
                </a:lnTo>
                <a:lnTo>
                  <a:pt x="520" y="274"/>
                </a:lnTo>
                <a:lnTo>
                  <a:pt x="519" y="275"/>
                </a:lnTo>
                <a:lnTo>
                  <a:pt x="445" y="275"/>
                </a:lnTo>
                <a:lnTo>
                  <a:pt x="444" y="265"/>
                </a:lnTo>
                <a:lnTo>
                  <a:pt x="443" y="255"/>
                </a:lnTo>
                <a:lnTo>
                  <a:pt x="441" y="246"/>
                </a:lnTo>
                <a:lnTo>
                  <a:pt x="438" y="237"/>
                </a:lnTo>
                <a:lnTo>
                  <a:pt x="431" y="223"/>
                </a:lnTo>
                <a:lnTo>
                  <a:pt x="422" y="212"/>
                </a:lnTo>
                <a:lnTo>
                  <a:pt x="412" y="203"/>
                </a:lnTo>
                <a:lnTo>
                  <a:pt x="401" y="197"/>
                </a:lnTo>
                <a:lnTo>
                  <a:pt x="390" y="192"/>
                </a:lnTo>
                <a:lnTo>
                  <a:pt x="379" y="189"/>
                </a:lnTo>
                <a:lnTo>
                  <a:pt x="368" y="188"/>
                </a:lnTo>
                <a:lnTo>
                  <a:pt x="359" y="187"/>
                </a:lnTo>
                <a:lnTo>
                  <a:pt x="356" y="187"/>
                </a:lnTo>
                <a:lnTo>
                  <a:pt x="352" y="187"/>
                </a:lnTo>
                <a:lnTo>
                  <a:pt x="349" y="188"/>
                </a:lnTo>
                <a:lnTo>
                  <a:pt x="346" y="188"/>
                </a:lnTo>
                <a:lnTo>
                  <a:pt x="342" y="188"/>
                </a:lnTo>
                <a:lnTo>
                  <a:pt x="339" y="188"/>
                </a:lnTo>
                <a:lnTo>
                  <a:pt x="336" y="190"/>
                </a:lnTo>
                <a:lnTo>
                  <a:pt x="333" y="190"/>
                </a:lnTo>
                <a:lnTo>
                  <a:pt x="323" y="194"/>
                </a:lnTo>
                <a:lnTo>
                  <a:pt x="315" y="198"/>
                </a:lnTo>
                <a:lnTo>
                  <a:pt x="308" y="202"/>
                </a:lnTo>
                <a:lnTo>
                  <a:pt x="301" y="208"/>
                </a:lnTo>
                <a:lnTo>
                  <a:pt x="296" y="213"/>
                </a:lnTo>
                <a:lnTo>
                  <a:pt x="291" y="219"/>
                </a:lnTo>
                <a:lnTo>
                  <a:pt x="288" y="225"/>
                </a:lnTo>
                <a:lnTo>
                  <a:pt x="284" y="231"/>
                </a:lnTo>
                <a:lnTo>
                  <a:pt x="278" y="244"/>
                </a:lnTo>
                <a:lnTo>
                  <a:pt x="274" y="258"/>
                </a:lnTo>
                <a:lnTo>
                  <a:pt x="271" y="273"/>
                </a:lnTo>
                <a:lnTo>
                  <a:pt x="268" y="289"/>
                </a:lnTo>
                <a:lnTo>
                  <a:pt x="379" y="289"/>
                </a:lnTo>
                <a:lnTo>
                  <a:pt x="379" y="337"/>
                </a:lnTo>
                <a:lnTo>
                  <a:pt x="264" y="337"/>
                </a:lnTo>
                <a:lnTo>
                  <a:pt x="264" y="338"/>
                </a:lnTo>
                <a:lnTo>
                  <a:pt x="264" y="340"/>
                </a:lnTo>
                <a:lnTo>
                  <a:pt x="264" y="342"/>
                </a:lnTo>
                <a:lnTo>
                  <a:pt x="264" y="343"/>
                </a:lnTo>
                <a:lnTo>
                  <a:pt x="264" y="348"/>
                </a:lnTo>
                <a:lnTo>
                  <a:pt x="264" y="354"/>
                </a:lnTo>
                <a:lnTo>
                  <a:pt x="264" y="359"/>
                </a:lnTo>
                <a:lnTo>
                  <a:pt x="264" y="366"/>
                </a:lnTo>
                <a:lnTo>
                  <a:pt x="361" y="366"/>
                </a:lnTo>
                <a:lnTo>
                  <a:pt x="361" y="413"/>
                </a:lnTo>
                <a:lnTo>
                  <a:pt x="271" y="413"/>
                </a:lnTo>
                <a:lnTo>
                  <a:pt x="273" y="420"/>
                </a:lnTo>
                <a:lnTo>
                  <a:pt x="275" y="427"/>
                </a:lnTo>
                <a:lnTo>
                  <a:pt x="276" y="433"/>
                </a:lnTo>
                <a:lnTo>
                  <a:pt x="279" y="439"/>
                </a:lnTo>
                <a:lnTo>
                  <a:pt x="281" y="446"/>
                </a:lnTo>
                <a:lnTo>
                  <a:pt x="284" y="452"/>
                </a:lnTo>
                <a:lnTo>
                  <a:pt x="287" y="457"/>
                </a:lnTo>
                <a:lnTo>
                  <a:pt x="290" y="462"/>
                </a:lnTo>
                <a:lnTo>
                  <a:pt x="297" y="472"/>
                </a:lnTo>
                <a:lnTo>
                  <a:pt x="304" y="479"/>
                </a:lnTo>
                <a:lnTo>
                  <a:pt x="312" y="485"/>
                </a:lnTo>
                <a:lnTo>
                  <a:pt x="320" y="490"/>
                </a:lnTo>
                <a:lnTo>
                  <a:pt x="328" y="495"/>
                </a:lnTo>
                <a:lnTo>
                  <a:pt x="337" y="497"/>
                </a:lnTo>
                <a:lnTo>
                  <a:pt x="346" y="499"/>
                </a:lnTo>
                <a:lnTo>
                  <a:pt x="354" y="499"/>
                </a:lnTo>
                <a:lnTo>
                  <a:pt x="364" y="499"/>
                </a:lnTo>
                <a:lnTo>
                  <a:pt x="373" y="497"/>
                </a:lnTo>
                <a:lnTo>
                  <a:pt x="383" y="493"/>
                </a:lnTo>
                <a:lnTo>
                  <a:pt x="391" y="489"/>
                </a:lnTo>
                <a:lnTo>
                  <a:pt x="399" y="484"/>
                </a:lnTo>
                <a:lnTo>
                  <a:pt x="407" y="476"/>
                </a:lnTo>
                <a:lnTo>
                  <a:pt x="413" y="469"/>
                </a:lnTo>
                <a:lnTo>
                  <a:pt x="419" y="460"/>
                </a:lnTo>
                <a:lnTo>
                  <a:pt x="426" y="445"/>
                </a:lnTo>
                <a:lnTo>
                  <a:pt x="431" y="430"/>
                </a:lnTo>
                <a:lnTo>
                  <a:pt x="432" y="415"/>
                </a:lnTo>
                <a:lnTo>
                  <a:pt x="434" y="401"/>
                </a:lnTo>
                <a:lnTo>
                  <a:pt x="525" y="401"/>
                </a:lnTo>
                <a:lnTo>
                  <a:pt x="524" y="415"/>
                </a:lnTo>
                <a:lnTo>
                  <a:pt x="522" y="430"/>
                </a:lnTo>
                <a:lnTo>
                  <a:pt x="519" y="447"/>
                </a:lnTo>
                <a:lnTo>
                  <a:pt x="515" y="465"/>
                </a:lnTo>
                <a:lnTo>
                  <a:pt x="507" y="483"/>
                </a:lnTo>
                <a:lnTo>
                  <a:pt x="496" y="501"/>
                </a:lnTo>
                <a:lnTo>
                  <a:pt x="481" y="517"/>
                </a:lnTo>
                <a:lnTo>
                  <a:pt x="462" y="532"/>
                </a:lnTo>
                <a:lnTo>
                  <a:pt x="456" y="536"/>
                </a:lnTo>
                <a:lnTo>
                  <a:pt x="450" y="538"/>
                </a:lnTo>
                <a:lnTo>
                  <a:pt x="444" y="541"/>
                </a:lnTo>
                <a:lnTo>
                  <a:pt x="437" y="544"/>
                </a:lnTo>
                <a:lnTo>
                  <a:pt x="431" y="547"/>
                </a:lnTo>
                <a:lnTo>
                  <a:pt x="423" y="548"/>
                </a:lnTo>
                <a:lnTo>
                  <a:pt x="417" y="550"/>
                </a:lnTo>
                <a:lnTo>
                  <a:pt x="409" y="552"/>
                </a:lnTo>
                <a:lnTo>
                  <a:pt x="402" y="554"/>
                </a:lnTo>
                <a:lnTo>
                  <a:pt x="395" y="555"/>
                </a:lnTo>
                <a:lnTo>
                  <a:pt x="388" y="556"/>
                </a:lnTo>
                <a:lnTo>
                  <a:pt x="381" y="557"/>
                </a:lnTo>
                <a:lnTo>
                  <a:pt x="373" y="557"/>
                </a:lnTo>
                <a:lnTo>
                  <a:pt x="366" y="558"/>
                </a:lnTo>
                <a:lnTo>
                  <a:pt x="359" y="559"/>
                </a:lnTo>
                <a:lnTo>
                  <a:pt x="352" y="559"/>
                </a:lnTo>
                <a:lnTo>
                  <a:pt x="344" y="559"/>
                </a:lnTo>
                <a:lnTo>
                  <a:pt x="336" y="558"/>
                </a:lnTo>
                <a:lnTo>
                  <a:pt x="328" y="557"/>
                </a:lnTo>
                <a:lnTo>
                  <a:pt x="320" y="556"/>
                </a:lnTo>
                <a:lnTo>
                  <a:pt x="312" y="555"/>
                </a:lnTo>
                <a:lnTo>
                  <a:pt x="305" y="554"/>
                </a:lnTo>
                <a:lnTo>
                  <a:pt x="297" y="551"/>
                </a:lnTo>
                <a:lnTo>
                  <a:pt x="289" y="549"/>
                </a:lnTo>
                <a:lnTo>
                  <a:pt x="273" y="544"/>
                </a:lnTo>
                <a:lnTo>
                  <a:pt x="258" y="536"/>
                </a:lnTo>
                <a:lnTo>
                  <a:pt x="245" y="528"/>
                </a:lnTo>
                <a:lnTo>
                  <a:pt x="234" y="520"/>
                </a:lnTo>
                <a:lnTo>
                  <a:pt x="224" y="510"/>
                </a:lnTo>
                <a:lnTo>
                  <a:pt x="216" y="500"/>
                </a:lnTo>
                <a:lnTo>
                  <a:pt x="208" y="490"/>
                </a:lnTo>
                <a:lnTo>
                  <a:pt x="202" y="479"/>
                </a:lnTo>
                <a:lnTo>
                  <a:pt x="198" y="473"/>
                </a:lnTo>
                <a:lnTo>
                  <a:pt x="195" y="465"/>
                </a:lnTo>
                <a:lnTo>
                  <a:pt x="192" y="458"/>
                </a:lnTo>
                <a:lnTo>
                  <a:pt x="189" y="450"/>
                </a:lnTo>
                <a:lnTo>
                  <a:pt x="186" y="441"/>
                </a:lnTo>
                <a:lnTo>
                  <a:pt x="184" y="432"/>
                </a:lnTo>
                <a:lnTo>
                  <a:pt x="181" y="423"/>
                </a:lnTo>
                <a:lnTo>
                  <a:pt x="180" y="413"/>
                </a:lnTo>
                <a:lnTo>
                  <a:pt x="80" y="413"/>
                </a:lnTo>
                <a:lnTo>
                  <a:pt x="80" y="366"/>
                </a:lnTo>
                <a:lnTo>
                  <a:pt x="174" y="366"/>
                </a:lnTo>
                <a:lnTo>
                  <a:pt x="173" y="361"/>
                </a:lnTo>
                <a:lnTo>
                  <a:pt x="173" y="356"/>
                </a:lnTo>
                <a:lnTo>
                  <a:pt x="173" y="351"/>
                </a:lnTo>
                <a:lnTo>
                  <a:pt x="173" y="346"/>
                </a:lnTo>
                <a:lnTo>
                  <a:pt x="173" y="344"/>
                </a:lnTo>
                <a:lnTo>
                  <a:pt x="173" y="342"/>
                </a:lnTo>
                <a:lnTo>
                  <a:pt x="173" y="339"/>
                </a:lnTo>
                <a:lnTo>
                  <a:pt x="173" y="337"/>
                </a:lnTo>
                <a:lnTo>
                  <a:pt x="59" y="337"/>
                </a:lnTo>
                <a:lnTo>
                  <a:pt x="59" y="289"/>
                </a:lnTo>
                <a:lnTo>
                  <a:pt x="179" y="289"/>
                </a:lnTo>
                <a:lnTo>
                  <a:pt x="182" y="276"/>
                </a:lnTo>
                <a:lnTo>
                  <a:pt x="186" y="262"/>
                </a:lnTo>
                <a:lnTo>
                  <a:pt x="190" y="248"/>
                </a:lnTo>
                <a:lnTo>
                  <a:pt x="195" y="235"/>
                </a:lnTo>
                <a:lnTo>
                  <a:pt x="201" y="222"/>
                </a:lnTo>
                <a:lnTo>
                  <a:pt x="208" y="208"/>
                </a:lnTo>
                <a:lnTo>
                  <a:pt x="216" y="194"/>
                </a:lnTo>
                <a:lnTo>
                  <a:pt x="226" y="182"/>
                </a:lnTo>
                <a:lnTo>
                  <a:pt x="236" y="170"/>
                </a:lnTo>
                <a:lnTo>
                  <a:pt x="248" y="160"/>
                </a:lnTo>
                <a:lnTo>
                  <a:pt x="262" y="150"/>
                </a:lnTo>
                <a:lnTo>
                  <a:pt x="278" y="142"/>
                </a:lnTo>
                <a:lnTo>
                  <a:pt x="294" y="135"/>
                </a:lnTo>
                <a:lnTo>
                  <a:pt x="313" y="130"/>
                </a:lnTo>
                <a:lnTo>
                  <a:pt x="333" y="127"/>
                </a:lnTo>
                <a:lnTo>
                  <a:pt x="356" y="126"/>
                </a:lnTo>
                <a:lnTo>
                  <a:pt x="366" y="126"/>
                </a:lnTo>
                <a:lnTo>
                  <a:pt x="376" y="127"/>
                </a:lnTo>
                <a:lnTo>
                  <a:pt x="386" y="128"/>
                </a:lnTo>
                <a:lnTo>
                  <a:pt x="397" y="130"/>
                </a:lnTo>
                <a:lnTo>
                  <a:pt x="407" y="132"/>
                </a:lnTo>
                <a:lnTo>
                  <a:pt x="417" y="135"/>
                </a:lnTo>
                <a:lnTo>
                  <a:pt x="426" y="138"/>
                </a:lnTo>
                <a:lnTo>
                  <a:pt x="435" y="141"/>
                </a:lnTo>
                <a:lnTo>
                  <a:pt x="493" y="33"/>
                </a:lnTo>
                <a:lnTo>
                  <a:pt x="484" y="29"/>
                </a:lnTo>
                <a:lnTo>
                  <a:pt x="476" y="26"/>
                </a:lnTo>
                <a:lnTo>
                  <a:pt x="467" y="22"/>
                </a:lnTo>
                <a:lnTo>
                  <a:pt x="458" y="19"/>
                </a:lnTo>
                <a:lnTo>
                  <a:pt x="449" y="16"/>
                </a:lnTo>
                <a:lnTo>
                  <a:pt x="441" y="14"/>
                </a:lnTo>
                <a:lnTo>
                  <a:pt x="432" y="11"/>
                </a:lnTo>
                <a:lnTo>
                  <a:pt x="422" y="9"/>
                </a:lnTo>
                <a:lnTo>
                  <a:pt x="413" y="7"/>
                </a:lnTo>
                <a:lnTo>
                  <a:pt x="403" y="5"/>
                </a:lnTo>
                <a:lnTo>
                  <a:pt x="394" y="4"/>
                </a:lnTo>
                <a:lnTo>
                  <a:pt x="384" y="3"/>
                </a:lnTo>
                <a:lnTo>
                  <a:pt x="374" y="1"/>
                </a:lnTo>
                <a:lnTo>
                  <a:pt x="365" y="1"/>
                </a:lnTo>
                <a:lnTo>
                  <a:pt x="355" y="0"/>
                </a:lnTo>
                <a:lnTo>
                  <a:pt x="345" y="0"/>
                </a:lnTo>
                <a:lnTo>
                  <a:pt x="310" y="2"/>
                </a:lnTo>
                <a:lnTo>
                  <a:pt x="276" y="7"/>
                </a:lnTo>
                <a:lnTo>
                  <a:pt x="242" y="16"/>
                </a:lnTo>
                <a:lnTo>
                  <a:pt x="211" y="27"/>
                </a:lnTo>
                <a:lnTo>
                  <a:pt x="180" y="42"/>
                </a:lnTo>
                <a:lnTo>
                  <a:pt x="152" y="60"/>
                </a:lnTo>
                <a:lnTo>
                  <a:pt x="125" y="79"/>
                </a:lnTo>
                <a:lnTo>
                  <a:pt x="101" y="102"/>
                </a:lnTo>
                <a:lnTo>
                  <a:pt x="78" y="126"/>
                </a:lnTo>
                <a:lnTo>
                  <a:pt x="59" y="153"/>
                </a:lnTo>
                <a:lnTo>
                  <a:pt x="41" y="181"/>
                </a:lnTo>
                <a:lnTo>
                  <a:pt x="26" y="212"/>
                </a:lnTo>
                <a:lnTo>
                  <a:pt x="15" y="243"/>
                </a:lnTo>
                <a:lnTo>
                  <a:pt x="6" y="276"/>
                </a:lnTo>
                <a:lnTo>
                  <a:pt x="1" y="311"/>
                </a:lnTo>
                <a:lnTo>
                  <a:pt x="0" y="346"/>
                </a:lnTo>
                <a:lnTo>
                  <a:pt x="1" y="381"/>
                </a:lnTo>
                <a:lnTo>
                  <a:pt x="6" y="416"/>
                </a:lnTo>
                <a:lnTo>
                  <a:pt x="15" y="449"/>
                </a:lnTo>
                <a:lnTo>
                  <a:pt x="26" y="481"/>
                </a:lnTo>
                <a:lnTo>
                  <a:pt x="41" y="511"/>
                </a:lnTo>
                <a:lnTo>
                  <a:pt x="59" y="539"/>
                </a:lnTo>
                <a:lnTo>
                  <a:pt x="78" y="566"/>
                </a:lnTo>
                <a:lnTo>
                  <a:pt x="101" y="590"/>
                </a:lnTo>
                <a:lnTo>
                  <a:pt x="125" y="613"/>
                </a:lnTo>
                <a:lnTo>
                  <a:pt x="152" y="633"/>
                </a:lnTo>
                <a:lnTo>
                  <a:pt x="180" y="650"/>
                </a:lnTo>
                <a:lnTo>
                  <a:pt x="211" y="665"/>
                </a:lnTo>
                <a:lnTo>
                  <a:pt x="242" y="676"/>
                </a:lnTo>
                <a:lnTo>
                  <a:pt x="276" y="685"/>
                </a:lnTo>
                <a:lnTo>
                  <a:pt x="310" y="690"/>
                </a:lnTo>
                <a:lnTo>
                  <a:pt x="345" y="692"/>
                </a:lnTo>
                <a:lnTo>
                  <a:pt x="380" y="690"/>
                </a:lnTo>
                <a:lnTo>
                  <a:pt x="415" y="685"/>
                </a:lnTo>
                <a:lnTo>
                  <a:pt x="448" y="676"/>
                </a:lnTo>
                <a:lnTo>
                  <a:pt x="480" y="665"/>
                </a:lnTo>
                <a:lnTo>
                  <a:pt x="510" y="650"/>
                </a:lnTo>
                <a:lnTo>
                  <a:pt x="539" y="633"/>
                </a:lnTo>
                <a:lnTo>
                  <a:pt x="565" y="613"/>
                </a:lnTo>
                <a:lnTo>
                  <a:pt x="590" y="590"/>
                </a:lnTo>
                <a:lnTo>
                  <a:pt x="612" y="566"/>
                </a:lnTo>
                <a:lnTo>
                  <a:pt x="632" y="539"/>
                </a:lnTo>
                <a:lnTo>
                  <a:pt x="649" y="511"/>
                </a:lnTo>
                <a:lnTo>
                  <a:pt x="664" y="481"/>
                </a:lnTo>
                <a:lnTo>
                  <a:pt x="676" y="449"/>
                </a:lnTo>
                <a:lnTo>
                  <a:pt x="684" y="416"/>
                </a:lnTo>
                <a:lnTo>
                  <a:pt x="690" y="381"/>
                </a:lnTo>
                <a:lnTo>
                  <a:pt x="691" y="346"/>
                </a:lnTo>
                <a:lnTo>
                  <a:pt x="690" y="320"/>
                </a:lnTo>
                <a:lnTo>
                  <a:pt x="688" y="295"/>
                </a:lnTo>
                <a:lnTo>
                  <a:pt x="683" y="271"/>
                </a:lnTo>
                <a:lnTo>
                  <a:pt x="677" y="247"/>
                </a:lnTo>
                <a:lnTo>
                  <a:pt x="669" y="224"/>
                </a:lnTo>
                <a:lnTo>
                  <a:pt x="660" y="201"/>
                </a:lnTo>
                <a:lnTo>
                  <a:pt x="648" y="179"/>
                </a:lnTo>
                <a:lnTo>
                  <a:pt x="636" y="159"/>
                </a:lnTo>
                <a:lnTo>
                  <a:pt x="622" y="139"/>
                </a:lnTo>
                <a:lnTo>
                  <a:pt x="607" y="120"/>
                </a:lnTo>
                <a:lnTo>
                  <a:pt x="591" y="103"/>
                </a:lnTo>
                <a:lnTo>
                  <a:pt x="573" y="86"/>
                </a:lnTo>
                <a:lnTo>
                  <a:pt x="555" y="71"/>
                </a:lnTo>
                <a:lnTo>
                  <a:pt x="535" y="57"/>
                </a:lnTo>
                <a:lnTo>
                  <a:pt x="515" y="44"/>
                </a:lnTo>
                <a:lnTo>
                  <a:pt x="493" y="33"/>
                </a:lnTo>
                <a:lnTo>
                  <a:pt x="435" y="141"/>
                </a:lnTo>
                <a:lnTo>
                  <a:pt x="435" y="141"/>
                </a:lnTo>
                <a:close/>
              </a:path>
            </a:pathLst>
          </a:custGeom>
          <a:solidFill>
            <a:srgbClr val="21E2B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03" name="Freeform 11"/>
          <p:cNvSpPr>
            <a:spLocks noChangeArrowheads="1"/>
          </p:cNvSpPr>
          <p:nvPr/>
        </p:nvSpPr>
        <p:spPr bwMode="auto">
          <a:xfrm>
            <a:off x="5507038" y="2636838"/>
            <a:ext cx="1511300" cy="1787525"/>
          </a:xfrm>
          <a:custGeom>
            <a:avLst/>
            <a:gdLst/>
            <a:ahLst/>
            <a:cxnLst>
              <a:cxn ang="0">
                <a:pos x="456" y="842"/>
              </a:cxn>
              <a:cxn ang="0">
                <a:pos x="421" y="793"/>
              </a:cxn>
              <a:cxn ang="0">
                <a:pos x="395" y="741"/>
              </a:cxn>
              <a:cxn ang="0">
                <a:pos x="376" y="686"/>
              </a:cxn>
              <a:cxn ang="0">
                <a:pos x="367" y="626"/>
              </a:cxn>
              <a:cxn ang="0">
                <a:pos x="365" y="564"/>
              </a:cxn>
              <a:cxn ang="0">
                <a:pos x="372" y="504"/>
              </a:cxn>
              <a:cxn ang="0">
                <a:pos x="388" y="447"/>
              </a:cxn>
              <a:cxn ang="0">
                <a:pos x="411" y="393"/>
              </a:cxn>
              <a:cxn ang="0">
                <a:pos x="444" y="343"/>
              </a:cxn>
              <a:cxn ang="0">
                <a:pos x="484" y="296"/>
              </a:cxn>
              <a:cxn ang="0">
                <a:pos x="531" y="256"/>
              </a:cxn>
              <a:cxn ang="0">
                <a:pos x="581" y="224"/>
              </a:cxn>
              <a:cxn ang="0">
                <a:pos x="635" y="200"/>
              </a:cxn>
              <a:cxn ang="0">
                <a:pos x="692" y="185"/>
              </a:cxn>
              <a:cxn ang="0">
                <a:pos x="751" y="178"/>
              </a:cxn>
              <a:cxn ang="0">
                <a:pos x="796" y="178"/>
              </a:cxn>
              <a:cxn ang="0">
                <a:pos x="832" y="181"/>
              </a:cxn>
              <a:cxn ang="0">
                <a:pos x="866" y="187"/>
              </a:cxn>
              <a:cxn ang="0">
                <a:pos x="899" y="197"/>
              </a:cxn>
              <a:cxn ang="0">
                <a:pos x="932" y="208"/>
              </a:cxn>
              <a:cxn ang="0">
                <a:pos x="912" y="0"/>
              </a:cxn>
              <a:cxn ang="0">
                <a:pos x="900" y="2"/>
              </a:cxn>
              <a:cxn ang="0">
                <a:pos x="889" y="4"/>
              </a:cxn>
              <a:cxn ang="0">
                <a:pos x="859" y="11"/>
              </a:cxn>
              <a:cxn ang="0">
                <a:pos x="794" y="29"/>
              </a:cxn>
              <a:cxn ang="0">
                <a:pos x="733" y="48"/>
              </a:cxn>
              <a:cxn ang="0">
                <a:pos x="673" y="71"/>
              </a:cxn>
              <a:cxn ang="0">
                <a:pos x="617" y="95"/>
              </a:cxn>
              <a:cxn ang="0">
                <a:pos x="563" y="122"/>
              </a:cxn>
              <a:cxn ang="0">
                <a:pos x="512" y="150"/>
              </a:cxn>
              <a:cxn ang="0">
                <a:pos x="463" y="181"/>
              </a:cxn>
              <a:cxn ang="0">
                <a:pos x="416" y="213"/>
              </a:cxn>
              <a:cxn ang="0">
                <a:pos x="372" y="247"/>
              </a:cxn>
              <a:cxn ang="0">
                <a:pos x="329" y="283"/>
              </a:cxn>
              <a:cxn ang="0">
                <a:pos x="267" y="342"/>
              </a:cxn>
              <a:cxn ang="0">
                <a:pos x="201" y="415"/>
              </a:cxn>
              <a:cxn ang="0">
                <a:pos x="140" y="492"/>
              </a:cxn>
              <a:cxn ang="0">
                <a:pos x="84" y="572"/>
              </a:cxn>
              <a:cxn ang="0">
                <a:pos x="33" y="656"/>
              </a:cxn>
              <a:cxn ang="0">
                <a:pos x="710" y="1126"/>
              </a:cxn>
              <a:cxn ang="0">
                <a:pos x="727" y="1098"/>
              </a:cxn>
              <a:cxn ang="0">
                <a:pos x="745" y="1071"/>
              </a:cxn>
              <a:cxn ang="0">
                <a:pos x="767" y="1045"/>
              </a:cxn>
              <a:cxn ang="0">
                <a:pos x="789" y="1020"/>
              </a:cxn>
              <a:cxn ang="0">
                <a:pos x="813" y="997"/>
              </a:cxn>
              <a:cxn ang="0">
                <a:pos x="809" y="991"/>
              </a:cxn>
              <a:cxn ang="0">
                <a:pos x="791" y="992"/>
              </a:cxn>
              <a:cxn ang="0">
                <a:pos x="772" y="992"/>
              </a:cxn>
              <a:cxn ang="0">
                <a:pos x="711" y="988"/>
              </a:cxn>
              <a:cxn ang="0">
                <a:pos x="653" y="976"/>
              </a:cxn>
              <a:cxn ang="0">
                <a:pos x="598" y="955"/>
              </a:cxn>
              <a:cxn ang="0">
                <a:pos x="547" y="925"/>
              </a:cxn>
              <a:cxn ang="0">
                <a:pos x="499" y="887"/>
              </a:cxn>
            </a:cxnLst>
            <a:rect l="0" t="0" r="r" b="b"/>
            <a:pathLst>
              <a:path w="952" h="1126">
                <a:moveTo>
                  <a:pt x="484" y="873"/>
                </a:moveTo>
                <a:lnTo>
                  <a:pt x="470" y="858"/>
                </a:lnTo>
                <a:lnTo>
                  <a:pt x="456" y="842"/>
                </a:lnTo>
                <a:lnTo>
                  <a:pt x="444" y="826"/>
                </a:lnTo>
                <a:lnTo>
                  <a:pt x="431" y="810"/>
                </a:lnTo>
                <a:lnTo>
                  <a:pt x="421" y="793"/>
                </a:lnTo>
                <a:lnTo>
                  <a:pt x="411" y="777"/>
                </a:lnTo>
                <a:lnTo>
                  <a:pt x="402" y="760"/>
                </a:lnTo>
                <a:lnTo>
                  <a:pt x="395" y="741"/>
                </a:lnTo>
                <a:lnTo>
                  <a:pt x="388" y="723"/>
                </a:lnTo>
                <a:lnTo>
                  <a:pt x="382" y="705"/>
                </a:lnTo>
                <a:lnTo>
                  <a:pt x="376" y="686"/>
                </a:lnTo>
                <a:lnTo>
                  <a:pt x="372" y="666"/>
                </a:lnTo>
                <a:lnTo>
                  <a:pt x="369" y="646"/>
                </a:lnTo>
                <a:lnTo>
                  <a:pt x="367" y="626"/>
                </a:lnTo>
                <a:lnTo>
                  <a:pt x="365" y="606"/>
                </a:lnTo>
                <a:lnTo>
                  <a:pt x="365" y="585"/>
                </a:lnTo>
                <a:lnTo>
                  <a:pt x="365" y="564"/>
                </a:lnTo>
                <a:lnTo>
                  <a:pt x="367" y="544"/>
                </a:lnTo>
                <a:lnTo>
                  <a:pt x="369" y="523"/>
                </a:lnTo>
                <a:lnTo>
                  <a:pt x="372" y="504"/>
                </a:lnTo>
                <a:lnTo>
                  <a:pt x="376" y="484"/>
                </a:lnTo>
                <a:lnTo>
                  <a:pt x="382" y="465"/>
                </a:lnTo>
                <a:lnTo>
                  <a:pt x="388" y="447"/>
                </a:lnTo>
                <a:lnTo>
                  <a:pt x="395" y="428"/>
                </a:lnTo>
                <a:lnTo>
                  <a:pt x="402" y="411"/>
                </a:lnTo>
                <a:lnTo>
                  <a:pt x="411" y="393"/>
                </a:lnTo>
                <a:lnTo>
                  <a:pt x="421" y="377"/>
                </a:lnTo>
                <a:lnTo>
                  <a:pt x="431" y="359"/>
                </a:lnTo>
                <a:lnTo>
                  <a:pt x="444" y="343"/>
                </a:lnTo>
                <a:lnTo>
                  <a:pt x="456" y="327"/>
                </a:lnTo>
                <a:lnTo>
                  <a:pt x="470" y="311"/>
                </a:lnTo>
                <a:lnTo>
                  <a:pt x="484" y="296"/>
                </a:lnTo>
                <a:lnTo>
                  <a:pt x="499" y="282"/>
                </a:lnTo>
                <a:lnTo>
                  <a:pt x="515" y="268"/>
                </a:lnTo>
                <a:lnTo>
                  <a:pt x="531" y="256"/>
                </a:lnTo>
                <a:lnTo>
                  <a:pt x="547" y="244"/>
                </a:lnTo>
                <a:lnTo>
                  <a:pt x="563" y="234"/>
                </a:lnTo>
                <a:lnTo>
                  <a:pt x="581" y="224"/>
                </a:lnTo>
                <a:lnTo>
                  <a:pt x="598" y="214"/>
                </a:lnTo>
                <a:lnTo>
                  <a:pt x="616" y="207"/>
                </a:lnTo>
                <a:lnTo>
                  <a:pt x="635" y="200"/>
                </a:lnTo>
                <a:lnTo>
                  <a:pt x="653" y="194"/>
                </a:lnTo>
                <a:lnTo>
                  <a:pt x="672" y="188"/>
                </a:lnTo>
                <a:lnTo>
                  <a:pt x="692" y="185"/>
                </a:lnTo>
                <a:lnTo>
                  <a:pt x="711" y="181"/>
                </a:lnTo>
                <a:lnTo>
                  <a:pt x="731" y="179"/>
                </a:lnTo>
                <a:lnTo>
                  <a:pt x="751" y="178"/>
                </a:lnTo>
                <a:lnTo>
                  <a:pt x="772" y="177"/>
                </a:lnTo>
                <a:lnTo>
                  <a:pt x="784" y="177"/>
                </a:lnTo>
                <a:lnTo>
                  <a:pt x="796" y="178"/>
                </a:lnTo>
                <a:lnTo>
                  <a:pt x="808" y="179"/>
                </a:lnTo>
                <a:lnTo>
                  <a:pt x="820" y="179"/>
                </a:lnTo>
                <a:lnTo>
                  <a:pt x="832" y="181"/>
                </a:lnTo>
                <a:lnTo>
                  <a:pt x="843" y="183"/>
                </a:lnTo>
                <a:lnTo>
                  <a:pt x="855" y="185"/>
                </a:lnTo>
                <a:lnTo>
                  <a:pt x="866" y="187"/>
                </a:lnTo>
                <a:lnTo>
                  <a:pt x="877" y="190"/>
                </a:lnTo>
                <a:lnTo>
                  <a:pt x="888" y="193"/>
                </a:lnTo>
                <a:lnTo>
                  <a:pt x="899" y="197"/>
                </a:lnTo>
                <a:lnTo>
                  <a:pt x="911" y="200"/>
                </a:lnTo>
                <a:lnTo>
                  <a:pt x="921" y="204"/>
                </a:lnTo>
                <a:lnTo>
                  <a:pt x="932" y="208"/>
                </a:lnTo>
                <a:lnTo>
                  <a:pt x="942" y="213"/>
                </a:lnTo>
                <a:lnTo>
                  <a:pt x="952" y="218"/>
                </a:lnTo>
                <a:lnTo>
                  <a:pt x="912" y="0"/>
                </a:lnTo>
                <a:lnTo>
                  <a:pt x="908" y="0"/>
                </a:lnTo>
                <a:lnTo>
                  <a:pt x="905" y="1"/>
                </a:lnTo>
                <a:lnTo>
                  <a:pt x="900" y="2"/>
                </a:lnTo>
                <a:lnTo>
                  <a:pt x="897" y="3"/>
                </a:lnTo>
                <a:lnTo>
                  <a:pt x="893" y="3"/>
                </a:lnTo>
                <a:lnTo>
                  <a:pt x="889" y="4"/>
                </a:lnTo>
                <a:lnTo>
                  <a:pt x="886" y="5"/>
                </a:lnTo>
                <a:lnTo>
                  <a:pt x="882" y="6"/>
                </a:lnTo>
                <a:lnTo>
                  <a:pt x="859" y="11"/>
                </a:lnTo>
                <a:lnTo>
                  <a:pt x="838" y="17"/>
                </a:lnTo>
                <a:lnTo>
                  <a:pt x="816" y="22"/>
                </a:lnTo>
                <a:lnTo>
                  <a:pt x="794" y="29"/>
                </a:lnTo>
                <a:lnTo>
                  <a:pt x="774" y="35"/>
                </a:lnTo>
                <a:lnTo>
                  <a:pt x="753" y="41"/>
                </a:lnTo>
                <a:lnTo>
                  <a:pt x="733" y="48"/>
                </a:lnTo>
                <a:lnTo>
                  <a:pt x="713" y="55"/>
                </a:lnTo>
                <a:lnTo>
                  <a:pt x="693" y="63"/>
                </a:lnTo>
                <a:lnTo>
                  <a:pt x="673" y="71"/>
                </a:lnTo>
                <a:lnTo>
                  <a:pt x="655" y="79"/>
                </a:lnTo>
                <a:lnTo>
                  <a:pt x="635" y="87"/>
                </a:lnTo>
                <a:lnTo>
                  <a:pt x="617" y="95"/>
                </a:lnTo>
                <a:lnTo>
                  <a:pt x="599" y="104"/>
                </a:lnTo>
                <a:lnTo>
                  <a:pt x="581" y="113"/>
                </a:lnTo>
                <a:lnTo>
                  <a:pt x="563" y="122"/>
                </a:lnTo>
                <a:lnTo>
                  <a:pt x="546" y="131"/>
                </a:lnTo>
                <a:lnTo>
                  <a:pt x="529" y="140"/>
                </a:lnTo>
                <a:lnTo>
                  <a:pt x="512" y="150"/>
                </a:lnTo>
                <a:lnTo>
                  <a:pt x="496" y="161"/>
                </a:lnTo>
                <a:lnTo>
                  <a:pt x="479" y="170"/>
                </a:lnTo>
                <a:lnTo>
                  <a:pt x="463" y="181"/>
                </a:lnTo>
                <a:lnTo>
                  <a:pt x="447" y="191"/>
                </a:lnTo>
                <a:lnTo>
                  <a:pt x="431" y="202"/>
                </a:lnTo>
                <a:lnTo>
                  <a:pt x="416" y="213"/>
                </a:lnTo>
                <a:lnTo>
                  <a:pt x="401" y="224"/>
                </a:lnTo>
                <a:lnTo>
                  <a:pt x="386" y="236"/>
                </a:lnTo>
                <a:lnTo>
                  <a:pt x="372" y="247"/>
                </a:lnTo>
                <a:lnTo>
                  <a:pt x="358" y="259"/>
                </a:lnTo>
                <a:lnTo>
                  <a:pt x="343" y="271"/>
                </a:lnTo>
                <a:lnTo>
                  <a:pt x="329" y="283"/>
                </a:lnTo>
                <a:lnTo>
                  <a:pt x="315" y="296"/>
                </a:lnTo>
                <a:lnTo>
                  <a:pt x="291" y="318"/>
                </a:lnTo>
                <a:lnTo>
                  <a:pt x="267" y="342"/>
                </a:lnTo>
                <a:lnTo>
                  <a:pt x="244" y="366"/>
                </a:lnTo>
                <a:lnTo>
                  <a:pt x="223" y="390"/>
                </a:lnTo>
                <a:lnTo>
                  <a:pt x="201" y="415"/>
                </a:lnTo>
                <a:lnTo>
                  <a:pt x="180" y="440"/>
                </a:lnTo>
                <a:lnTo>
                  <a:pt x="160" y="465"/>
                </a:lnTo>
                <a:lnTo>
                  <a:pt x="140" y="492"/>
                </a:lnTo>
                <a:lnTo>
                  <a:pt x="120" y="518"/>
                </a:lnTo>
                <a:lnTo>
                  <a:pt x="102" y="545"/>
                </a:lnTo>
                <a:lnTo>
                  <a:pt x="84" y="572"/>
                </a:lnTo>
                <a:lnTo>
                  <a:pt x="67" y="600"/>
                </a:lnTo>
                <a:lnTo>
                  <a:pt x="49" y="628"/>
                </a:lnTo>
                <a:lnTo>
                  <a:pt x="33" y="656"/>
                </a:lnTo>
                <a:lnTo>
                  <a:pt x="16" y="685"/>
                </a:lnTo>
                <a:lnTo>
                  <a:pt x="0" y="714"/>
                </a:lnTo>
                <a:lnTo>
                  <a:pt x="710" y="1126"/>
                </a:lnTo>
                <a:lnTo>
                  <a:pt x="716" y="1116"/>
                </a:lnTo>
                <a:lnTo>
                  <a:pt x="721" y="1107"/>
                </a:lnTo>
                <a:lnTo>
                  <a:pt x="727" y="1098"/>
                </a:lnTo>
                <a:lnTo>
                  <a:pt x="733" y="1088"/>
                </a:lnTo>
                <a:lnTo>
                  <a:pt x="739" y="1079"/>
                </a:lnTo>
                <a:lnTo>
                  <a:pt x="745" y="1071"/>
                </a:lnTo>
                <a:lnTo>
                  <a:pt x="753" y="1062"/>
                </a:lnTo>
                <a:lnTo>
                  <a:pt x="759" y="1053"/>
                </a:lnTo>
                <a:lnTo>
                  <a:pt x="767" y="1045"/>
                </a:lnTo>
                <a:lnTo>
                  <a:pt x="774" y="1037"/>
                </a:lnTo>
                <a:lnTo>
                  <a:pt x="781" y="1028"/>
                </a:lnTo>
                <a:lnTo>
                  <a:pt x="789" y="1020"/>
                </a:lnTo>
                <a:lnTo>
                  <a:pt x="796" y="1012"/>
                </a:lnTo>
                <a:lnTo>
                  <a:pt x="804" y="1005"/>
                </a:lnTo>
                <a:lnTo>
                  <a:pt x="813" y="997"/>
                </a:lnTo>
                <a:lnTo>
                  <a:pt x="820" y="990"/>
                </a:lnTo>
                <a:lnTo>
                  <a:pt x="815" y="991"/>
                </a:lnTo>
                <a:lnTo>
                  <a:pt x="809" y="991"/>
                </a:lnTo>
                <a:lnTo>
                  <a:pt x="803" y="991"/>
                </a:lnTo>
                <a:lnTo>
                  <a:pt x="797" y="991"/>
                </a:lnTo>
                <a:lnTo>
                  <a:pt x="791" y="992"/>
                </a:lnTo>
                <a:lnTo>
                  <a:pt x="785" y="992"/>
                </a:lnTo>
                <a:lnTo>
                  <a:pt x="779" y="992"/>
                </a:lnTo>
                <a:lnTo>
                  <a:pt x="772" y="992"/>
                </a:lnTo>
                <a:lnTo>
                  <a:pt x="751" y="991"/>
                </a:lnTo>
                <a:lnTo>
                  <a:pt x="731" y="991"/>
                </a:lnTo>
                <a:lnTo>
                  <a:pt x="711" y="988"/>
                </a:lnTo>
                <a:lnTo>
                  <a:pt x="692" y="985"/>
                </a:lnTo>
                <a:lnTo>
                  <a:pt x="672" y="980"/>
                </a:lnTo>
                <a:lnTo>
                  <a:pt x="653" y="976"/>
                </a:lnTo>
                <a:lnTo>
                  <a:pt x="635" y="969"/>
                </a:lnTo>
                <a:lnTo>
                  <a:pt x="616" y="962"/>
                </a:lnTo>
                <a:lnTo>
                  <a:pt x="598" y="955"/>
                </a:lnTo>
                <a:lnTo>
                  <a:pt x="581" y="945"/>
                </a:lnTo>
                <a:lnTo>
                  <a:pt x="563" y="936"/>
                </a:lnTo>
                <a:lnTo>
                  <a:pt x="547" y="925"/>
                </a:lnTo>
                <a:lnTo>
                  <a:pt x="531" y="913"/>
                </a:lnTo>
                <a:lnTo>
                  <a:pt x="515" y="901"/>
                </a:lnTo>
                <a:lnTo>
                  <a:pt x="499" y="887"/>
                </a:lnTo>
                <a:lnTo>
                  <a:pt x="484" y="873"/>
                </a:lnTo>
                <a:lnTo>
                  <a:pt x="484" y="873"/>
                </a:lnTo>
                <a:close/>
              </a:path>
            </a:pathLst>
          </a:custGeom>
          <a:solidFill>
            <a:srgbClr val="21E2B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5507038" y="2636838"/>
            <a:ext cx="178117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Click="0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8" y="655638"/>
            <a:ext cx="8402637" cy="71596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CL"/>
              <a:t>Crecimiento financiero.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9888" y="1654175"/>
            <a:ext cx="8402637" cy="2727325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CL"/>
              <a:t>      Relación entre transacciones  financieras y transacciones de bienes (Velocidad)</a:t>
            </a:r>
          </a:p>
          <a:p>
            <a:pPr defTabSz="381000"/>
            <a:r>
              <a:rPr lang="es-CL"/>
              <a:t>1970-----2/1,veces.</a:t>
            </a:r>
          </a:p>
          <a:p>
            <a:pPr defTabSz="381000"/>
            <a:r>
              <a:rPr lang="es-CL"/>
              <a:t>1980-----10/1,veces.</a:t>
            </a:r>
          </a:p>
          <a:p>
            <a:pPr defTabSz="381000"/>
            <a:r>
              <a:rPr lang="es-CL"/>
              <a:t>1995-----70/1,veces.  </a:t>
            </a:r>
          </a:p>
        </p:txBody>
      </p:sp>
      <p:sp>
        <p:nvSpPr>
          <p:cNvPr id="9220" name="Freeform 4"/>
          <p:cNvSpPr>
            <a:spLocks noChangeArrowheads="1"/>
          </p:cNvSpPr>
          <p:nvPr/>
        </p:nvSpPr>
        <p:spPr bwMode="auto">
          <a:xfrm>
            <a:off x="5291138" y="5661025"/>
            <a:ext cx="2881312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15" y="0"/>
              </a:cxn>
            </a:cxnLst>
            <a:rect l="0" t="0" r="r" b="b"/>
            <a:pathLst>
              <a:path w="1815">
                <a:moveTo>
                  <a:pt x="0" y="0"/>
                </a:moveTo>
                <a:lnTo>
                  <a:pt x="1815" y="0"/>
                </a:lnTo>
              </a:path>
            </a:pathLst>
          </a:custGeom>
          <a:noFill/>
          <a:ln w="166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221" name="Freeform 5"/>
          <p:cNvSpPr>
            <a:spLocks noChangeArrowheads="1"/>
          </p:cNvSpPr>
          <p:nvPr/>
        </p:nvSpPr>
        <p:spPr bwMode="auto">
          <a:xfrm>
            <a:off x="8172450" y="3284538"/>
            <a:ext cx="0" cy="2376487"/>
          </a:xfrm>
          <a:custGeom>
            <a:avLst/>
            <a:gdLst/>
            <a:ahLst/>
            <a:cxnLst>
              <a:cxn ang="0">
                <a:pos x="0" y="1497"/>
              </a:cxn>
              <a:cxn ang="0">
                <a:pos x="0" y="0"/>
              </a:cxn>
            </a:cxnLst>
            <a:rect l="0" t="0" r="r" b="b"/>
            <a:pathLst>
              <a:path h="1497">
                <a:moveTo>
                  <a:pt x="0" y="1497"/>
                </a:moveTo>
                <a:lnTo>
                  <a:pt x="0" y="0"/>
                </a:lnTo>
              </a:path>
            </a:pathLst>
          </a:custGeom>
          <a:noFill/>
          <a:ln w="166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507038" y="5516563"/>
            <a:ext cx="71437" cy="144462"/>
          </a:xfrm>
          <a:prstGeom prst="rect">
            <a:avLst/>
          </a:prstGeom>
          <a:solidFill>
            <a:srgbClr val="BBE0E3"/>
          </a:solidFill>
          <a:ln w="1664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6010275" y="5084763"/>
            <a:ext cx="73025" cy="576262"/>
          </a:xfrm>
          <a:prstGeom prst="rect">
            <a:avLst/>
          </a:prstGeom>
          <a:solidFill>
            <a:srgbClr val="BBE0E3"/>
          </a:solidFill>
          <a:ln w="1664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586538" y="3429000"/>
            <a:ext cx="144462" cy="2232025"/>
          </a:xfrm>
          <a:prstGeom prst="rect">
            <a:avLst/>
          </a:prstGeom>
          <a:solidFill>
            <a:srgbClr val="BBE0E3"/>
          </a:solidFill>
          <a:ln w="1664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362575" y="5695950"/>
            <a:ext cx="13335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s-CL">
                <a:solidFill>
                  <a:srgbClr val="000000"/>
                </a:solidFill>
                <a:latin typeface="Arial Normal"/>
              </a:rPr>
              <a:t>70    80     95</a:t>
            </a:r>
          </a:p>
        </p:txBody>
      </p:sp>
      <p:sp>
        <p:nvSpPr>
          <p:cNvPr id="9226" name="Freeform 10"/>
          <p:cNvSpPr>
            <a:spLocks noChangeArrowheads="1"/>
          </p:cNvSpPr>
          <p:nvPr/>
        </p:nvSpPr>
        <p:spPr bwMode="auto">
          <a:xfrm>
            <a:off x="8099425" y="3429000"/>
            <a:ext cx="14287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0" y="0"/>
              </a:cxn>
            </a:cxnLst>
            <a:rect l="0" t="0" r="r" b="b"/>
            <a:pathLst>
              <a:path w="90">
                <a:moveTo>
                  <a:pt x="0" y="0"/>
                </a:moveTo>
                <a:lnTo>
                  <a:pt x="90" y="0"/>
                </a:lnTo>
              </a:path>
            </a:pathLst>
          </a:custGeom>
          <a:noFill/>
          <a:ln w="166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227" name="Freeform 11"/>
          <p:cNvSpPr>
            <a:spLocks noChangeArrowheads="1"/>
          </p:cNvSpPr>
          <p:nvPr/>
        </p:nvSpPr>
        <p:spPr bwMode="auto">
          <a:xfrm>
            <a:off x="8172450" y="5084763"/>
            <a:ext cx="6985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" y="0"/>
              </a:cxn>
            </a:cxnLst>
            <a:rect l="0" t="0" r="r" b="b"/>
            <a:pathLst>
              <a:path w="44">
                <a:moveTo>
                  <a:pt x="0" y="0"/>
                </a:moveTo>
                <a:lnTo>
                  <a:pt x="44" y="0"/>
                </a:lnTo>
              </a:path>
            </a:pathLst>
          </a:custGeom>
          <a:noFill/>
          <a:ln w="166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228" name="Freeform 12"/>
          <p:cNvSpPr>
            <a:spLocks noChangeArrowheads="1"/>
          </p:cNvSpPr>
          <p:nvPr/>
        </p:nvSpPr>
        <p:spPr bwMode="auto">
          <a:xfrm>
            <a:off x="8172450" y="5516563"/>
            <a:ext cx="6985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" y="0"/>
              </a:cxn>
            </a:cxnLst>
            <a:rect l="0" t="0" r="r" b="b"/>
            <a:pathLst>
              <a:path w="44">
                <a:moveTo>
                  <a:pt x="0" y="0"/>
                </a:moveTo>
                <a:lnTo>
                  <a:pt x="44" y="0"/>
                </a:lnTo>
              </a:path>
            </a:pathLst>
          </a:custGeom>
          <a:noFill/>
          <a:ln w="166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8386763" y="3062288"/>
            <a:ext cx="635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s-CL">
                <a:solidFill>
                  <a:srgbClr val="000000"/>
                </a:solidFill>
                <a:latin typeface="Arial Normal"/>
              </a:rPr>
              <a:t> 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8386763" y="3392488"/>
            <a:ext cx="254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s-CL">
                <a:solidFill>
                  <a:srgbClr val="000000"/>
                </a:solidFill>
                <a:latin typeface="Arial Normal"/>
              </a:rPr>
              <a:t>70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8334375" y="4903788"/>
            <a:ext cx="3778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s-CL">
                <a:solidFill>
                  <a:srgbClr val="000000"/>
                </a:solidFill>
                <a:latin typeface="Arial Normal"/>
              </a:rPr>
              <a:t>10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8458200" y="5408613"/>
            <a:ext cx="1270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s-CL">
                <a:solidFill>
                  <a:srgbClr val="000000"/>
                </a:solidFill>
                <a:latin typeface="Arial Normal"/>
              </a:rPr>
              <a:t>2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518025" y="5748338"/>
            <a:ext cx="4841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s-CL">
                <a:solidFill>
                  <a:srgbClr val="000000"/>
                </a:solidFill>
                <a:latin typeface="Arial Normal"/>
              </a:rPr>
              <a:t>Año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8351838" y="2579688"/>
            <a:ext cx="6985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s-CL">
                <a:solidFill>
                  <a:srgbClr val="000000"/>
                </a:solidFill>
                <a:latin typeface="Arial Normal"/>
              </a:rPr>
              <a:t>Relac.</a:t>
            </a:r>
          </a:p>
          <a:p>
            <a:pPr defTabSz="381000"/>
            <a:r>
              <a:rPr lang="es-CL">
                <a:solidFill>
                  <a:srgbClr val="000000"/>
                </a:solidFill>
                <a:latin typeface="Arial Normal"/>
              </a:rPr>
              <a:t>Veces.</a:t>
            </a:r>
          </a:p>
        </p:txBody>
      </p:sp>
    </p:spTree>
  </p:cSld>
  <p:clrMapOvr>
    <a:masterClrMapping/>
  </p:clrMapOvr>
  <p:transition spd="slow" advClick="0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0713"/>
            <a:ext cx="8402637" cy="669925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CL"/>
              <a:t>Problemas de la Globalización.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9888" y="1624013"/>
            <a:ext cx="4211637" cy="427355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>
              <a:lnSpc>
                <a:spcPct val="91000"/>
              </a:lnSpc>
            </a:pPr>
            <a:r>
              <a:rPr lang="es-CL" sz="2400"/>
              <a:t>1.- Nuevas fuentes de  </a:t>
            </a:r>
            <a:r>
              <a:rPr lang="es-CL" sz="2400" u="sng"/>
              <a:t>inestabilidad</a:t>
            </a:r>
          </a:p>
          <a:p>
            <a:pPr defTabSz="381000">
              <a:lnSpc>
                <a:spcPct val="91000"/>
              </a:lnSpc>
            </a:pPr>
            <a:r>
              <a:rPr lang="es-CL" sz="2400"/>
              <a:t>a) Financiera                   </a:t>
            </a:r>
          </a:p>
          <a:p>
            <a:pPr defTabSz="381000">
              <a:lnSpc>
                <a:spcPct val="91000"/>
              </a:lnSpc>
            </a:pPr>
            <a:r>
              <a:rPr lang="es-CL" sz="2400"/>
              <a:t>b) Comercial</a:t>
            </a:r>
          </a:p>
          <a:p>
            <a:pPr defTabSz="381000">
              <a:lnSpc>
                <a:spcPct val="91000"/>
              </a:lnSpc>
            </a:pPr>
            <a:r>
              <a:rPr lang="es-CL" sz="2400"/>
              <a:t>2.- Riesgo de </a:t>
            </a:r>
            <a:r>
              <a:rPr lang="es-CL" sz="2400" u="sng"/>
              <a:t>exclusión</a:t>
            </a:r>
            <a:r>
              <a:rPr lang="es-CL" sz="2400"/>
              <a:t>  de países, sociedades y regiones con escasa  aptitud de competitividad.</a:t>
            </a:r>
          </a:p>
          <a:p>
            <a:pPr defTabSz="381000">
              <a:lnSpc>
                <a:spcPct val="91000"/>
              </a:lnSpc>
            </a:pPr>
            <a:r>
              <a:rPr lang="es-CL" sz="2400"/>
              <a:t>3.- </a:t>
            </a:r>
            <a:r>
              <a:rPr lang="es-CL" sz="2400" u="sng"/>
              <a:t>Heterogeneidad  estructural.</a:t>
            </a:r>
            <a:r>
              <a:rPr lang="es-CL" sz="2400"/>
              <a:t> Acentuación  de las diferencias  económicas dentro de  cada país.</a:t>
            </a:r>
          </a:p>
        </p:txBody>
      </p:sp>
      <p:sp>
        <p:nvSpPr>
          <p:cNvPr id="10244" name="Freeform 4"/>
          <p:cNvSpPr>
            <a:spLocks noChangeArrowheads="1"/>
          </p:cNvSpPr>
          <p:nvPr/>
        </p:nvSpPr>
        <p:spPr bwMode="auto">
          <a:xfrm>
            <a:off x="7254875" y="3811588"/>
            <a:ext cx="1492250" cy="1144587"/>
          </a:xfrm>
          <a:custGeom>
            <a:avLst/>
            <a:gdLst/>
            <a:ahLst/>
            <a:cxnLst>
              <a:cxn ang="0">
                <a:pos x="940" y="0"/>
              </a:cxn>
              <a:cxn ang="0">
                <a:pos x="89" y="42"/>
              </a:cxn>
              <a:cxn ang="0">
                <a:pos x="0" y="721"/>
              </a:cxn>
              <a:cxn ang="0">
                <a:pos x="934" y="721"/>
              </a:cxn>
              <a:cxn ang="0">
                <a:pos x="940" y="0"/>
              </a:cxn>
              <a:cxn ang="0">
                <a:pos x="940" y="0"/>
              </a:cxn>
            </a:cxnLst>
            <a:rect l="0" t="0" r="r" b="b"/>
            <a:pathLst>
              <a:path w="940" h="721">
                <a:moveTo>
                  <a:pt x="940" y="0"/>
                </a:moveTo>
                <a:lnTo>
                  <a:pt x="89" y="42"/>
                </a:lnTo>
                <a:lnTo>
                  <a:pt x="0" y="721"/>
                </a:lnTo>
                <a:lnTo>
                  <a:pt x="934" y="721"/>
                </a:lnTo>
                <a:lnTo>
                  <a:pt x="940" y="0"/>
                </a:lnTo>
                <a:lnTo>
                  <a:pt x="940" y="0"/>
                </a:lnTo>
                <a:close/>
              </a:path>
            </a:pathLst>
          </a:custGeom>
          <a:solidFill>
            <a:srgbClr val="6B40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45" name="Freeform 5"/>
          <p:cNvSpPr>
            <a:spLocks noChangeArrowheads="1"/>
          </p:cNvSpPr>
          <p:nvPr/>
        </p:nvSpPr>
        <p:spPr bwMode="auto">
          <a:xfrm>
            <a:off x="5986463" y="3930650"/>
            <a:ext cx="1476375" cy="1025525"/>
          </a:xfrm>
          <a:custGeom>
            <a:avLst/>
            <a:gdLst/>
            <a:ahLst/>
            <a:cxnLst>
              <a:cxn ang="0">
                <a:pos x="0" y="410"/>
              </a:cxn>
              <a:cxn ang="0">
                <a:pos x="0" y="646"/>
              </a:cxn>
              <a:cxn ang="0">
                <a:pos x="799" y="646"/>
              </a:cxn>
              <a:cxn ang="0">
                <a:pos x="799" y="641"/>
              </a:cxn>
              <a:cxn ang="0">
                <a:pos x="803" y="629"/>
              </a:cxn>
              <a:cxn ang="0">
                <a:pos x="811" y="608"/>
              </a:cxn>
              <a:cxn ang="0">
                <a:pos x="819" y="580"/>
              </a:cxn>
              <a:cxn ang="0">
                <a:pos x="829" y="546"/>
              </a:cxn>
              <a:cxn ang="0">
                <a:pos x="839" y="508"/>
              </a:cxn>
              <a:cxn ang="0">
                <a:pos x="853" y="465"/>
              </a:cxn>
              <a:cxn ang="0">
                <a:pos x="864" y="419"/>
              </a:cxn>
              <a:cxn ang="0">
                <a:pos x="876" y="370"/>
              </a:cxn>
              <a:cxn ang="0">
                <a:pos x="888" y="320"/>
              </a:cxn>
              <a:cxn ang="0">
                <a:pos x="898" y="270"/>
              </a:cxn>
              <a:cxn ang="0">
                <a:pos x="908" y="220"/>
              </a:cxn>
              <a:cxn ang="0">
                <a:pos x="916" y="170"/>
              </a:cxn>
              <a:cxn ang="0">
                <a:pos x="924" y="125"/>
              </a:cxn>
              <a:cxn ang="0">
                <a:pos x="928" y="81"/>
              </a:cxn>
              <a:cxn ang="0">
                <a:pos x="930" y="42"/>
              </a:cxn>
              <a:cxn ang="0">
                <a:pos x="918" y="12"/>
              </a:cxn>
              <a:cxn ang="0">
                <a:pos x="888" y="0"/>
              </a:cxn>
              <a:cxn ang="0">
                <a:pos x="843" y="0"/>
              </a:cxn>
              <a:cxn ang="0">
                <a:pos x="783" y="14"/>
              </a:cxn>
              <a:cxn ang="0">
                <a:pos x="714" y="37"/>
              </a:cxn>
              <a:cxn ang="0">
                <a:pos x="634" y="69"/>
              </a:cxn>
              <a:cxn ang="0">
                <a:pos x="551" y="107"/>
              </a:cxn>
              <a:cxn ang="0">
                <a:pos x="464" y="151"/>
              </a:cxn>
              <a:cxn ang="0">
                <a:pos x="377" y="195"/>
              </a:cxn>
              <a:cxn ang="0">
                <a:pos x="294" y="239"/>
              </a:cxn>
              <a:cxn ang="0">
                <a:pos x="214" y="284"/>
              </a:cxn>
              <a:cxn ang="0">
                <a:pos x="145" y="324"/>
              </a:cxn>
              <a:cxn ang="0">
                <a:pos x="85" y="357"/>
              </a:cxn>
              <a:cxn ang="0">
                <a:pos x="40" y="385"/>
              </a:cxn>
              <a:cxn ang="0">
                <a:pos x="10" y="404"/>
              </a:cxn>
              <a:cxn ang="0">
                <a:pos x="0" y="410"/>
              </a:cxn>
              <a:cxn ang="0">
                <a:pos x="0" y="410"/>
              </a:cxn>
            </a:cxnLst>
            <a:rect l="0" t="0" r="r" b="b"/>
            <a:pathLst>
              <a:path w="930" h="646">
                <a:moveTo>
                  <a:pt x="0" y="410"/>
                </a:moveTo>
                <a:lnTo>
                  <a:pt x="0" y="646"/>
                </a:lnTo>
                <a:lnTo>
                  <a:pt x="799" y="646"/>
                </a:lnTo>
                <a:lnTo>
                  <a:pt x="799" y="641"/>
                </a:lnTo>
                <a:lnTo>
                  <a:pt x="803" y="629"/>
                </a:lnTo>
                <a:lnTo>
                  <a:pt x="811" y="608"/>
                </a:lnTo>
                <a:lnTo>
                  <a:pt x="819" y="580"/>
                </a:lnTo>
                <a:lnTo>
                  <a:pt x="829" y="546"/>
                </a:lnTo>
                <a:lnTo>
                  <a:pt x="839" y="508"/>
                </a:lnTo>
                <a:lnTo>
                  <a:pt x="853" y="465"/>
                </a:lnTo>
                <a:lnTo>
                  <a:pt x="864" y="419"/>
                </a:lnTo>
                <a:lnTo>
                  <a:pt x="876" y="370"/>
                </a:lnTo>
                <a:lnTo>
                  <a:pt x="888" y="320"/>
                </a:lnTo>
                <a:lnTo>
                  <a:pt x="898" y="270"/>
                </a:lnTo>
                <a:lnTo>
                  <a:pt x="908" y="220"/>
                </a:lnTo>
                <a:lnTo>
                  <a:pt x="916" y="170"/>
                </a:lnTo>
                <a:lnTo>
                  <a:pt x="924" y="125"/>
                </a:lnTo>
                <a:lnTo>
                  <a:pt x="928" y="81"/>
                </a:lnTo>
                <a:lnTo>
                  <a:pt x="930" y="42"/>
                </a:lnTo>
                <a:lnTo>
                  <a:pt x="918" y="12"/>
                </a:lnTo>
                <a:lnTo>
                  <a:pt x="888" y="0"/>
                </a:lnTo>
                <a:lnTo>
                  <a:pt x="843" y="0"/>
                </a:lnTo>
                <a:lnTo>
                  <a:pt x="783" y="14"/>
                </a:lnTo>
                <a:lnTo>
                  <a:pt x="714" y="37"/>
                </a:lnTo>
                <a:lnTo>
                  <a:pt x="634" y="69"/>
                </a:lnTo>
                <a:lnTo>
                  <a:pt x="551" y="107"/>
                </a:lnTo>
                <a:lnTo>
                  <a:pt x="464" y="151"/>
                </a:lnTo>
                <a:lnTo>
                  <a:pt x="377" y="195"/>
                </a:lnTo>
                <a:lnTo>
                  <a:pt x="294" y="239"/>
                </a:lnTo>
                <a:lnTo>
                  <a:pt x="214" y="284"/>
                </a:lnTo>
                <a:lnTo>
                  <a:pt x="145" y="324"/>
                </a:lnTo>
                <a:lnTo>
                  <a:pt x="85" y="357"/>
                </a:lnTo>
                <a:lnTo>
                  <a:pt x="40" y="385"/>
                </a:lnTo>
                <a:lnTo>
                  <a:pt x="10" y="404"/>
                </a:lnTo>
                <a:lnTo>
                  <a:pt x="0" y="410"/>
                </a:lnTo>
                <a:lnTo>
                  <a:pt x="0" y="410"/>
                </a:lnTo>
                <a:close/>
              </a:path>
            </a:pathLst>
          </a:custGeom>
          <a:solidFill>
            <a:srgbClr val="66ABB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46" name="Freeform 6"/>
          <p:cNvSpPr>
            <a:spLocks noChangeArrowheads="1"/>
          </p:cNvSpPr>
          <p:nvPr/>
        </p:nvSpPr>
        <p:spPr bwMode="auto">
          <a:xfrm>
            <a:off x="5986463" y="2027238"/>
            <a:ext cx="1693862" cy="2592387"/>
          </a:xfrm>
          <a:custGeom>
            <a:avLst/>
            <a:gdLst/>
            <a:ahLst/>
            <a:cxnLst>
              <a:cxn ang="0">
                <a:pos x="1067" y="92"/>
              </a:cxn>
              <a:cxn ang="0">
                <a:pos x="1065" y="130"/>
              </a:cxn>
              <a:cxn ang="0">
                <a:pos x="1057" y="233"/>
              </a:cxn>
              <a:cxn ang="0">
                <a:pos x="1045" y="380"/>
              </a:cxn>
              <a:cxn ang="0">
                <a:pos x="1029" y="552"/>
              </a:cxn>
              <a:cxn ang="0">
                <a:pos x="1009" y="730"/>
              </a:cxn>
              <a:cxn ang="0">
                <a:pos x="987" y="893"/>
              </a:cxn>
              <a:cxn ang="0">
                <a:pos x="964" y="1021"/>
              </a:cxn>
              <a:cxn ang="0">
                <a:pos x="938" y="1099"/>
              </a:cxn>
              <a:cxn ang="0">
                <a:pos x="910" y="1141"/>
              </a:cxn>
              <a:cxn ang="0">
                <a:pos x="883" y="1181"/>
              </a:cxn>
              <a:cxn ang="0">
                <a:pos x="853" y="1216"/>
              </a:cxn>
              <a:cxn ang="0">
                <a:pos x="825" y="1248"/>
              </a:cxn>
              <a:cxn ang="0">
                <a:pos x="801" y="1274"/>
              </a:cxn>
              <a:cxn ang="0">
                <a:pos x="783" y="1296"/>
              </a:cxn>
              <a:cxn ang="0">
                <a:pos x="769" y="1308"/>
              </a:cxn>
              <a:cxn ang="0">
                <a:pos x="765" y="1313"/>
              </a:cxn>
              <a:cxn ang="0">
                <a:pos x="755" y="1316"/>
              </a:cxn>
              <a:cxn ang="0">
                <a:pos x="726" y="1325"/>
              </a:cxn>
              <a:cxn ang="0">
                <a:pos x="682" y="1337"/>
              </a:cxn>
              <a:cxn ang="0">
                <a:pos x="625" y="1357"/>
              </a:cxn>
              <a:cxn ang="0">
                <a:pos x="555" y="1380"/>
              </a:cxn>
              <a:cxn ang="0">
                <a:pos x="480" y="1409"/>
              </a:cxn>
              <a:cxn ang="0">
                <a:pos x="401" y="1440"/>
              </a:cxn>
              <a:cxn ang="0">
                <a:pos x="320" y="1475"/>
              </a:cxn>
              <a:cxn ang="0">
                <a:pos x="242" y="1510"/>
              </a:cxn>
              <a:cxn ang="0">
                <a:pos x="177" y="1541"/>
              </a:cxn>
              <a:cxn ang="0">
                <a:pos x="121" y="1569"/>
              </a:cxn>
              <a:cxn ang="0">
                <a:pos x="78" y="1592"/>
              </a:cxn>
              <a:cxn ang="0">
                <a:pos x="42" y="1609"/>
              </a:cxn>
              <a:cxn ang="0">
                <a:pos x="18" y="1622"/>
              </a:cxn>
              <a:cxn ang="0">
                <a:pos x="4" y="1630"/>
              </a:cxn>
              <a:cxn ang="0">
                <a:pos x="0" y="0"/>
              </a:cxn>
            </a:cxnLst>
            <a:rect l="0" t="0" r="r" b="b"/>
            <a:pathLst>
              <a:path w="1067" h="1633">
                <a:moveTo>
                  <a:pt x="0" y="0"/>
                </a:moveTo>
                <a:lnTo>
                  <a:pt x="1067" y="92"/>
                </a:lnTo>
                <a:lnTo>
                  <a:pt x="1067" y="102"/>
                </a:lnTo>
                <a:lnTo>
                  <a:pt x="1065" y="130"/>
                </a:lnTo>
                <a:lnTo>
                  <a:pt x="1061" y="175"/>
                </a:lnTo>
                <a:lnTo>
                  <a:pt x="1057" y="233"/>
                </a:lnTo>
                <a:lnTo>
                  <a:pt x="1051" y="302"/>
                </a:lnTo>
                <a:lnTo>
                  <a:pt x="1045" y="380"/>
                </a:lnTo>
                <a:lnTo>
                  <a:pt x="1037" y="465"/>
                </a:lnTo>
                <a:lnTo>
                  <a:pt x="1029" y="552"/>
                </a:lnTo>
                <a:lnTo>
                  <a:pt x="1019" y="641"/>
                </a:lnTo>
                <a:lnTo>
                  <a:pt x="1009" y="730"/>
                </a:lnTo>
                <a:lnTo>
                  <a:pt x="997" y="814"/>
                </a:lnTo>
                <a:lnTo>
                  <a:pt x="987" y="893"/>
                </a:lnTo>
                <a:lnTo>
                  <a:pt x="976" y="963"/>
                </a:lnTo>
                <a:lnTo>
                  <a:pt x="964" y="1021"/>
                </a:lnTo>
                <a:lnTo>
                  <a:pt x="950" y="1067"/>
                </a:lnTo>
                <a:lnTo>
                  <a:pt x="938" y="1099"/>
                </a:lnTo>
                <a:lnTo>
                  <a:pt x="924" y="1120"/>
                </a:lnTo>
                <a:lnTo>
                  <a:pt x="910" y="1141"/>
                </a:lnTo>
                <a:lnTo>
                  <a:pt x="896" y="1161"/>
                </a:lnTo>
                <a:lnTo>
                  <a:pt x="883" y="1181"/>
                </a:lnTo>
                <a:lnTo>
                  <a:pt x="866" y="1199"/>
                </a:lnTo>
                <a:lnTo>
                  <a:pt x="853" y="1216"/>
                </a:lnTo>
                <a:lnTo>
                  <a:pt x="839" y="1233"/>
                </a:lnTo>
                <a:lnTo>
                  <a:pt x="825" y="1248"/>
                </a:lnTo>
                <a:lnTo>
                  <a:pt x="813" y="1262"/>
                </a:lnTo>
                <a:lnTo>
                  <a:pt x="801" y="1274"/>
                </a:lnTo>
                <a:lnTo>
                  <a:pt x="791" y="1287"/>
                </a:lnTo>
                <a:lnTo>
                  <a:pt x="783" y="1296"/>
                </a:lnTo>
                <a:lnTo>
                  <a:pt x="776" y="1302"/>
                </a:lnTo>
                <a:lnTo>
                  <a:pt x="769" y="1308"/>
                </a:lnTo>
                <a:lnTo>
                  <a:pt x="767" y="1311"/>
                </a:lnTo>
                <a:lnTo>
                  <a:pt x="765" y="1313"/>
                </a:lnTo>
                <a:lnTo>
                  <a:pt x="764" y="1314"/>
                </a:lnTo>
                <a:lnTo>
                  <a:pt x="755" y="1316"/>
                </a:lnTo>
                <a:lnTo>
                  <a:pt x="743" y="1319"/>
                </a:lnTo>
                <a:lnTo>
                  <a:pt x="726" y="1325"/>
                </a:lnTo>
                <a:lnTo>
                  <a:pt x="706" y="1329"/>
                </a:lnTo>
                <a:lnTo>
                  <a:pt x="682" y="1337"/>
                </a:lnTo>
                <a:lnTo>
                  <a:pt x="655" y="1346"/>
                </a:lnTo>
                <a:lnTo>
                  <a:pt x="625" y="1357"/>
                </a:lnTo>
                <a:lnTo>
                  <a:pt x="591" y="1368"/>
                </a:lnTo>
                <a:lnTo>
                  <a:pt x="555" y="1380"/>
                </a:lnTo>
                <a:lnTo>
                  <a:pt x="520" y="1394"/>
                </a:lnTo>
                <a:lnTo>
                  <a:pt x="480" y="1409"/>
                </a:lnTo>
                <a:lnTo>
                  <a:pt x="441" y="1423"/>
                </a:lnTo>
                <a:lnTo>
                  <a:pt x="401" y="1440"/>
                </a:lnTo>
                <a:lnTo>
                  <a:pt x="359" y="1457"/>
                </a:lnTo>
                <a:lnTo>
                  <a:pt x="320" y="1475"/>
                </a:lnTo>
                <a:lnTo>
                  <a:pt x="278" y="1494"/>
                </a:lnTo>
                <a:lnTo>
                  <a:pt x="242" y="1510"/>
                </a:lnTo>
                <a:lnTo>
                  <a:pt x="208" y="1526"/>
                </a:lnTo>
                <a:lnTo>
                  <a:pt x="177" y="1541"/>
                </a:lnTo>
                <a:lnTo>
                  <a:pt x="147" y="1555"/>
                </a:lnTo>
                <a:lnTo>
                  <a:pt x="121" y="1569"/>
                </a:lnTo>
                <a:lnTo>
                  <a:pt x="97" y="1581"/>
                </a:lnTo>
                <a:lnTo>
                  <a:pt x="78" y="1592"/>
                </a:lnTo>
                <a:lnTo>
                  <a:pt x="58" y="1601"/>
                </a:lnTo>
                <a:lnTo>
                  <a:pt x="42" y="1609"/>
                </a:lnTo>
                <a:lnTo>
                  <a:pt x="28" y="1616"/>
                </a:lnTo>
                <a:lnTo>
                  <a:pt x="18" y="1622"/>
                </a:lnTo>
                <a:lnTo>
                  <a:pt x="10" y="1627"/>
                </a:lnTo>
                <a:lnTo>
                  <a:pt x="4" y="1630"/>
                </a:lnTo>
                <a:lnTo>
                  <a:pt x="0" y="163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5E595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47" name="Freeform 7"/>
          <p:cNvSpPr>
            <a:spLocks noChangeArrowheads="1"/>
          </p:cNvSpPr>
          <p:nvPr/>
        </p:nvSpPr>
        <p:spPr bwMode="auto">
          <a:xfrm>
            <a:off x="7199313" y="1319213"/>
            <a:ext cx="1541462" cy="10652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71" y="0"/>
              </a:cxn>
              <a:cxn ang="0">
                <a:pos x="971" y="576"/>
              </a:cxn>
              <a:cxn ang="0">
                <a:pos x="228" y="671"/>
              </a:cxn>
              <a:cxn ang="0">
                <a:pos x="176" y="622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971" h="671">
                <a:moveTo>
                  <a:pt x="0" y="0"/>
                </a:moveTo>
                <a:lnTo>
                  <a:pt x="971" y="0"/>
                </a:lnTo>
                <a:lnTo>
                  <a:pt x="971" y="576"/>
                </a:lnTo>
                <a:lnTo>
                  <a:pt x="228" y="671"/>
                </a:lnTo>
                <a:lnTo>
                  <a:pt x="176" y="62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D85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48" name="Freeform 8"/>
          <p:cNvSpPr>
            <a:spLocks noChangeArrowheads="1"/>
          </p:cNvSpPr>
          <p:nvPr/>
        </p:nvSpPr>
        <p:spPr bwMode="auto">
          <a:xfrm>
            <a:off x="5989638" y="4578350"/>
            <a:ext cx="79375" cy="190500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30" y="2"/>
              </a:cxn>
              <a:cxn ang="0">
                <a:pos x="36" y="5"/>
              </a:cxn>
              <a:cxn ang="0">
                <a:pos x="40" y="8"/>
              </a:cxn>
              <a:cxn ang="0">
                <a:pos x="44" y="12"/>
              </a:cxn>
              <a:cxn ang="0">
                <a:pos x="46" y="17"/>
              </a:cxn>
              <a:cxn ang="0">
                <a:pos x="48" y="23"/>
              </a:cxn>
              <a:cxn ang="0">
                <a:pos x="48" y="28"/>
              </a:cxn>
              <a:cxn ang="0">
                <a:pos x="50" y="35"/>
              </a:cxn>
              <a:cxn ang="0">
                <a:pos x="48" y="42"/>
              </a:cxn>
              <a:cxn ang="0">
                <a:pos x="48" y="48"/>
              </a:cxn>
              <a:cxn ang="0">
                <a:pos x="46" y="56"/>
              </a:cxn>
              <a:cxn ang="0">
                <a:pos x="46" y="61"/>
              </a:cxn>
              <a:cxn ang="0">
                <a:pos x="44" y="68"/>
              </a:cxn>
              <a:cxn ang="0">
                <a:pos x="42" y="74"/>
              </a:cxn>
              <a:cxn ang="0">
                <a:pos x="40" y="78"/>
              </a:cxn>
              <a:cxn ang="0">
                <a:pos x="38" y="84"/>
              </a:cxn>
              <a:cxn ang="0">
                <a:pos x="38" y="88"/>
              </a:cxn>
              <a:cxn ang="0">
                <a:pos x="36" y="91"/>
              </a:cxn>
              <a:cxn ang="0">
                <a:pos x="36" y="95"/>
              </a:cxn>
              <a:cxn ang="0">
                <a:pos x="34" y="98"/>
              </a:cxn>
              <a:cxn ang="0">
                <a:pos x="32" y="103"/>
              </a:cxn>
              <a:cxn ang="0">
                <a:pos x="32" y="106"/>
              </a:cxn>
              <a:cxn ang="0">
                <a:pos x="30" y="109"/>
              </a:cxn>
              <a:cxn ang="0">
                <a:pos x="28" y="112"/>
              </a:cxn>
              <a:cxn ang="0">
                <a:pos x="26" y="115"/>
              </a:cxn>
              <a:cxn ang="0">
                <a:pos x="24" y="118"/>
              </a:cxn>
              <a:cxn ang="0">
                <a:pos x="22" y="120"/>
              </a:cxn>
              <a:cxn ang="0">
                <a:pos x="20" y="120"/>
              </a:cxn>
              <a:cxn ang="0">
                <a:pos x="16" y="120"/>
              </a:cxn>
              <a:cxn ang="0">
                <a:pos x="14" y="120"/>
              </a:cxn>
              <a:cxn ang="0">
                <a:pos x="10" y="118"/>
              </a:cxn>
              <a:cxn ang="0">
                <a:pos x="6" y="116"/>
              </a:cxn>
              <a:cxn ang="0">
                <a:pos x="2" y="109"/>
              </a:cxn>
              <a:cxn ang="0">
                <a:pos x="2" y="104"/>
              </a:cxn>
              <a:cxn ang="0">
                <a:pos x="0" y="98"/>
              </a:cxn>
              <a:cxn ang="0">
                <a:pos x="2" y="93"/>
              </a:cxn>
              <a:cxn ang="0">
                <a:pos x="2" y="88"/>
              </a:cxn>
              <a:cxn ang="0">
                <a:pos x="2" y="83"/>
              </a:cxn>
              <a:cxn ang="0">
                <a:pos x="4" y="77"/>
              </a:cxn>
              <a:cxn ang="0">
                <a:pos x="6" y="72"/>
              </a:cxn>
              <a:cxn ang="0">
                <a:pos x="8" y="68"/>
              </a:cxn>
              <a:cxn ang="0">
                <a:pos x="10" y="61"/>
              </a:cxn>
              <a:cxn ang="0">
                <a:pos x="12" y="56"/>
              </a:cxn>
              <a:cxn ang="0">
                <a:pos x="14" y="51"/>
              </a:cxn>
              <a:cxn ang="0">
                <a:pos x="14" y="44"/>
              </a:cxn>
              <a:cxn ang="0">
                <a:pos x="16" y="40"/>
              </a:cxn>
              <a:cxn ang="0">
                <a:pos x="14" y="34"/>
              </a:cxn>
              <a:cxn ang="0">
                <a:pos x="14" y="28"/>
              </a:cxn>
              <a:cxn ang="0">
                <a:pos x="12" y="23"/>
              </a:cxn>
              <a:cxn ang="0">
                <a:pos x="12" y="19"/>
              </a:cxn>
              <a:cxn ang="0">
                <a:pos x="14" y="15"/>
              </a:cxn>
              <a:cxn ang="0">
                <a:pos x="16" y="11"/>
              </a:cxn>
              <a:cxn ang="0">
                <a:pos x="16" y="8"/>
              </a:cxn>
              <a:cxn ang="0">
                <a:pos x="20" y="5"/>
              </a:cxn>
              <a:cxn ang="0">
                <a:pos x="22" y="2"/>
              </a:cxn>
              <a:cxn ang="0">
                <a:pos x="26" y="0"/>
              </a:cxn>
              <a:cxn ang="0">
                <a:pos x="26" y="0"/>
              </a:cxn>
            </a:cxnLst>
            <a:rect l="0" t="0" r="r" b="b"/>
            <a:pathLst>
              <a:path w="50" h="120">
                <a:moveTo>
                  <a:pt x="26" y="0"/>
                </a:moveTo>
                <a:lnTo>
                  <a:pt x="30" y="2"/>
                </a:lnTo>
                <a:lnTo>
                  <a:pt x="36" y="5"/>
                </a:lnTo>
                <a:lnTo>
                  <a:pt x="40" y="8"/>
                </a:lnTo>
                <a:lnTo>
                  <a:pt x="44" y="12"/>
                </a:lnTo>
                <a:lnTo>
                  <a:pt x="46" y="17"/>
                </a:lnTo>
                <a:lnTo>
                  <a:pt x="48" y="23"/>
                </a:lnTo>
                <a:lnTo>
                  <a:pt x="48" y="28"/>
                </a:lnTo>
                <a:lnTo>
                  <a:pt x="50" y="35"/>
                </a:lnTo>
                <a:lnTo>
                  <a:pt x="48" y="42"/>
                </a:lnTo>
                <a:lnTo>
                  <a:pt x="48" y="48"/>
                </a:lnTo>
                <a:lnTo>
                  <a:pt x="46" y="56"/>
                </a:lnTo>
                <a:lnTo>
                  <a:pt x="46" y="61"/>
                </a:lnTo>
                <a:lnTo>
                  <a:pt x="44" y="68"/>
                </a:lnTo>
                <a:lnTo>
                  <a:pt x="42" y="74"/>
                </a:lnTo>
                <a:lnTo>
                  <a:pt x="40" y="78"/>
                </a:lnTo>
                <a:lnTo>
                  <a:pt x="38" y="84"/>
                </a:lnTo>
                <a:lnTo>
                  <a:pt x="38" y="88"/>
                </a:lnTo>
                <a:lnTo>
                  <a:pt x="36" y="91"/>
                </a:lnTo>
                <a:lnTo>
                  <a:pt x="36" y="95"/>
                </a:lnTo>
                <a:lnTo>
                  <a:pt x="34" y="98"/>
                </a:lnTo>
                <a:lnTo>
                  <a:pt x="32" y="103"/>
                </a:lnTo>
                <a:lnTo>
                  <a:pt x="32" y="106"/>
                </a:lnTo>
                <a:lnTo>
                  <a:pt x="30" y="109"/>
                </a:lnTo>
                <a:lnTo>
                  <a:pt x="28" y="112"/>
                </a:lnTo>
                <a:lnTo>
                  <a:pt x="26" y="115"/>
                </a:lnTo>
                <a:lnTo>
                  <a:pt x="24" y="118"/>
                </a:lnTo>
                <a:lnTo>
                  <a:pt x="22" y="120"/>
                </a:lnTo>
                <a:lnTo>
                  <a:pt x="20" y="120"/>
                </a:lnTo>
                <a:lnTo>
                  <a:pt x="16" y="120"/>
                </a:lnTo>
                <a:lnTo>
                  <a:pt x="14" y="120"/>
                </a:lnTo>
                <a:lnTo>
                  <a:pt x="10" y="118"/>
                </a:lnTo>
                <a:lnTo>
                  <a:pt x="6" y="116"/>
                </a:lnTo>
                <a:lnTo>
                  <a:pt x="2" y="109"/>
                </a:lnTo>
                <a:lnTo>
                  <a:pt x="2" y="104"/>
                </a:lnTo>
                <a:lnTo>
                  <a:pt x="0" y="98"/>
                </a:lnTo>
                <a:lnTo>
                  <a:pt x="2" y="93"/>
                </a:lnTo>
                <a:lnTo>
                  <a:pt x="2" y="88"/>
                </a:lnTo>
                <a:lnTo>
                  <a:pt x="2" y="83"/>
                </a:lnTo>
                <a:lnTo>
                  <a:pt x="4" y="77"/>
                </a:lnTo>
                <a:lnTo>
                  <a:pt x="6" y="72"/>
                </a:lnTo>
                <a:lnTo>
                  <a:pt x="8" y="68"/>
                </a:lnTo>
                <a:lnTo>
                  <a:pt x="10" y="61"/>
                </a:lnTo>
                <a:lnTo>
                  <a:pt x="12" y="56"/>
                </a:lnTo>
                <a:lnTo>
                  <a:pt x="14" y="51"/>
                </a:lnTo>
                <a:lnTo>
                  <a:pt x="14" y="44"/>
                </a:lnTo>
                <a:lnTo>
                  <a:pt x="16" y="40"/>
                </a:lnTo>
                <a:lnTo>
                  <a:pt x="14" y="34"/>
                </a:lnTo>
                <a:lnTo>
                  <a:pt x="14" y="28"/>
                </a:lnTo>
                <a:lnTo>
                  <a:pt x="12" y="23"/>
                </a:lnTo>
                <a:lnTo>
                  <a:pt x="12" y="19"/>
                </a:lnTo>
                <a:lnTo>
                  <a:pt x="14" y="15"/>
                </a:lnTo>
                <a:lnTo>
                  <a:pt x="16" y="11"/>
                </a:lnTo>
                <a:lnTo>
                  <a:pt x="16" y="8"/>
                </a:lnTo>
                <a:lnTo>
                  <a:pt x="20" y="5"/>
                </a:lnTo>
                <a:lnTo>
                  <a:pt x="22" y="2"/>
                </a:lnTo>
                <a:lnTo>
                  <a:pt x="26" y="0"/>
                </a:lnTo>
                <a:lnTo>
                  <a:pt x="26" y="0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49" name="Freeform 9"/>
          <p:cNvSpPr>
            <a:spLocks noChangeArrowheads="1"/>
          </p:cNvSpPr>
          <p:nvPr/>
        </p:nvSpPr>
        <p:spPr bwMode="auto">
          <a:xfrm>
            <a:off x="6418263" y="4641850"/>
            <a:ext cx="234950" cy="241300"/>
          </a:xfrm>
          <a:custGeom>
            <a:avLst/>
            <a:gdLst/>
            <a:ahLst/>
            <a:cxnLst>
              <a:cxn ang="0">
                <a:pos x="4" y="152"/>
              </a:cxn>
              <a:cxn ang="0">
                <a:pos x="2" y="150"/>
              </a:cxn>
              <a:cxn ang="0">
                <a:pos x="0" y="147"/>
              </a:cxn>
              <a:cxn ang="0">
                <a:pos x="0" y="143"/>
              </a:cxn>
              <a:cxn ang="0">
                <a:pos x="2" y="139"/>
              </a:cxn>
              <a:cxn ang="0">
                <a:pos x="2" y="135"/>
              </a:cxn>
              <a:cxn ang="0">
                <a:pos x="4" y="130"/>
              </a:cxn>
              <a:cxn ang="0">
                <a:pos x="6" y="124"/>
              </a:cxn>
              <a:cxn ang="0">
                <a:pos x="10" y="120"/>
              </a:cxn>
              <a:cxn ang="0">
                <a:pos x="14" y="112"/>
              </a:cxn>
              <a:cxn ang="0">
                <a:pos x="18" y="107"/>
              </a:cxn>
              <a:cxn ang="0">
                <a:pos x="24" y="101"/>
              </a:cxn>
              <a:cxn ang="0">
                <a:pos x="27" y="95"/>
              </a:cxn>
              <a:cxn ang="0">
                <a:pos x="34" y="90"/>
              </a:cxn>
              <a:cxn ang="0">
                <a:pos x="39" y="84"/>
              </a:cxn>
              <a:cxn ang="0">
                <a:pos x="46" y="81"/>
              </a:cxn>
              <a:cxn ang="0">
                <a:pos x="53" y="76"/>
              </a:cxn>
              <a:cxn ang="0">
                <a:pos x="57" y="74"/>
              </a:cxn>
              <a:cxn ang="0">
                <a:pos x="61" y="69"/>
              </a:cxn>
              <a:cxn ang="0">
                <a:pos x="67" y="64"/>
              </a:cxn>
              <a:cxn ang="0">
                <a:pos x="71" y="60"/>
              </a:cxn>
              <a:cxn ang="0">
                <a:pos x="75" y="55"/>
              </a:cxn>
              <a:cxn ang="0">
                <a:pos x="79" y="51"/>
              </a:cxn>
              <a:cxn ang="0">
                <a:pos x="83" y="44"/>
              </a:cxn>
              <a:cxn ang="0">
                <a:pos x="89" y="40"/>
              </a:cxn>
              <a:cxn ang="0">
                <a:pos x="91" y="35"/>
              </a:cxn>
              <a:cxn ang="0">
                <a:pos x="97" y="29"/>
              </a:cxn>
              <a:cxn ang="0">
                <a:pos x="101" y="23"/>
              </a:cxn>
              <a:cxn ang="0">
                <a:pos x="105" y="18"/>
              </a:cxn>
              <a:cxn ang="0">
                <a:pos x="111" y="12"/>
              </a:cxn>
              <a:cxn ang="0">
                <a:pos x="117" y="8"/>
              </a:cxn>
              <a:cxn ang="0">
                <a:pos x="123" y="4"/>
              </a:cxn>
              <a:cxn ang="0">
                <a:pos x="129" y="0"/>
              </a:cxn>
              <a:cxn ang="0">
                <a:pos x="133" y="0"/>
              </a:cxn>
              <a:cxn ang="0">
                <a:pos x="139" y="2"/>
              </a:cxn>
              <a:cxn ang="0">
                <a:pos x="143" y="3"/>
              </a:cxn>
              <a:cxn ang="0">
                <a:pos x="148" y="4"/>
              </a:cxn>
              <a:cxn ang="0">
                <a:pos x="146" y="12"/>
              </a:cxn>
              <a:cxn ang="0">
                <a:pos x="145" y="18"/>
              </a:cxn>
              <a:cxn ang="0">
                <a:pos x="141" y="26"/>
              </a:cxn>
              <a:cxn ang="0">
                <a:pos x="134" y="35"/>
              </a:cxn>
              <a:cxn ang="0">
                <a:pos x="129" y="43"/>
              </a:cxn>
              <a:cxn ang="0">
                <a:pos x="119" y="53"/>
              </a:cxn>
              <a:cxn ang="0">
                <a:pos x="111" y="63"/>
              </a:cxn>
              <a:cxn ang="0">
                <a:pos x="101" y="72"/>
              </a:cxn>
              <a:cxn ang="0">
                <a:pos x="91" y="81"/>
              </a:cxn>
              <a:cxn ang="0">
                <a:pos x="79" y="90"/>
              </a:cxn>
              <a:cxn ang="0">
                <a:pos x="69" y="98"/>
              </a:cxn>
              <a:cxn ang="0">
                <a:pos x="59" y="107"/>
              </a:cxn>
              <a:cxn ang="0">
                <a:pos x="51" y="115"/>
              </a:cxn>
              <a:cxn ang="0">
                <a:pos x="41" y="123"/>
              </a:cxn>
              <a:cxn ang="0">
                <a:pos x="36" y="129"/>
              </a:cxn>
              <a:cxn ang="0">
                <a:pos x="32" y="135"/>
              </a:cxn>
              <a:cxn ang="0">
                <a:pos x="27" y="136"/>
              </a:cxn>
              <a:cxn ang="0">
                <a:pos x="25" y="138"/>
              </a:cxn>
              <a:cxn ang="0">
                <a:pos x="22" y="141"/>
              </a:cxn>
              <a:cxn ang="0">
                <a:pos x="16" y="144"/>
              </a:cxn>
              <a:cxn ang="0">
                <a:pos x="12" y="146"/>
              </a:cxn>
              <a:cxn ang="0">
                <a:pos x="8" y="148"/>
              </a:cxn>
              <a:cxn ang="0">
                <a:pos x="4" y="150"/>
              </a:cxn>
              <a:cxn ang="0">
                <a:pos x="4" y="152"/>
              </a:cxn>
              <a:cxn ang="0">
                <a:pos x="4" y="152"/>
              </a:cxn>
            </a:cxnLst>
            <a:rect l="0" t="0" r="r" b="b"/>
            <a:pathLst>
              <a:path w="148" h="152">
                <a:moveTo>
                  <a:pt x="4" y="152"/>
                </a:moveTo>
                <a:lnTo>
                  <a:pt x="2" y="150"/>
                </a:lnTo>
                <a:lnTo>
                  <a:pt x="0" y="147"/>
                </a:lnTo>
                <a:lnTo>
                  <a:pt x="0" y="143"/>
                </a:lnTo>
                <a:lnTo>
                  <a:pt x="2" y="139"/>
                </a:lnTo>
                <a:lnTo>
                  <a:pt x="2" y="135"/>
                </a:lnTo>
                <a:lnTo>
                  <a:pt x="4" y="130"/>
                </a:lnTo>
                <a:lnTo>
                  <a:pt x="6" y="124"/>
                </a:lnTo>
                <a:lnTo>
                  <a:pt x="10" y="120"/>
                </a:lnTo>
                <a:lnTo>
                  <a:pt x="14" y="112"/>
                </a:lnTo>
                <a:lnTo>
                  <a:pt x="18" y="107"/>
                </a:lnTo>
                <a:lnTo>
                  <a:pt x="24" y="101"/>
                </a:lnTo>
                <a:lnTo>
                  <a:pt x="27" y="95"/>
                </a:lnTo>
                <a:lnTo>
                  <a:pt x="34" y="90"/>
                </a:lnTo>
                <a:lnTo>
                  <a:pt x="39" y="84"/>
                </a:lnTo>
                <a:lnTo>
                  <a:pt x="46" y="81"/>
                </a:lnTo>
                <a:lnTo>
                  <a:pt x="53" y="76"/>
                </a:lnTo>
                <a:lnTo>
                  <a:pt x="57" y="74"/>
                </a:lnTo>
                <a:lnTo>
                  <a:pt x="61" y="69"/>
                </a:lnTo>
                <a:lnTo>
                  <a:pt x="67" y="64"/>
                </a:lnTo>
                <a:lnTo>
                  <a:pt x="71" y="60"/>
                </a:lnTo>
                <a:lnTo>
                  <a:pt x="75" y="55"/>
                </a:lnTo>
                <a:lnTo>
                  <a:pt x="79" y="51"/>
                </a:lnTo>
                <a:lnTo>
                  <a:pt x="83" y="44"/>
                </a:lnTo>
                <a:lnTo>
                  <a:pt x="89" y="40"/>
                </a:lnTo>
                <a:lnTo>
                  <a:pt x="91" y="35"/>
                </a:lnTo>
                <a:lnTo>
                  <a:pt x="97" y="29"/>
                </a:lnTo>
                <a:lnTo>
                  <a:pt x="101" y="23"/>
                </a:lnTo>
                <a:lnTo>
                  <a:pt x="105" y="18"/>
                </a:lnTo>
                <a:lnTo>
                  <a:pt x="111" y="12"/>
                </a:lnTo>
                <a:lnTo>
                  <a:pt x="117" y="8"/>
                </a:lnTo>
                <a:lnTo>
                  <a:pt x="123" y="4"/>
                </a:lnTo>
                <a:lnTo>
                  <a:pt x="129" y="0"/>
                </a:lnTo>
                <a:lnTo>
                  <a:pt x="133" y="0"/>
                </a:lnTo>
                <a:lnTo>
                  <a:pt x="139" y="2"/>
                </a:lnTo>
                <a:lnTo>
                  <a:pt x="143" y="3"/>
                </a:lnTo>
                <a:lnTo>
                  <a:pt x="148" y="4"/>
                </a:lnTo>
                <a:lnTo>
                  <a:pt x="146" y="12"/>
                </a:lnTo>
                <a:lnTo>
                  <a:pt x="145" y="18"/>
                </a:lnTo>
                <a:lnTo>
                  <a:pt x="141" y="26"/>
                </a:lnTo>
                <a:lnTo>
                  <a:pt x="134" y="35"/>
                </a:lnTo>
                <a:lnTo>
                  <a:pt x="129" y="43"/>
                </a:lnTo>
                <a:lnTo>
                  <a:pt x="119" y="53"/>
                </a:lnTo>
                <a:lnTo>
                  <a:pt x="111" y="63"/>
                </a:lnTo>
                <a:lnTo>
                  <a:pt x="101" y="72"/>
                </a:lnTo>
                <a:lnTo>
                  <a:pt x="91" y="81"/>
                </a:lnTo>
                <a:lnTo>
                  <a:pt x="79" y="90"/>
                </a:lnTo>
                <a:lnTo>
                  <a:pt x="69" y="98"/>
                </a:lnTo>
                <a:lnTo>
                  <a:pt x="59" y="107"/>
                </a:lnTo>
                <a:lnTo>
                  <a:pt x="51" y="115"/>
                </a:lnTo>
                <a:lnTo>
                  <a:pt x="41" y="123"/>
                </a:lnTo>
                <a:lnTo>
                  <a:pt x="36" y="129"/>
                </a:lnTo>
                <a:lnTo>
                  <a:pt x="32" y="135"/>
                </a:lnTo>
                <a:lnTo>
                  <a:pt x="27" y="136"/>
                </a:lnTo>
                <a:lnTo>
                  <a:pt x="25" y="138"/>
                </a:lnTo>
                <a:lnTo>
                  <a:pt x="22" y="141"/>
                </a:lnTo>
                <a:lnTo>
                  <a:pt x="16" y="144"/>
                </a:lnTo>
                <a:lnTo>
                  <a:pt x="12" y="146"/>
                </a:lnTo>
                <a:lnTo>
                  <a:pt x="8" y="148"/>
                </a:lnTo>
                <a:lnTo>
                  <a:pt x="4" y="150"/>
                </a:lnTo>
                <a:lnTo>
                  <a:pt x="4" y="152"/>
                </a:lnTo>
                <a:lnTo>
                  <a:pt x="4" y="152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50" name="Freeform 10"/>
          <p:cNvSpPr>
            <a:spLocks noChangeArrowheads="1"/>
          </p:cNvSpPr>
          <p:nvPr/>
        </p:nvSpPr>
        <p:spPr bwMode="auto">
          <a:xfrm>
            <a:off x="6575425" y="4733925"/>
            <a:ext cx="111125" cy="77788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18" y="0"/>
              </a:cxn>
              <a:cxn ang="0">
                <a:pos x="20" y="0"/>
              </a:cxn>
              <a:cxn ang="0">
                <a:pos x="24" y="2"/>
              </a:cxn>
              <a:cxn ang="0">
                <a:pos x="26" y="3"/>
              </a:cxn>
              <a:cxn ang="0">
                <a:pos x="30" y="6"/>
              </a:cxn>
              <a:cxn ang="0">
                <a:pos x="32" y="11"/>
              </a:cxn>
              <a:cxn ang="0">
                <a:pos x="35" y="16"/>
              </a:cxn>
              <a:cxn ang="0">
                <a:pos x="40" y="18"/>
              </a:cxn>
              <a:cxn ang="0">
                <a:pos x="42" y="20"/>
              </a:cxn>
              <a:cxn ang="0">
                <a:pos x="46" y="22"/>
              </a:cxn>
              <a:cxn ang="0">
                <a:pos x="47" y="23"/>
              </a:cxn>
              <a:cxn ang="0">
                <a:pos x="51" y="25"/>
              </a:cxn>
              <a:cxn ang="0">
                <a:pos x="56" y="26"/>
              </a:cxn>
              <a:cxn ang="0">
                <a:pos x="59" y="28"/>
              </a:cxn>
              <a:cxn ang="0">
                <a:pos x="63" y="31"/>
              </a:cxn>
              <a:cxn ang="0">
                <a:pos x="67" y="34"/>
              </a:cxn>
              <a:cxn ang="0">
                <a:pos x="70" y="35"/>
              </a:cxn>
              <a:cxn ang="0">
                <a:pos x="70" y="40"/>
              </a:cxn>
              <a:cxn ang="0">
                <a:pos x="70" y="43"/>
              </a:cxn>
              <a:cxn ang="0">
                <a:pos x="67" y="46"/>
              </a:cxn>
              <a:cxn ang="0">
                <a:pos x="63" y="48"/>
              </a:cxn>
              <a:cxn ang="0">
                <a:pos x="59" y="49"/>
              </a:cxn>
              <a:cxn ang="0">
                <a:pos x="54" y="49"/>
              </a:cxn>
              <a:cxn ang="0">
                <a:pos x="49" y="49"/>
              </a:cxn>
              <a:cxn ang="0">
                <a:pos x="46" y="48"/>
              </a:cxn>
              <a:cxn ang="0">
                <a:pos x="42" y="48"/>
              </a:cxn>
              <a:cxn ang="0">
                <a:pos x="38" y="46"/>
              </a:cxn>
              <a:cxn ang="0">
                <a:pos x="34" y="45"/>
              </a:cxn>
              <a:cxn ang="0">
                <a:pos x="30" y="42"/>
              </a:cxn>
              <a:cxn ang="0">
                <a:pos x="26" y="40"/>
              </a:cxn>
              <a:cxn ang="0">
                <a:pos x="22" y="37"/>
              </a:cxn>
              <a:cxn ang="0">
                <a:pos x="18" y="35"/>
              </a:cxn>
              <a:cxn ang="0">
                <a:pos x="16" y="32"/>
              </a:cxn>
              <a:cxn ang="0">
                <a:pos x="12" y="30"/>
              </a:cxn>
              <a:cxn ang="0">
                <a:pos x="8" y="28"/>
              </a:cxn>
              <a:cxn ang="0">
                <a:pos x="6" y="26"/>
              </a:cxn>
              <a:cxn ang="0">
                <a:pos x="2" y="22"/>
              </a:cxn>
              <a:cxn ang="0">
                <a:pos x="2" y="18"/>
              </a:cxn>
              <a:cxn ang="0">
                <a:pos x="0" y="14"/>
              </a:cxn>
              <a:cxn ang="0">
                <a:pos x="2" y="11"/>
              </a:cxn>
              <a:cxn ang="0">
                <a:pos x="2" y="6"/>
              </a:cxn>
              <a:cxn ang="0">
                <a:pos x="6" y="3"/>
              </a:cxn>
              <a:cxn ang="0">
                <a:pos x="10" y="0"/>
              </a:cxn>
              <a:cxn ang="0">
                <a:pos x="16" y="0"/>
              </a:cxn>
              <a:cxn ang="0">
                <a:pos x="16" y="0"/>
              </a:cxn>
            </a:cxnLst>
            <a:rect l="0" t="0" r="r" b="b"/>
            <a:pathLst>
              <a:path w="70" h="49">
                <a:moveTo>
                  <a:pt x="16" y="0"/>
                </a:moveTo>
                <a:lnTo>
                  <a:pt x="18" y="0"/>
                </a:lnTo>
                <a:lnTo>
                  <a:pt x="20" y="0"/>
                </a:lnTo>
                <a:lnTo>
                  <a:pt x="24" y="2"/>
                </a:lnTo>
                <a:lnTo>
                  <a:pt x="26" y="3"/>
                </a:lnTo>
                <a:lnTo>
                  <a:pt x="30" y="6"/>
                </a:lnTo>
                <a:lnTo>
                  <a:pt x="32" y="11"/>
                </a:lnTo>
                <a:lnTo>
                  <a:pt x="35" y="16"/>
                </a:lnTo>
                <a:lnTo>
                  <a:pt x="40" y="18"/>
                </a:lnTo>
                <a:lnTo>
                  <a:pt x="42" y="20"/>
                </a:lnTo>
                <a:lnTo>
                  <a:pt x="46" y="22"/>
                </a:lnTo>
                <a:lnTo>
                  <a:pt x="47" y="23"/>
                </a:lnTo>
                <a:lnTo>
                  <a:pt x="51" y="25"/>
                </a:lnTo>
                <a:lnTo>
                  <a:pt x="56" y="26"/>
                </a:lnTo>
                <a:lnTo>
                  <a:pt x="59" y="28"/>
                </a:lnTo>
                <a:lnTo>
                  <a:pt x="63" y="31"/>
                </a:lnTo>
                <a:lnTo>
                  <a:pt x="67" y="34"/>
                </a:lnTo>
                <a:lnTo>
                  <a:pt x="70" y="35"/>
                </a:lnTo>
                <a:lnTo>
                  <a:pt x="70" y="40"/>
                </a:lnTo>
                <a:lnTo>
                  <a:pt x="70" y="43"/>
                </a:lnTo>
                <a:lnTo>
                  <a:pt x="67" y="46"/>
                </a:lnTo>
                <a:lnTo>
                  <a:pt x="63" y="48"/>
                </a:lnTo>
                <a:lnTo>
                  <a:pt x="59" y="49"/>
                </a:lnTo>
                <a:lnTo>
                  <a:pt x="54" y="49"/>
                </a:lnTo>
                <a:lnTo>
                  <a:pt x="49" y="49"/>
                </a:lnTo>
                <a:lnTo>
                  <a:pt x="46" y="48"/>
                </a:lnTo>
                <a:lnTo>
                  <a:pt x="42" y="48"/>
                </a:lnTo>
                <a:lnTo>
                  <a:pt x="38" y="46"/>
                </a:lnTo>
                <a:lnTo>
                  <a:pt x="34" y="45"/>
                </a:lnTo>
                <a:lnTo>
                  <a:pt x="30" y="42"/>
                </a:lnTo>
                <a:lnTo>
                  <a:pt x="26" y="40"/>
                </a:lnTo>
                <a:lnTo>
                  <a:pt x="22" y="37"/>
                </a:lnTo>
                <a:lnTo>
                  <a:pt x="18" y="35"/>
                </a:lnTo>
                <a:lnTo>
                  <a:pt x="16" y="32"/>
                </a:lnTo>
                <a:lnTo>
                  <a:pt x="12" y="30"/>
                </a:lnTo>
                <a:lnTo>
                  <a:pt x="8" y="28"/>
                </a:lnTo>
                <a:lnTo>
                  <a:pt x="6" y="26"/>
                </a:lnTo>
                <a:lnTo>
                  <a:pt x="2" y="22"/>
                </a:lnTo>
                <a:lnTo>
                  <a:pt x="2" y="18"/>
                </a:lnTo>
                <a:lnTo>
                  <a:pt x="0" y="14"/>
                </a:lnTo>
                <a:lnTo>
                  <a:pt x="2" y="11"/>
                </a:lnTo>
                <a:lnTo>
                  <a:pt x="2" y="6"/>
                </a:lnTo>
                <a:lnTo>
                  <a:pt x="6" y="3"/>
                </a:lnTo>
                <a:lnTo>
                  <a:pt x="10" y="0"/>
                </a:lnTo>
                <a:lnTo>
                  <a:pt x="16" y="0"/>
                </a:lnTo>
                <a:lnTo>
                  <a:pt x="16" y="0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51" name="Freeform 11"/>
          <p:cNvSpPr>
            <a:spLocks noChangeArrowheads="1"/>
          </p:cNvSpPr>
          <p:nvPr/>
        </p:nvSpPr>
        <p:spPr bwMode="auto">
          <a:xfrm>
            <a:off x="6235700" y="4660900"/>
            <a:ext cx="85725" cy="290513"/>
          </a:xfrm>
          <a:custGeom>
            <a:avLst/>
            <a:gdLst/>
            <a:ahLst/>
            <a:cxnLst>
              <a:cxn ang="0">
                <a:pos x="51" y="183"/>
              </a:cxn>
              <a:cxn ang="0">
                <a:pos x="47" y="181"/>
              </a:cxn>
              <a:cxn ang="0">
                <a:pos x="45" y="180"/>
              </a:cxn>
              <a:cxn ang="0">
                <a:pos x="44" y="176"/>
              </a:cxn>
              <a:cxn ang="0">
                <a:pos x="40" y="173"/>
              </a:cxn>
              <a:cxn ang="0">
                <a:pos x="35" y="169"/>
              </a:cxn>
              <a:cxn ang="0">
                <a:pos x="33" y="164"/>
              </a:cxn>
              <a:cxn ang="0">
                <a:pos x="30" y="160"/>
              </a:cxn>
              <a:cxn ang="0">
                <a:pos x="28" y="154"/>
              </a:cxn>
              <a:cxn ang="0">
                <a:pos x="26" y="148"/>
              </a:cxn>
              <a:cxn ang="0">
                <a:pos x="24" y="141"/>
              </a:cxn>
              <a:cxn ang="0">
                <a:pos x="22" y="135"/>
              </a:cxn>
              <a:cxn ang="0">
                <a:pos x="20" y="129"/>
              </a:cxn>
              <a:cxn ang="0">
                <a:pos x="18" y="122"/>
              </a:cxn>
              <a:cxn ang="0">
                <a:pos x="18" y="115"/>
              </a:cxn>
              <a:cxn ang="0">
                <a:pos x="18" y="109"/>
              </a:cxn>
              <a:cxn ang="0">
                <a:pos x="20" y="103"/>
              </a:cxn>
              <a:cxn ang="0">
                <a:pos x="20" y="99"/>
              </a:cxn>
              <a:cxn ang="0">
                <a:pos x="20" y="92"/>
              </a:cxn>
              <a:cxn ang="0">
                <a:pos x="18" y="86"/>
              </a:cxn>
              <a:cxn ang="0">
                <a:pos x="16" y="81"/>
              </a:cxn>
              <a:cxn ang="0">
                <a:pos x="14" y="76"/>
              </a:cxn>
              <a:cxn ang="0">
                <a:pos x="12" y="69"/>
              </a:cxn>
              <a:cxn ang="0">
                <a:pos x="10" y="63"/>
              </a:cxn>
              <a:cxn ang="0">
                <a:pos x="10" y="57"/>
              </a:cxn>
              <a:cxn ang="0">
                <a:pos x="8" y="51"/>
              </a:cxn>
              <a:cxn ang="0">
                <a:pos x="6" y="45"/>
              </a:cxn>
              <a:cxn ang="0">
                <a:pos x="4" y="39"/>
              </a:cxn>
              <a:cxn ang="0">
                <a:pos x="2" y="32"/>
              </a:cxn>
              <a:cxn ang="0">
                <a:pos x="0" y="25"/>
              </a:cxn>
              <a:cxn ang="0">
                <a:pos x="0" y="18"/>
              </a:cxn>
              <a:cxn ang="0">
                <a:pos x="0" y="13"/>
              </a:cxn>
              <a:cxn ang="0">
                <a:pos x="2" y="6"/>
              </a:cxn>
              <a:cxn ang="0">
                <a:pos x="4" y="4"/>
              </a:cxn>
              <a:cxn ang="0">
                <a:pos x="8" y="2"/>
              </a:cxn>
              <a:cxn ang="0">
                <a:pos x="12" y="0"/>
              </a:cxn>
              <a:cxn ang="0">
                <a:pos x="14" y="0"/>
              </a:cxn>
              <a:cxn ang="0">
                <a:pos x="20" y="4"/>
              </a:cxn>
              <a:cxn ang="0">
                <a:pos x="24" y="9"/>
              </a:cxn>
              <a:cxn ang="0">
                <a:pos x="30" y="17"/>
              </a:cxn>
              <a:cxn ang="0">
                <a:pos x="33" y="26"/>
              </a:cxn>
              <a:cxn ang="0">
                <a:pos x="35" y="37"/>
              </a:cxn>
              <a:cxn ang="0">
                <a:pos x="38" y="48"/>
              </a:cxn>
              <a:cxn ang="0">
                <a:pos x="42" y="60"/>
              </a:cxn>
              <a:cxn ang="0">
                <a:pos x="44" y="72"/>
              </a:cxn>
              <a:cxn ang="0">
                <a:pos x="44" y="83"/>
              </a:cxn>
              <a:cxn ang="0">
                <a:pos x="45" y="95"/>
              </a:cxn>
              <a:cxn ang="0">
                <a:pos x="47" y="108"/>
              </a:cxn>
              <a:cxn ang="0">
                <a:pos x="49" y="118"/>
              </a:cxn>
              <a:cxn ang="0">
                <a:pos x="49" y="129"/>
              </a:cxn>
              <a:cxn ang="0">
                <a:pos x="51" y="138"/>
              </a:cxn>
              <a:cxn ang="0">
                <a:pos x="51" y="148"/>
              </a:cxn>
              <a:cxn ang="0">
                <a:pos x="54" y="155"/>
              </a:cxn>
              <a:cxn ang="0">
                <a:pos x="54" y="157"/>
              </a:cxn>
              <a:cxn ang="0">
                <a:pos x="54" y="160"/>
              </a:cxn>
              <a:cxn ang="0">
                <a:pos x="54" y="164"/>
              </a:cxn>
              <a:cxn ang="0">
                <a:pos x="54" y="169"/>
              </a:cxn>
              <a:cxn ang="0">
                <a:pos x="51" y="172"/>
              </a:cxn>
              <a:cxn ang="0">
                <a:pos x="51" y="176"/>
              </a:cxn>
              <a:cxn ang="0">
                <a:pos x="51" y="180"/>
              </a:cxn>
              <a:cxn ang="0">
                <a:pos x="51" y="183"/>
              </a:cxn>
              <a:cxn ang="0">
                <a:pos x="51" y="183"/>
              </a:cxn>
            </a:cxnLst>
            <a:rect l="0" t="0" r="r" b="b"/>
            <a:pathLst>
              <a:path w="54" h="183">
                <a:moveTo>
                  <a:pt x="51" y="183"/>
                </a:moveTo>
                <a:lnTo>
                  <a:pt x="47" y="181"/>
                </a:lnTo>
                <a:lnTo>
                  <a:pt x="45" y="180"/>
                </a:lnTo>
                <a:lnTo>
                  <a:pt x="44" y="176"/>
                </a:lnTo>
                <a:lnTo>
                  <a:pt x="40" y="173"/>
                </a:lnTo>
                <a:lnTo>
                  <a:pt x="35" y="169"/>
                </a:lnTo>
                <a:lnTo>
                  <a:pt x="33" y="164"/>
                </a:lnTo>
                <a:lnTo>
                  <a:pt x="30" y="160"/>
                </a:lnTo>
                <a:lnTo>
                  <a:pt x="28" y="154"/>
                </a:lnTo>
                <a:lnTo>
                  <a:pt x="26" y="148"/>
                </a:lnTo>
                <a:lnTo>
                  <a:pt x="24" y="141"/>
                </a:lnTo>
                <a:lnTo>
                  <a:pt x="22" y="135"/>
                </a:lnTo>
                <a:lnTo>
                  <a:pt x="20" y="129"/>
                </a:lnTo>
                <a:lnTo>
                  <a:pt x="18" y="122"/>
                </a:lnTo>
                <a:lnTo>
                  <a:pt x="18" y="115"/>
                </a:lnTo>
                <a:lnTo>
                  <a:pt x="18" y="109"/>
                </a:lnTo>
                <a:lnTo>
                  <a:pt x="20" y="103"/>
                </a:lnTo>
                <a:lnTo>
                  <a:pt x="20" y="99"/>
                </a:lnTo>
                <a:lnTo>
                  <a:pt x="20" y="92"/>
                </a:lnTo>
                <a:lnTo>
                  <a:pt x="18" y="86"/>
                </a:lnTo>
                <a:lnTo>
                  <a:pt x="16" y="81"/>
                </a:lnTo>
                <a:lnTo>
                  <a:pt x="14" y="76"/>
                </a:lnTo>
                <a:lnTo>
                  <a:pt x="12" y="69"/>
                </a:lnTo>
                <a:lnTo>
                  <a:pt x="10" y="63"/>
                </a:lnTo>
                <a:lnTo>
                  <a:pt x="10" y="57"/>
                </a:lnTo>
                <a:lnTo>
                  <a:pt x="8" y="51"/>
                </a:lnTo>
                <a:lnTo>
                  <a:pt x="6" y="45"/>
                </a:lnTo>
                <a:lnTo>
                  <a:pt x="4" y="39"/>
                </a:lnTo>
                <a:lnTo>
                  <a:pt x="2" y="32"/>
                </a:lnTo>
                <a:lnTo>
                  <a:pt x="0" y="25"/>
                </a:lnTo>
                <a:lnTo>
                  <a:pt x="0" y="18"/>
                </a:lnTo>
                <a:lnTo>
                  <a:pt x="0" y="13"/>
                </a:lnTo>
                <a:lnTo>
                  <a:pt x="2" y="6"/>
                </a:lnTo>
                <a:lnTo>
                  <a:pt x="4" y="4"/>
                </a:lnTo>
                <a:lnTo>
                  <a:pt x="8" y="2"/>
                </a:lnTo>
                <a:lnTo>
                  <a:pt x="12" y="0"/>
                </a:lnTo>
                <a:lnTo>
                  <a:pt x="14" y="0"/>
                </a:lnTo>
                <a:lnTo>
                  <a:pt x="20" y="4"/>
                </a:lnTo>
                <a:lnTo>
                  <a:pt x="24" y="9"/>
                </a:lnTo>
                <a:lnTo>
                  <a:pt x="30" y="17"/>
                </a:lnTo>
                <a:lnTo>
                  <a:pt x="33" y="26"/>
                </a:lnTo>
                <a:lnTo>
                  <a:pt x="35" y="37"/>
                </a:lnTo>
                <a:lnTo>
                  <a:pt x="38" y="48"/>
                </a:lnTo>
                <a:lnTo>
                  <a:pt x="42" y="60"/>
                </a:lnTo>
                <a:lnTo>
                  <a:pt x="44" y="72"/>
                </a:lnTo>
                <a:lnTo>
                  <a:pt x="44" y="83"/>
                </a:lnTo>
                <a:lnTo>
                  <a:pt x="45" y="95"/>
                </a:lnTo>
                <a:lnTo>
                  <a:pt x="47" y="108"/>
                </a:lnTo>
                <a:lnTo>
                  <a:pt x="49" y="118"/>
                </a:lnTo>
                <a:lnTo>
                  <a:pt x="49" y="129"/>
                </a:lnTo>
                <a:lnTo>
                  <a:pt x="51" y="138"/>
                </a:lnTo>
                <a:lnTo>
                  <a:pt x="51" y="148"/>
                </a:lnTo>
                <a:lnTo>
                  <a:pt x="54" y="155"/>
                </a:lnTo>
                <a:lnTo>
                  <a:pt x="54" y="157"/>
                </a:lnTo>
                <a:lnTo>
                  <a:pt x="54" y="160"/>
                </a:lnTo>
                <a:lnTo>
                  <a:pt x="54" y="164"/>
                </a:lnTo>
                <a:lnTo>
                  <a:pt x="54" y="169"/>
                </a:lnTo>
                <a:lnTo>
                  <a:pt x="51" y="172"/>
                </a:lnTo>
                <a:lnTo>
                  <a:pt x="51" y="176"/>
                </a:lnTo>
                <a:lnTo>
                  <a:pt x="51" y="180"/>
                </a:lnTo>
                <a:lnTo>
                  <a:pt x="51" y="183"/>
                </a:lnTo>
                <a:lnTo>
                  <a:pt x="51" y="183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52" name="Freeform 12"/>
          <p:cNvSpPr>
            <a:spLocks noChangeArrowheads="1"/>
          </p:cNvSpPr>
          <p:nvPr/>
        </p:nvSpPr>
        <p:spPr bwMode="auto">
          <a:xfrm>
            <a:off x="6286500" y="4586288"/>
            <a:ext cx="307975" cy="50800"/>
          </a:xfrm>
          <a:custGeom>
            <a:avLst/>
            <a:gdLst/>
            <a:ahLst/>
            <a:cxnLst>
              <a:cxn ang="0">
                <a:pos x="192" y="9"/>
              </a:cxn>
              <a:cxn ang="0">
                <a:pos x="184" y="15"/>
              </a:cxn>
              <a:cxn ang="0">
                <a:pos x="174" y="20"/>
              </a:cxn>
              <a:cxn ang="0">
                <a:pos x="162" y="24"/>
              </a:cxn>
              <a:cxn ang="0">
                <a:pos x="148" y="27"/>
              </a:cxn>
              <a:cxn ang="0">
                <a:pos x="134" y="30"/>
              </a:cxn>
              <a:cxn ang="0">
                <a:pos x="120" y="32"/>
              </a:cxn>
              <a:cxn ang="0">
                <a:pos x="108" y="30"/>
              </a:cxn>
              <a:cxn ang="0">
                <a:pos x="99" y="29"/>
              </a:cxn>
              <a:cxn ang="0">
                <a:pos x="89" y="27"/>
              </a:cxn>
              <a:cxn ang="0">
                <a:pos x="79" y="27"/>
              </a:cxn>
              <a:cxn ang="0">
                <a:pos x="69" y="29"/>
              </a:cxn>
              <a:cxn ang="0">
                <a:pos x="59" y="30"/>
              </a:cxn>
              <a:cxn ang="0">
                <a:pos x="47" y="30"/>
              </a:cxn>
              <a:cxn ang="0">
                <a:pos x="37" y="30"/>
              </a:cxn>
              <a:cxn ang="0">
                <a:pos x="25" y="29"/>
              </a:cxn>
              <a:cxn ang="0">
                <a:pos x="17" y="27"/>
              </a:cxn>
              <a:cxn ang="0">
                <a:pos x="12" y="24"/>
              </a:cxn>
              <a:cxn ang="0">
                <a:pos x="6" y="23"/>
              </a:cxn>
              <a:cxn ang="0">
                <a:pos x="0" y="21"/>
              </a:cxn>
              <a:cxn ang="0">
                <a:pos x="6" y="15"/>
              </a:cxn>
              <a:cxn ang="0">
                <a:pos x="24" y="7"/>
              </a:cxn>
              <a:cxn ang="0">
                <a:pos x="45" y="3"/>
              </a:cxn>
              <a:cxn ang="0">
                <a:pos x="71" y="1"/>
              </a:cxn>
              <a:cxn ang="0">
                <a:pos x="97" y="0"/>
              </a:cxn>
              <a:cxn ang="0">
                <a:pos x="120" y="1"/>
              </a:cxn>
              <a:cxn ang="0">
                <a:pos x="144" y="1"/>
              </a:cxn>
              <a:cxn ang="0">
                <a:pos x="162" y="1"/>
              </a:cxn>
              <a:cxn ang="0">
                <a:pos x="174" y="3"/>
              </a:cxn>
              <a:cxn ang="0">
                <a:pos x="182" y="4"/>
              </a:cxn>
              <a:cxn ang="0">
                <a:pos x="188" y="6"/>
              </a:cxn>
              <a:cxn ang="0">
                <a:pos x="194" y="7"/>
              </a:cxn>
            </a:cxnLst>
            <a:rect l="0" t="0" r="r" b="b"/>
            <a:pathLst>
              <a:path w="194" h="32">
                <a:moveTo>
                  <a:pt x="194" y="7"/>
                </a:moveTo>
                <a:lnTo>
                  <a:pt x="192" y="9"/>
                </a:lnTo>
                <a:lnTo>
                  <a:pt x="188" y="12"/>
                </a:lnTo>
                <a:lnTo>
                  <a:pt x="184" y="15"/>
                </a:lnTo>
                <a:lnTo>
                  <a:pt x="180" y="16"/>
                </a:lnTo>
                <a:lnTo>
                  <a:pt x="174" y="20"/>
                </a:lnTo>
                <a:lnTo>
                  <a:pt x="168" y="23"/>
                </a:lnTo>
                <a:lnTo>
                  <a:pt x="162" y="24"/>
                </a:lnTo>
                <a:lnTo>
                  <a:pt x="156" y="27"/>
                </a:lnTo>
                <a:lnTo>
                  <a:pt x="148" y="27"/>
                </a:lnTo>
                <a:lnTo>
                  <a:pt x="142" y="29"/>
                </a:lnTo>
                <a:lnTo>
                  <a:pt x="134" y="30"/>
                </a:lnTo>
                <a:lnTo>
                  <a:pt x="129" y="32"/>
                </a:lnTo>
                <a:lnTo>
                  <a:pt x="120" y="32"/>
                </a:lnTo>
                <a:lnTo>
                  <a:pt x="115" y="32"/>
                </a:lnTo>
                <a:lnTo>
                  <a:pt x="108" y="30"/>
                </a:lnTo>
                <a:lnTo>
                  <a:pt x="103" y="30"/>
                </a:lnTo>
                <a:lnTo>
                  <a:pt x="99" y="29"/>
                </a:lnTo>
                <a:lnTo>
                  <a:pt x="93" y="27"/>
                </a:lnTo>
                <a:lnTo>
                  <a:pt x="89" y="27"/>
                </a:lnTo>
                <a:lnTo>
                  <a:pt x="83" y="27"/>
                </a:lnTo>
                <a:lnTo>
                  <a:pt x="79" y="27"/>
                </a:lnTo>
                <a:lnTo>
                  <a:pt x="73" y="29"/>
                </a:lnTo>
                <a:lnTo>
                  <a:pt x="69" y="29"/>
                </a:lnTo>
                <a:lnTo>
                  <a:pt x="65" y="30"/>
                </a:lnTo>
                <a:lnTo>
                  <a:pt x="59" y="30"/>
                </a:lnTo>
                <a:lnTo>
                  <a:pt x="53" y="30"/>
                </a:lnTo>
                <a:lnTo>
                  <a:pt x="47" y="30"/>
                </a:lnTo>
                <a:lnTo>
                  <a:pt x="43" y="30"/>
                </a:lnTo>
                <a:lnTo>
                  <a:pt x="37" y="30"/>
                </a:lnTo>
                <a:lnTo>
                  <a:pt x="31" y="30"/>
                </a:lnTo>
                <a:lnTo>
                  <a:pt x="25" y="29"/>
                </a:lnTo>
                <a:lnTo>
                  <a:pt x="19" y="29"/>
                </a:lnTo>
                <a:lnTo>
                  <a:pt x="17" y="27"/>
                </a:lnTo>
                <a:lnTo>
                  <a:pt x="15" y="26"/>
                </a:lnTo>
                <a:lnTo>
                  <a:pt x="12" y="24"/>
                </a:lnTo>
                <a:lnTo>
                  <a:pt x="10" y="24"/>
                </a:lnTo>
                <a:lnTo>
                  <a:pt x="6" y="23"/>
                </a:lnTo>
                <a:lnTo>
                  <a:pt x="1" y="23"/>
                </a:lnTo>
                <a:lnTo>
                  <a:pt x="0" y="21"/>
                </a:lnTo>
                <a:lnTo>
                  <a:pt x="0" y="20"/>
                </a:lnTo>
                <a:lnTo>
                  <a:pt x="6" y="15"/>
                </a:lnTo>
                <a:lnTo>
                  <a:pt x="13" y="10"/>
                </a:lnTo>
                <a:lnTo>
                  <a:pt x="24" y="7"/>
                </a:lnTo>
                <a:lnTo>
                  <a:pt x="35" y="6"/>
                </a:lnTo>
                <a:lnTo>
                  <a:pt x="45" y="3"/>
                </a:lnTo>
                <a:lnTo>
                  <a:pt x="59" y="1"/>
                </a:lnTo>
                <a:lnTo>
                  <a:pt x="71" y="1"/>
                </a:lnTo>
                <a:lnTo>
                  <a:pt x="85" y="1"/>
                </a:lnTo>
                <a:lnTo>
                  <a:pt x="97" y="0"/>
                </a:lnTo>
                <a:lnTo>
                  <a:pt x="108" y="0"/>
                </a:lnTo>
                <a:lnTo>
                  <a:pt x="120" y="1"/>
                </a:lnTo>
                <a:lnTo>
                  <a:pt x="132" y="1"/>
                </a:lnTo>
                <a:lnTo>
                  <a:pt x="144" y="1"/>
                </a:lnTo>
                <a:lnTo>
                  <a:pt x="154" y="1"/>
                </a:lnTo>
                <a:lnTo>
                  <a:pt x="162" y="1"/>
                </a:lnTo>
                <a:lnTo>
                  <a:pt x="170" y="1"/>
                </a:lnTo>
                <a:lnTo>
                  <a:pt x="174" y="3"/>
                </a:lnTo>
                <a:lnTo>
                  <a:pt x="178" y="3"/>
                </a:lnTo>
                <a:lnTo>
                  <a:pt x="182" y="4"/>
                </a:lnTo>
                <a:lnTo>
                  <a:pt x="184" y="6"/>
                </a:lnTo>
                <a:lnTo>
                  <a:pt x="188" y="6"/>
                </a:lnTo>
                <a:lnTo>
                  <a:pt x="192" y="7"/>
                </a:lnTo>
                <a:lnTo>
                  <a:pt x="194" y="7"/>
                </a:lnTo>
                <a:lnTo>
                  <a:pt x="194" y="7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53" name="Freeform 13"/>
          <p:cNvSpPr>
            <a:spLocks noChangeArrowheads="1"/>
          </p:cNvSpPr>
          <p:nvPr/>
        </p:nvSpPr>
        <p:spPr bwMode="auto">
          <a:xfrm>
            <a:off x="6357938" y="4645025"/>
            <a:ext cx="63500" cy="239713"/>
          </a:xfrm>
          <a:custGeom>
            <a:avLst/>
            <a:gdLst/>
            <a:ahLst/>
            <a:cxnLst>
              <a:cxn ang="0">
                <a:pos x="14" y="151"/>
              </a:cxn>
              <a:cxn ang="0">
                <a:pos x="10" y="150"/>
              </a:cxn>
              <a:cxn ang="0">
                <a:pos x="8" y="150"/>
              </a:cxn>
              <a:cxn ang="0">
                <a:pos x="4" y="148"/>
              </a:cxn>
              <a:cxn ang="0">
                <a:pos x="4" y="146"/>
              </a:cxn>
              <a:cxn ang="0">
                <a:pos x="0" y="144"/>
              </a:cxn>
              <a:cxn ang="0">
                <a:pos x="0" y="139"/>
              </a:cxn>
              <a:cxn ang="0">
                <a:pos x="0" y="136"/>
              </a:cxn>
              <a:cxn ang="0">
                <a:pos x="0" y="133"/>
              </a:cxn>
              <a:cxn ang="0">
                <a:pos x="0" y="130"/>
              </a:cxn>
              <a:cxn ang="0">
                <a:pos x="0" y="127"/>
              </a:cxn>
              <a:cxn ang="0">
                <a:pos x="2" y="122"/>
              </a:cxn>
              <a:cxn ang="0">
                <a:pos x="4" y="118"/>
              </a:cxn>
              <a:cxn ang="0">
                <a:pos x="6" y="111"/>
              </a:cxn>
              <a:cxn ang="0">
                <a:pos x="10" y="107"/>
              </a:cxn>
              <a:cxn ang="0">
                <a:pos x="10" y="101"/>
              </a:cxn>
              <a:cxn ang="0">
                <a:pos x="10" y="95"/>
              </a:cxn>
              <a:cxn ang="0">
                <a:pos x="10" y="88"/>
              </a:cxn>
              <a:cxn ang="0">
                <a:pos x="10" y="82"/>
              </a:cxn>
              <a:cxn ang="0">
                <a:pos x="8" y="76"/>
              </a:cxn>
              <a:cxn ang="0">
                <a:pos x="6" y="70"/>
              </a:cxn>
              <a:cxn ang="0">
                <a:pos x="6" y="62"/>
              </a:cxn>
              <a:cxn ang="0">
                <a:pos x="4" y="56"/>
              </a:cxn>
              <a:cxn ang="0">
                <a:pos x="2" y="49"/>
              </a:cxn>
              <a:cxn ang="0">
                <a:pos x="2" y="42"/>
              </a:cxn>
              <a:cxn ang="0">
                <a:pos x="0" y="36"/>
              </a:cxn>
              <a:cxn ang="0">
                <a:pos x="0" y="28"/>
              </a:cxn>
              <a:cxn ang="0">
                <a:pos x="0" y="21"/>
              </a:cxn>
              <a:cxn ang="0">
                <a:pos x="0" y="15"/>
              </a:cxn>
              <a:cxn ang="0">
                <a:pos x="0" y="9"/>
              </a:cxn>
              <a:cxn ang="0">
                <a:pos x="2" y="2"/>
              </a:cxn>
              <a:cxn ang="0">
                <a:pos x="6" y="0"/>
              </a:cxn>
              <a:cxn ang="0">
                <a:pos x="12" y="0"/>
              </a:cxn>
              <a:cxn ang="0">
                <a:pos x="18" y="0"/>
              </a:cxn>
              <a:cxn ang="0">
                <a:pos x="22" y="0"/>
              </a:cxn>
              <a:cxn ang="0">
                <a:pos x="28" y="4"/>
              </a:cxn>
              <a:cxn ang="0">
                <a:pos x="34" y="12"/>
              </a:cxn>
              <a:cxn ang="0">
                <a:pos x="36" y="19"/>
              </a:cxn>
              <a:cxn ang="0">
                <a:pos x="40" y="28"/>
              </a:cxn>
              <a:cxn ang="0">
                <a:pos x="40" y="38"/>
              </a:cxn>
              <a:cxn ang="0">
                <a:pos x="40" y="49"/>
              </a:cxn>
              <a:cxn ang="0">
                <a:pos x="40" y="58"/>
              </a:cxn>
              <a:cxn ang="0">
                <a:pos x="40" y="69"/>
              </a:cxn>
              <a:cxn ang="0">
                <a:pos x="38" y="79"/>
              </a:cxn>
              <a:cxn ang="0">
                <a:pos x="36" y="90"/>
              </a:cxn>
              <a:cxn ang="0">
                <a:pos x="34" y="99"/>
              </a:cxn>
              <a:cxn ang="0">
                <a:pos x="34" y="110"/>
              </a:cxn>
              <a:cxn ang="0">
                <a:pos x="32" y="119"/>
              </a:cxn>
              <a:cxn ang="0">
                <a:pos x="32" y="128"/>
              </a:cxn>
              <a:cxn ang="0">
                <a:pos x="30" y="136"/>
              </a:cxn>
              <a:cxn ang="0">
                <a:pos x="32" y="144"/>
              </a:cxn>
              <a:cxn ang="0">
                <a:pos x="30" y="145"/>
              </a:cxn>
              <a:cxn ang="0">
                <a:pos x="28" y="145"/>
              </a:cxn>
              <a:cxn ang="0">
                <a:pos x="26" y="146"/>
              </a:cxn>
              <a:cxn ang="0">
                <a:pos x="22" y="148"/>
              </a:cxn>
              <a:cxn ang="0">
                <a:pos x="20" y="148"/>
              </a:cxn>
              <a:cxn ang="0">
                <a:pos x="16" y="148"/>
              </a:cxn>
              <a:cxn ang="0">
                <a:pos x="14" y="150"/>
              </a:cxn>
              <a:cxn ang="0">
                <a:pos x="14" y="151"/>
              </a:cxn>
              <a:cxn ang="0">
                <a:pos x="14" y="151"/>
              </a:cxn>
            </a:cxnLst>
            <a:rect l="0" t="0" r="r" b="b"/>
            <a:pathLst>
              <a:path w="40" h="151">
                <a:moveTo>
                  <a:pt x="14" y="151"/>
                </a:moveTo>
                <a:lnTo>
                  <a:pt x="10" y="150"/>
                </a:lnTo>
                <a:lnTo>
                  <a:pt x="8" y="150"/>
                </a:lnTo>
                <a:lnTo>
                  <a:pt x="4" y="148"/>
                </a:lnTo>
                <a:lnTo>
                  <a:pt x="4" y="146"/>
                </a:lnTo>
                <a:lnTo>
                  <a:pt x="0" y="144"/>
                </a:lnTo>
                <a:lnTo>
                  <a:pt x="0" y="139"/>
                </a:lnTo>
                <a:lnTo>
                  <a:pt x="0" y="136"/>
                </a:lnTo>
                <a:lnTo>
                  <a:pt x="0" y="133"/>
                </a:lnTo>
                <a:lnTo>
                  <a:pt x="0" y="130"/>
                </a:lnTo>
                <a:lnTo>
                  <a:pt x="0" y="127"/>
                </a:lnTo>
                <a:lnTo>
                  <a:pt x="2" y="122"/>
                </a:lnTo>
                <a:lnTo>
                  <a:pt x="4" y="118"/>
                </a:lnTo>
                <a:lnTo>
                  <a:pt x="6" y="111"/>
                </a:lnTo>
                <a:lnTo>
                  <a:pt x="10" y="107"/>
                </a:lnTo>
                <a:lnTo>
                  <a:pt x="10" y="101"/>
                </a:lnTo>
                <a:lnTo>
                  <a:pt x="10" y="95"/>
                </a:lnTo>
                <a:lnTo>
                  <a:pt x="10" y="88"/>
                </a:lnTo>
                <a:lnTo>
                  <a:pt x="10" y="82"/>
                </a:lnTo>
                <a:lnTo>
                  <a:pt x="8" y="76"/>
                </a:lnTo>
                <a:lnTo>
                  <a:pt x="6" y="70"/>
                </a:lnTo>
                <a:lnTo>
                  <a:pt x="6" y="62"/>
                </a:lnTo>
                <a:lnTo>
                  <a:pt x="4" y="56"/>
                </a:lnTo>
                <a:lnTo>
                  <a:pt x="2" y="49"/>
                </a:lnTo>
                <a:lnTo>
                  <a:pt x="2" y="42"/>
                </a:lnTo>
                <a:lnTo>
                  <a:pt x="0" y="36"/>
                </a:lnTo>
                <a:lnTo>
                  <a:pt x="0" y="28"/>
                </a:lnTo>
                <a:lnTo>
                  <a:pt x="0" y="21"/>
                </a:lnTo>
                <a:lnTo>
                  <a:pt x="0" y="15"/>
                </a:lnTo>
                <a:lnTo>
                  <a:pt x="0" y="9"/>
                </a:lnTo>
                <a:lnTo>
                  <a:pt x="2" y="2"/>
                </a:lnTo>
                <a:lnTo>
                  <a:pt x="6" y="0"/>
                </a:lnTo>
                <a:lnTo>
                  <a:pt x="12" y="0"/>
                </a:lnTo>
                <a:lnTo>
                  <a:pt x="18" y="0"/>
                </a:lnTo>
                <a:lnTo>
                  <a:pt x="22" y="0"/>
                </a:lnTo>
                <a:lnTo>
                  <a:pt x="28" y="4"/>
                </a:lnTo>
                <a:lnTo>
                  <a:pt x="34" y="12"/>
                </a:lnTo>
                <a:lnTo>
                  <a:pt x="36" y="19"/>
                </a:lnTo>
                <a:lnTo>
                  <a:pt x="40" y="28"/>
                </a:lnTo>
                <a:lnTo>
                  <a:pt x="40" y="38"/>
                </a:lnTo>
                <a:lnTo>
                  <a:pt x="40" y="49"/>
                </a:lnTo>
                <a:lnTo>
                  <a:pt x="40" y="58"/>
                </a:lnTo>
                <a:lnTo>
                  <a:pt x="40" y="69"/>
                </a:lnTo>
                <a:lnTo>
                  <a:pt x="38" y="79"/>
                </a:lnTo>
                <a:lnTo>
                  <a:pt x="36" y="90"/>
                </a:lnTo>
                <a:lnTo>
                  <a:pt x="34" y="99"/>
                </a:lnTo>
                <a:lnTo>
                  <a:pt x="34" y="110"/>
                </a:lnTo>
                <a:lnTo>
                  <a:pt x="32" y="119"/>
                </a:lnTo>
                <a:lnTo>
                  <a:pt x="32" y="128"/>
                </a:lnTo>
                <a:lnTo>
                  <a:pt x="30" y="136"/>
                </a:lnTo>
                <a:lnTo>
                  <a:pt x="32" y="144"/>
                </a:lnTo>
                <a:lnTo>
                  <a:pt x="30" y="145"/>
                </a:lnTo>
                <a:lnTo>
                  <a:pt x="28" y="145"/>
                </a:lnTo>
                <a:lnTo>
                  <a:pt x="26" y="146"/>
                </a:lnTo>
                <a:lnTo>
                  <a:pt x="22" y="148"/>
                </a:lnTo>
                <a:lnTo>
                  <a:pt x="20" y="148"/>
                </a:lnTo>
                <a:lnTo>
                  <a:pt x="16" y="148"/>
                </a:lnTo>
                <a:lnTo>
                  <a:pt x="14" y="150"/>
                </a:lnTo>
                <a:lnTo>
                  <a:pt x="14" y="151"/>
                </a:lnTo>
                <a:lnTo>
                  <a:pt x="14" y="151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54" name="Freeform 14"/>
          <p:cNvSpPr>
            <a:spLocks noChangeArrowheads="1"/>
          </p:cNvSpPr>
          <p:nvPr/>
        </p:nvSpPr>
        <p:spPr bwMode="auto">
          <a:xfrm>
            <a:off x="6188075" y="4486275"/>
            <a:ext cx="173038" cy="220663"/>
          </a:xfrm>
          <a:custGeom>
            <a:avLst/>
            <a:gdLst/>
            <a:ahLst/>
            <a:cxnLst>
              <a:cxn ang="0">
                <a:pos x="99" y="139"/>
              </a:cxn>
              <a:cxn ang="0">
                <a:pos x="95" y="139"/>
              </a:cxn>
              <a:cxn ang="0">
                <a:pos x="91" y="139"/>
              </a:cxn>
              <a:cxn ang="0">
                <a:pos x="89" y="139"/>
              </a:cxn>
              <a:cxn ang="0">
                <a:pos x="87" y="139"/>
              </a:cxn>
              <a:cxn ang="0">
                <a:pos x="84" y="136"/>
              </a:cxn>
              <a:cxn ang="0">
                <a:pos x="79" y="133"/>
              </a:cxn>
              <a:cxn ang="0">
                <a:pos x="77" y="130"/>
              </a:cxn>
              <a:cxn ang="0">
                <a:pos x="75" y="128"/>
              </a:cxn>
              <a:cxn ang="0">
                <a:pos x="74" y="124"/>
              </a:cxn>
              <a:cxn ang="0">
                <a:pos x="74" y="121"/>
              </a:cxn>
              <a:cxn ang="0">
                <a:pos x="72" y="116"/>
              </a:cxn>
              <a:cxn ang="0">
                <a:pos x="70" y="112"/>
              </a:cxn>
              <a:cxn ang="0">
                <a:pos x="70" y="107"/>
              </a:cxn>
              <a:cxn ang="0">
                <a:pos x="68" y="102"/>
              </a:cxn>
              <a:cxn ang="0">
                <a:pos x="65" y="96"/>
              </a:cxn>
              <a:cxn ang="0">
                <a:pos x="62" y="90"/>
              </a:cxn>
              <a:cxn ang="0">
                <a:pos x="58" y="86"/>
              </a:cxn>
              <a:cxn ang="0">
                <a:pos x="54" y="79"/>
              </a:cxn>
              <a:cxn ang="0">
                <a:pos x="50" y="75"/>
              </a:cxn>
              <a:cxn ang="0">
                <a:pos x="44" y="69"/>
              </a:cxn>
              <a:cxn ang="0">
                <a:pos x="40" y="63"/>
              </a:cxn>
              <a:cxn ang="0">
                <a:pos x="34" y="58"/>
              </a:cxn>
              <a:cxn ang="0">
                <a:pos x="30" y="52"/>
              </a:cxn>
              <a:cxn ang="0">
                <a:pos x="24" y="46"/>
              </a:cxn>
              <a:cxn ang="0">
                <a:pos x="20" y="41"/>
              </a:cxn>
              <a:cxn ang="0">
                <a:pos x="14" y="35"/>
              </a:cxn>
              <a:cxn ang="0">
                <a:pos x="10" y="29"/>
              </a:cxn>
              <a:cxn ang="0">
                <a:pos x="6" y="23"/>
              </a:cxn>
              <a:cxn ang="0">
                <a:pos x="2" y="17"/>
              </a:cxn>
              <a:cxn ang="0">
                <a:pos x="0" y="10"/>
              </a:cxn>
              <a:cxn ang="0">
                <a:pos x="4" y="6"/>
              </a:cxn>
              <a:cxn ang="0">
                <a:pos x="8" y="5"/>
              </a:cxn>
              <a:cxn ang="0">
                <a:pos x="14" y="1"/>
              </a:cxn>
              <a:cxn ang="0">
                <a:pos x="18" y="0"/>
              </a:cxn>
              <a:cxn ang="0">
                <a:pos x="26" y="1"/>
              </a:cxn>
              <a:cxn ang="0">
                <a:pos x="34" y="7"/>
              </a:cxn>
              <a:cxn ang="0">
                <a:pos x="42" y="12"/>
              </a:cxn>
              <a:cxn ang="0">
                <a:pos x="50" y="20"/>
              </a:cxn>
              <a:cxn ang="0">
                <a:pos x="56" y="28"/>
              </a:cxn>
              <a:cxn ang="0">
                <a:pos x="62" y="37"/>
              </a:cxn>
              <a:cxn ang="0">
                <a:pos x="68" y="46"/>
              </a:cxn>
              <a:cxn ang="0">
                <a:pos x="74" y="56"/>
              </a:cxn>
              <a:cxn ang="0">
                <a:pos x="77" y="66"/>
              </a:cxn>
              <a:cxn ang="0">
                <a:pos x="84" y="75"/>
              </a:cxn>
              <a:cxn ang="0">
                <a:pos x="87" y="86"/>
              </a:cxn>
              <a:cxn ang="0">
                <a:pos x="91" y="95"/>
              </a:cxn>
              <a:cxn ang="0">
                <a:pos x="95" y="104"/>
              </a:cxn>
              <a:cxn ang="0">
                <a:pos x="99" y="112"/>
              </a:cxn>
              <a:cxn ang="0">
                <a:pos x="103" y="119"/>
              </a:cxn>
              <a:cxn ang="0">
                <a:pos x="109" y="127"/>
              </a:cxn>
              <a:cxn ang="0">
                <a:pos x="109" y="128"/>
              </a:cxn>
              <a:cxn ang="0">
                <a:pos x="105" y="133"/>
              </a:cxn>
              <a:cxn ang="0">
                <a:pos x="99" y="136"/>
              </a:cxn>
              <a:cxn ang="0">
                <a:pos x="99" y="139"/>
              </a:cxn>
              <a:cxn ang="0">
                <a:pos x="99" y="139"/>
              </a:cxn>
            </a:cxnLst>
            <a:rect l="0" t="0" r="r" b="b"/>
            <a:pathLst>
              <a:path w="109" h="139">
                <a:moveTo>
                  <a:pt x="99" y="139"/>
                </a:moveTo>
                <a:lnTo>
                  <a:pt x="95" y="139"/>
                </a:lnTo>
                <a:lnTo>
                  <a:pt x="91" y="139"/>
                </a:lnTo>
                <a:lnTo>
                  <a:pt x="89" y="139"/>
                </a:lnTo>
                <a:lnTo>
                  <a:pt x="87" y="139"/>
                </a:lnTo>
                <a:lnTo>
                  <a:pt x="84" y="136"/>
                </a:lnTo>
                <a:lnTo>
                  <a:pt x="79" y="133"/>
                </a:lnTo>
                <a:lnTo>
                  <a:pt x="77" y="130"/>
                </a:lnTo>
                <a:lnTo>
                  <a:pt x="75" y="128"/>
                </a:lnTo>
                <a:lnTo>
                  <a:pt x="74" y="124"/>
                </a:lnTo>
                <a:lnTo>
                  <a:pt x="74" y="121"/>
                </a:lnTo>
                <a:lnTo>
                  <a:pt x="72" y="116"/>
                </a:lnTo>
                <a:lnTo>
                  <a:pt x="70" y="112"/>
                </a:lnTo>
                <a:lnTo>
                  <a:pt x="70" y="107"/>
                </a:lnTo>
                <a:lnTo>
                  <a:pt x="68" y="102"/>
                </a:lnTo>
                <a:lnTo>
                  <a:pt x="65" y="96"/>
                </a:lnTo>
                <a:lnTo>
                  <a:pt x="62" y="90"/>
                </a:lnTo>
                <a:lnTo>
                  <a:pt x="58" y="86"/>
                </a:lnTo>
                <a:lnTo>
                  <a:pt x="54" y="79"/>
                </a:lnTo>
                <a:lnTo>
                  <a:pt x="50" y="75"/>
                </a:lnTo>
                <a:lnTo>
                  <a:pt x="44" y="69"/>
                </a:lnTo>
                <a:lnTo>
                  <a:pt x="40" y="63"/>
                </a:lnTo>
                <a:lnTo>
                  <a:pt x="34" y="58"/>
                </a:lnTo>
                <a:lnTo>
                  <a:pt x="30" y="52"/>
                </a:lnTo>
                <a:lnTo>
                  <a:pt x="24" y="46"/>
                </a:lnTo>
                <a:lnTo>
                  <a:pt x="20" y="41"/>
                </a:lnTo>
                <a:lnTo>
                  <a:pt x="14" y="35"/>
                </a:lnTo>
                <a:lnTo>
                  <a:pt x="10" y="29"/>
                </a:lnTo>
                <a:lnTo>
                  <a:pt x="6" y="23"/>
                </a:lnTo>
                <a:lnTo>
                  <a:pt x="2" y="17"/>
                </a:lnTo>
                <a:lnTo>
                  <a:pt x="0" y="10"/>
                </a:lnTo>
                <a:lnTo>
                  <a:pt x="4" y="6"/>
                </a:lnTo>
                <a:lnTo>
                  <a:pt x="8" y="5"/>
                </a:lnTo>
                <a:lnTo>
                  <a:pt x="14" y="1"/>
                </a:lnTo>
                <a:lnTo>
                  <a:pt x="18" y="0"/>
                </a:lnTo>
                <a:lnTo>
                  <a:pt x="26" y="1"/>
                </a:lnTo>
                <a:lnTo>
                  <a:pt x="34" y="7"/>
                </a:lnTo>
                <a:lnTo>
                  <a:pt x="42" y="12"/>
                </a:lnTo>
                <a:lnTo>
                  <a:pt x="50" y="20"/>
                </a:lnTo>
                <a:lnTo>
                  <a:pt x="56" y="28"/>
                </a:lnTo>
                <a:lnTo>
                  <a:pt x="62" y="37"/>
                </a:lnTo>
                <a:lnTo>
                  <a:pt x="68" y="46"/>
                </a:lnTo>
                <a:lnTo>
                  <a:pt x="74" y="56"/>
                </a:lnTo>
                <a:lnTo>
                  <a:pt x="77" y="66"/>
                </a:lnTo>
                <a:lnTo>
                  <a:pt x="84" y="75"/>
                </a:lnTo>
                <a:lnTo>
                  <a:pt x="87" y="86"/>
                </a:lnTo>
                <a:lnTo>
                  <a:pt x="91" y="95"/>
                </a:lnTo>
                <a:lnTo>
                  <a:pt x="95" y="104"/>
                </a:lnTo>
                <a:lnTo>
                  <a:pt x="99" y="112"/>
                </a:lnTo>
                <a:lnTo>
                  <a:pt x="103" y="119"/>
                </a:lnTo>
                <a:lnTo>
                  <a:pt x="109" y="127"/>
                </a:lnTo>
                <a:lnTo>
                  <a:pt x="109" y="128"/>
                </a:lnTo>
                <a:lnTo>
                  <a:pt x="105" y="133"/>
                </a:lnTo>
                <a:lnTo>
                  <a:pt x="99" y="136"/>
                </a:lnTo>
                <a:lnTo>
                  <a:pt x="99" y="139"/>
                </a:lnTo>
                <a:lnTo>
                  <a:pt x="99" y="139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55" name="Freeform 15"/>
          <p:cNvSpPr>
            <a:spLocks noChangeArrowheads="1"/>
          </p:cNvSpPr>
          <p:nvPr/>
        </p:nvSpPr>
        <p:spPr bwMode="auto">
          <a:xfrm>
            <a:off x="6261100" y="4737100"/>
            <a:ext cx="241300" cy="120650"/>
          </a:xfrm>
          <a:custGeom>
            <a:avLst/>
            <a:gdLst/>
            <a:ahLst/>
            <a:cxnLst>
              <a:cxn ang="0">
                <a:pos x="152" y="1"/>
              </a:cxn>
              <a:cxn ang="0">
                <a:pos x="150" y="7"/>
              </a:cxn>
              <a:cxn ang="0">
                <a:pos x="145" y="14"/>
              </a:cxn>
              <a:cxn ang="0">
                <a:pos x="138" y="21"/>
              </a:cxn>
              <a:cxn ang="0">
                <a:pos x="131" y="29"/>
              </a:cxn>
              <a:cxn ang="0">
                <a:pos x="121" y="35"/>
              </a:cxn>
              <a:cxn ang="0">
                <a:pos x="109" y="40"/>
              </a:cxn>
              <a:cxn ang="0">
                <a:pos x="99" y="44"/>
              </a:cxn>
              <a:cxn ang="0">
                <a:pos x="89" y="46"/>
              </a:cxn>
              <a:cxn ang="0">
                <a:pos x="79" y="49"/>
              </a:cxn>
              <a:cxn ang="0">
                <a:pos x="71" y="52"/>
              </a:cxn>
              <a:cxn ang="0">
                <a:pos x="65" y="55"/>
              </a:cxn>
              <a:cxn ang="0">
                <a:pos x="57" y="60"/>
              </a:cxn>
              <a:cxn ang="0">
                <a:pos x="49" y="64"/>
              </a:cxn>
              <a:cxn ang="0">
                <a:pos x="40" y="69"/>
              </a:cxn>
              <a:cxn ang="0">
                <a:pos x="29" y="72"/>
              </a:cxn>
              <a:cxn ang="0">
                <a:pos x="22" y="74"/>
              </a:cxn>
              <a:cxn ang="0">
                <a:pos x="16" y="74"/>
              </a:cxn>
              <a:cxn ang="0">
                <a:pos x="8" y="75"/>
              </a:cxn>
              <a:cxn ang="0">
                <a:pos x="2" y="76"/>
              </a:cxn>
              <a:cxn ang="0">
                <a:pos x="2" y="70"/>
              </a:cxn>
              <a:cxn ang="0">
                <a:pos x="12" y="60"/>
              </a:cxn>
              <a:cxn ang="0">
                <a:pos x="28" y="49"/>
              </a:cxn>
              <a:cxn ang="0">
                <a:pos x="45" y="38"/>
              </a:cxn>
              <a:cxn ang="0">
                <a:pos x="67" y="29"/>
              </a:cxn>
              <a:cxn ang="0">
                <a:pos x="87" y="21"/>
              </a:cxn>
              <a:cxn ang="0">
                <a:pos x="107" y="14"/>
              </a:cxn>
              <a:cxn ang="0">
                <a:pos x="123" y="7"/>
              </a:cxn>
              <a:cxn ang="0">
                <a:pos x="129" y="4"/>
              </a:cxn>
              <a:cxn ang="0">
                <a:pos x="136" y="3"/>
              </a:cxn>
              <a:cxn ang="0">
                <a:pos x="145" y="1"/>
              </a:cxn>
              <a:cxn ang="0">
                <a:pos x="150" y="0"/>
              </a:cxn>
              <a:cxn ang="0">
                <a:pos x="152" y="0"/>
              </a:cxn>
            </a:cxnLst>
            <a:rect l="0" t="0" r="r" b="b"/>
            <a:pathLst>
              <a:path w="152" h="76">
                <a:moveTo>
                  <a:pt x="152" y="0"/>
                </a:moveTo>
                <a:lnTo>
                  <a:pt x="152" y="1"/>
                </a:lnTo>
                <a:lnTo>
                  <a:pt x="150" y="4"/>
                </a:lnTo>
                <a:lnTo>
                  <a:pt x="150" y="7"/>
                </a:lnTo>
                <a:lnTo>
                  <a:pt x="148" y="11"/>
                </a:lnTo>
                <a:lnTo>
                  <a:pt x="145" y="14"/>
                </a:lnTo>
                <a:lnTo>
                  <a:pt x="142" y="16"/>
                </a:lnTo>
                <a:lnTo>
                  <a:pt x="138" y="21"/>
                </a:lnTo>
                <a:lnTo>
                  <a:pt x="135" y="24"/>
                </a:lnTo>
                <a:lnTo>
                  <a:pt x="131" y="29"/>
                </a:lnTo>
                <a:lnTo>
                  <a:pt x="124" y="32"/>
                </a:lnTo>
                <a:lnTo>
                  <a:pt x="121" y="35"/>
                </a:lnTo>
                <a:lnTo>
                  <a:pt x="115" y="38"/>
                </a:lnTo>
                <a:lnTo>
                  <a:pt x="109" y="40"/>
                </a:lnTo>
                <a:lnTo>
                  <a:pt x="105" y="43"/>
                </a:lnTo>
                <a:lnTo>
                  <a:pt x="99" y="44"/>
                </a:lnTo>
                <a:lnTo>
                  <a:pt x="93" y="44"/>
                </a:lnTo>
                <a:lnTo>
                  <a:pt x="89" y="46"/>
                </a:lnTo>
                <a:lnTo>
                  <a:pt x="85" y="47"/>
                </a:lnTo>
                <a:lnTo>
                  <a:pt x="79" y="49"/>
                </a:lnTo>
                <a:lnTo>
                  <a:pt x="75" y="51"/>
                </a:lnTo>
                <a:lnTo>
                  <a:pt x="71" y="52"/>
                </a:lnTo>
                <a:lnTo>
                  <a:pt x="69" y="53"/>
                </a:lnTo>
                <a:lnTo>
                  <a:pt x="65" y="55"/>
                </a:lnTo>
                <a:lnTo>
                  <a:pt x="61" y="58"/>
                </a:lnTo>
                <a:lnTo>
                  <a:pt x="57" y="60"/>
                </a:lnTo>
                <a:lnTo>
                  <a:pt x="53" y="63"/>
                </a:lnTo>
                <a:lnTo>
                  <a:pt x="49" y="64"/>
                </a:lnTo>
                <a:lnTo>
                  <a:pt x="45" y="67"/>
                </a:lnTo>
                <a:lnTo>
                  <a:pt x="40" y="69"/>
                </a:lnTo>
                <a:lnTo>
                  <a:pt x="35" y="70"/>
                </a:lnTo>
                <a:lnTo>
                  <a:pt x="29" y="72"/>
                </a:lnTo>
                <a:lnTo>
                  <a:pt x="24" y="74"/>
                </a:lnTo>
                <a:lnTo>
                  <a:pt x="22" y="74"/>
                </a:lnTo>
                <a:lnTo>
                  <a:pt x="19" y="74"/>
                </a:lnTo>
                <a:lnTo>
                  <a:pt x="16" y="74"/>
                </a:lnTo>
                <a:lnTo>
                  <a:pt x="12" y="75"/>
                </a:lnTo>
                <a:lnTo>
                  <a:pt x="8" y="75"/>
                </a:lnTo>
                <a:lnTo>
                  <a:pt x="4" y="76"/>
                </a:lnTo>
                <a:lnTo>
                  <a:pt x="2" y="76"/>
                </a:lnTo>
                <a:lnTo>
                  <a:pt x="0" y="76"/>
                </a:lnTo>
                <a:lnTo>
                  <a:pt x="2" y="70"/>
                </a:lnTo>
                <a:lnTo>
                  <a:pt x="6" y="64"/>
                </a:lnTo>
                <a:lnTo>
                  <a:pt x="12" y="60"/>
                </a:lnTo>
                <a:lnTo>
                  <a:pt x="19" y="53"/>
                </a:lnTo>
                <a:lnTo>
                  <a:pt x="28" y="49"/>
                </a:lnTo>
                <a:lnTo>
                  <a:pt x="38" y="44"/>
                </a:lnTo>
                <a:lnTo>
                  <a:pt x="45" y="38"/>
                </a:lnTo>
                <a:lnTo>
                  <a:pt x="57" y="35"/>
                </a:lnTo>
                <a:lnTo>
                  <a:pt x="67" y="29"/>
                </a:lnTo>
                <a:lnTo>
                  <a:pt x="77" y="26"/>
                </a:lnTo>
                <a:lnTo>
                  <a:pt x="87" y="21"/>
                </a:lnTo>
                <a:lnTo>
                  <a:pt x="97" y="18"/>
                </a:lnTo>
                <a:lnTo>
                  <a:pt x="107" y="14"/>
                </a:lnTo>
                <a:lnTo>
                  <a:pt x="115" y="11"/>
                </a:lnTo>
                <a:lnTo>
                  <a:pt x="123" y="7"/>
                </a:lnTo>
                <a:lnTo>
                  <a:pt x="129" y="6"/>
                </a:lnTo>
                <a:lnTo>
                  <a:pt x="129" y="4"/>
                </a:lnTo>
                <a:lnTo>
                  <a:pt x="133" y="4"/>
                </a:lnTo>
                <a:lnTo>
                  <a:pt x="136" y="3"/>
                </a:lnTo>
                <a:lnTo>
                  <a:pt x="140" y="3"/>
                </a:lnTo>
                <a:lnTo>
                  <a:pt x="145" y="1"/>
                </a:lnTo>
                <a:lnTo>
                  <a:pt x="147" y="1"/>
                </a:lnTo>
                <a:lnTo>
                  <a:pt x="150" y="0"/>
                </a:lnTo>
                <a:lnTo>
                  <a:pt x="152" y="0"/>
                </a:lnTo>
                <a:lnTo>
                  <a:pt x="152" y="0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56" name="Freeform 16"/>
          <p:cNvSpPr>
            <a:spLocks noChangeArrowheads="1"/>
          </p:cNvSpPr>
          <p:nvPr/>
        </p:nvSpPr>
        <p:spPr bwMode="auto">
          <a:xfrm>
            <a:off x="6800850" y="4706938"/>
            <a:ext cx="111125" cy="77787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6" y="0"/>
              </a:cxn>
              <a:cxn ang="0">
                <a:pos x="21" y="0"/>
              </a:cxn>
              <a:cxn ang="0">
                <a:pos x="23" y="2"/>
              </a:cxn>
              <a:cxn ang="0">
                <a:pos x="24" y="3"/>
              </a:cxn>
              <a:cxn ang="0">
                <a:pos x="28" y="7"/>
              </a:cxn>
              <a:cxn ang="0">
                <a:pos x="32" y="11"/>
              </a:cxn>
              <a:cxn ang="0">
                <a:pos x="36" y="16"/>
              </a:cxn>
              <a:cxn ang="0">
                <a:pos x="40" y="20"/>
              </a:cxn>
              <a:cxn ang="0">
                <a:pos x="42" y="22"/>
              </a:cxn>
              <a:cxn ang="0">
                <a:pos x="46" y="23"/>
              </a:cxn>
              <a:cxn ang="0">
                <a:pos x="48" y="25"/>
              </a:cxn>
              <a:cxn ang="0">
                <a:pos x="52" y="26"/>
              </a:cxn>
              <a:cxn ang="0">
                <a:pos x="56" y="26"/>
              </a:cxn>
              <a:cxn ang="0">
                <a:pos x="60" y="28"/>
              </a:cxn>
              <a:cxn ang="0">
                <a:pos x="64" y="31"/>
              </a:cxn>
              <a:cxn ang="0">
                <a:pos x="68" y="33"/>
              </a:cxn>
              <a:cxn ang="0">
                <a:pos x="68" y="35"/>
              </a:cxn>
              <a:cxn ang="0">
                <a:pos x="70" y="39"/>
              </a:cxn>
              <a:cxn ang="0">
                <a:pos x="68" y="43"/>
              </a:cxn>
              <a:cxn ang="0">
                <a:pos x="66" y="47"/>
              </a:cxn>
              <a:cxn ang="0">
                <a:pos x="62" y="48"/>
              </a:cxn>
              <a:cxn ang="0">
                <a:pos x="58" y="49"/>
              </a:cxn>
              <a:cxn ang="0">
                <a:pos x="54" y="49"/>
              </a:cxn>
              <a:cxn ang="0">
                <a:pos x="50" y="49"/>
              </a:cxn>
              <a:cxn ang="0">
                <a:pos x="46" y="48"/>
              </a:cxn>
              <a:cxn ang="0">
                <a:pos x="42" y="48"/>
              </a:cxn>
              <a:cxn ang="0">
                <a:pos x="38" y="45"/>
              </a:cxn>
              <a:cxn ang="0">
                <a:pos x="35" y="43"/>
              </a:cxn>
              <a:cxn ang="0">
                <a:pos x="30" y="42"/>
              </a:cxn>
              <a:cxn ang="0">
                <a:pos x="26" y="39"/>
              </a:cxn>
              <a:cxn ang="0">
                <a:pos x="23" y="37"/>
              </a:cxn>
              <a:cxn ang="0">
                <a:pos x="19" y="35"/>
              </a:cxn>
              <a:cxn ang="0">
                <a:pos x="16" y="33"/>
              </a:cxn>
              <a:cxn ang="0">
                <a:pos x="12" y="30"/>
              </a:cxn>
              <a:cxn ang="0">
                <a:pos x="9" y="28"/>
              </a:cxn>
              <a:cxn ang="0">
                <a:pos x="7" y="26"/>
              </a:cxn>
              <a:cxn ang="0">
                <a:pos x="3" y="22"/>
              </a:cxn>
              <a:cxn ang="0">
                <a:pos x="0" y="19"/>
              </a:cxn>
              <a:cxn ang="0">
                <a:pos x="0" y="14"/>
              </a:cxn>
              <a:cxn ang="0">
                <a:pos x="0" y="11"/>
              </a:cxn>
              <a:cxn ang="0">
                <a:pos x="3" y="7"/>
              </a:cxn>
              <a:cxn ang="0">
                <a:pos x="5" y="3"/>
              </a:cxn>
              <a:cxn ang="0">
                <a:pos x="9" y="2"/>
              </a:cxn>
              <a:cxn ang="0">
                <a:pos x="14" y="0"/>
              </a:cxn>
              <a:cxn ang="0">
                <a:pos x="14" y="0"/>
              </a:cxn>
            </a:cxnLst>
            <a:rect l="0" t="0" r="r" b="b"/>
            <a:pathLst>
              <a:path w="70" h="49">
                <a:moveTo>
                  <a:pt x="14" y="0"/>
                </a:moveTo>
                <a:lnTo>
                  <a:pt x="16" y="0"/>
                </a:lnTo>
                <a:lnTo>
                  <a:pt x="21" y="0"/>
                </a:lnTo>
                <a:lnTo>
                  <a:pt x="23" y="2"/>
                </a:lnTo>
                <a:lnTo>
                  <a:pt x="24" y="3"/>
                </a:lnTo>
                <a:lnTo>
                  <a:pt x="28" y="7"/>
                </a:lnTo>
                <a:lnTo>
                  <a:pt x="32" y="11"/>
                </a:lnTo>
                <a:lnTo>
                  <a:pt x="36" y="16"/>
                </a:lnTo>
                <a:lnTo>
                  <a:pt x="40" y="20"/>
                </a:lnTo>
                <a:lnTo>
                  <a:pt x="42" y="22"/>
                </a:lnTo>
                <a:lnTo>
                  <a:pt x="46" y="23"/>
                </a:lnTo>
                <a:lnTo>
                  <a:pt x="48" y="25"/>
                </a:lnTo>
                <a:lnTo>
                  <a:pt x="52" y="26"/>
                </a:lnTo>
                <a:lnTo>
                  <a:pt x="56" y="26"/>
                </a:lnTo>
                <a:lnTo>
                  <a:pt x="60" y="28"/>
                </a:lnTo>
                <a:lnTo>
                  <a:pt x="64" y="31"/>
                </a:lnTo>
                <a:lnTo>
                  <a:pt x="68" y="33"/>
                </a:lnTo>
                <a:lnTo>
                  <a:pt x="68" y="35"/>
                </a:lnTo>
                <a:lnTo>
                  <a:pt x="70" y="39"/>
                </a:lnTo>
                <a:lnTo>
                  <a:pt x="68" y="43"/>
                </a:lnTo>
                <a:lnTo>
                  <a:pt x="66" y="47"/>
                </a:lnTo>
                <a:lnTo>
                  <a:pt x="62" y="48"/>
                </a:lnTo>
                <a:lnTo>
                  <a:pt x="58" y="49"/>
                </a:lnTo>
                <a:lnTo>
                  <a:pt x="54" y="49"/>
                </a:lnTo>
                <a:lnTo>
                  <a:pt x="50" y="49"/>
                </a:lnTo>
                <a:lnTo>
                  <a:pt x="46" y="48"/>
                </a:lnTo>
                <a:lnTo>
                  <a:pt x="42" y="48"/>
                </a:lnTo>
                <a:lnTo>
                  <a:pt x="38" y="45"/>
                </a:lnTo>
                <a:lnTo>
                  <a:pt x="35" y="43"/>
                </a:lnTo>
                <a:lnTo>
                  <a:pt x="30" y="42"/>
                </a:lnTo>
                <a:lnTo>
                  <a:pt x="26" y="39"/>
                </a:lnTo>
                <a:lnTo>
                  <a:pt x="23" y="37"/>
                </a:lnTo>
                <a:lnTo>
                  <a:pt x="19" y="35"/>
                </a:lnTo>
                <a:lnTo>
                  <a:pt x="16" y="33"/>
                </a:lnTo>
                <a:lnTo>
                  <a:pt x="12" y="30"/>
                </a:lnTo>
                <a:lnTo>
                  <a:pt x="9" y="28"/>
                </a:lnTo>
                <a:lnTo>
                  <a:pt x="7" y="26"/>
                </a:lnTo>
                <a:lnTo>
                  <a:pt x="3" y="22"/>
                </a:lnTo>
                <a:lnTo>
                  <a:pt x="0" y="19"/>
                </a:lnTo>
                <a:lnTo>
                  <a:pt x="0" y="14"/>
                </a:lnTo>
                <a:lnTo>
                  <a:pt x="0" y="11"/>
                </a:lnTo>
                <a:lnTo>
                  <a:pt x="3" y="7"/>
                </a:lnTo>
                <a:lnTo>
                  <a:pt x="5" y="3"/>
                </a:lnTo>
                <a:lnTo>
                  <a:pt x="9" y="2"/>
                </a:lnTo>
                <a:lnTo>
                  <a:pt x="14" y="0"/>
                </a:lnTo>
                <a:lnTo>
                  <a:pt x="14" y="0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57" name="Freeform 17"/>
          <p:cNvSpPr>
            <a:spLocks noChangeArrowheads="1"/>
          </p:cNvSpPr>
          <p:nvPr/>
        </p:nvSpPr>
        <p:spPr bwMode="auto">
          <a:xfrm>
            <a:off x="5989638" y="4725988"/>
            <a:ext cx="277812" cy="79375"/>
          </a:xfrm>
          <a:custGeom>
            <a:avLst/>
            <a:gdLst/>
            <a:ahLst/>
            <a:cxnLst>
              <a:cxn ang="0">
                <a:pos x="175" y="44"/>
              </a:cxn>
              <a:cxn ang="0">
                <a:pos x="173" y="44"/>
              </a:cxn>
              <a:cxn ang="0">
                <a:pos x="171" y="45"/>
              </a:cxn>
              <a:cxn ang="0">
                <a:pos x="167" y="47"/>
              </a:cxn>
              <a:cxn ang="0">
                <a:pos x="163" y="48"/>
              </a:cxn>
              <a:cxn ang="0">
                <a:pos x="157" y="48"/>
              </a:cxn>
              <a:cxn ang="0">
                <a:pos x="151" y="48"/>
              </a:cxn>
              <a:cxn ang="0">
                <a:pos x="145" y="50"/>
              </a:cxn>
              <a:cxn ang="0">
                <a:pos x="139" y="50"/>
              </a:cxn>
              <a:cxn ang="0">
                <a:pos x="133" y="48"/>
              </a:cxn>
              <a:cxn ang="0">
                <a:pos x="127" y="48"/>
              </a:cxn>
              <a:cxn ang="0">
                <a:pos x="119" y="47"/>
              </a:cxn>
              <a:cxn ang="0">
                <a:pos x="115" y="47"/>
              </a:cxn>
              <a:cxn ang="0">
                <a:pos x="107" y="45"/>
              </a:cxn>
              <a:cxn ang="0">
                <a:pos x="103" y="44"/>
              </a:cxn>
              <a:cxn ang="0">
                <a:pos x="97" y="40"/>
              </a:cxn>
              <a:cxn ang="0">
                <a:pos x="93" y="39"/>
              </a:cxn>
              <a:cxn ang="0">
                <a:pos x="88" y="36"/>
              </a:cxn>
              <a:cxn ang="0">
                <a:pos x="83" y="36"/>
              </a:cxn>
              <a:cxn ang="0">
                <a:pos x="79" y="35"/>
              </a:cxn>
              <a:cxn ang="0">
                <a:pos x="74" y="33"/>
              </a:cxn>
              <a:cxn ang="0">
                <a:pos x="70" y="31"/>
              </a:cxn>
              <a:cxn ang="0">
                <a:pos x="66" y="31"/>
              </a:cxn>
              <a:cxn ang="0">
                <a:pos x="60" y="30"/>
              </a:cxn>
              <a:cxn ang="0">
                <a:pos x="56" y="30"/>
              </a:cxn>
              <a:cxn ang="0">
                <a:pos x="52" y="28"/>
              </a:cxn>
              <a:cxn ang="0">
                <a:pos x="46" y="27"/>
              </a:cxn>
              <a:cxn ang="0">
                <a:pos x="42" y="25"/>
              </a:cxn>
              <a:cxn ang="0">
                <a:pos x="38" y="25"/>
              </a:cxn>
              <a:cxn ang="0">
                <a:pos x="32" y="23"/>
              </a:cxn>
              <a:cxn ang="0">
                <a:pos x="28" y="22"/>
              </a:cxn>
              <a:cxn ang="0">
                <a:pos x="22" y="19"/>
              </a:cxn>
              <a:cxn ang="0">
                <a:pos x="18" y="18"/>
              </a:cxn>
              <a:cxn ang="0">
                <a:pos x="16" y="16"/>
              </a:cxn>
              <a:cxn ang="0">
                <a:pos x="14" y="14"/>
              </a:cxn>
              <a:cxn ang="0">
                <a:pos x="10" y="13"/>
              </a:cxn>
              <a:cxn ang="0">
                <a:pos x="8" y="11"/>
              </a:cxn>
              <a:cxn ang="0">
                <a:pos x="2" y="8"/>
              </a:cxn>
              <a:cxn ang="0">
                <a:pos x="0" y="5"/>
              </a:cxn>
              <a:cxn ang="0">
                <a:pos x="6" y="4"/>
              </a:cxn>
              <a:cxn ang="0">
                <a:pos x="14" y="2"/>
              </a:cxn>
              <a:cxn ang="0">
                <a:pos x="22" y="0"/>
              </a:cxn>
              <a:cxn ang="0">
                <a:pos x="32" y="2"/>
              </a:cxn>
              <a:cxn ang="0">
                <a:pos x="44" y="2"/>
              </a:cxn>
              <a:cxn ang="0">
                <a:pos x="54" y="5"/>
              </a:cxn>
              <a:cxn ang="0">
                <a:pos x="66" y="7"/>
              </a:cxn>
              <a:cxn ang="0">
                <a:pos x="78" y="10"/>
              </a:cxn>
              <a:cxn ang="0">
                <a:pos x="90" y="13"/>
              </a:cxn>
              <a:cxn ang="0">
                <a:pos x="99" y="16"/>
              </a:cxn>
              <a:cxn ang="0">
                <a:pos x="109" y="19"/>
              </a:cxn>
              <a:cxn ang="0">
                <a:pos x="121" y="23"/>
              </a:cxn>
              <a:cxn ang="0">
                <a:pos x="131" y="25"/>
              </a:cxn>
              <a:cxn ang="0">
                <a:pos x="139" y="28"/>
              </a:cxn>
              <a:cxn ang="0">
                <a:pos x="147" y="31"/>
              </a:cxn>
              <a:cxn ang="0">
                <a:pos x="155" y="33"/>
              </a:cxn>
              <a:cxn ang="0">
                <a:pos x="157" y="35"/>
              </a:cxn>
              <a:cxn ang="0">
                <a:pos x="161" y="36"/>
              </a:cxn>
              <a:cxn ang="0">
                <a:pos x="165" y="37"/>
              </a:cxn>
              <a:cxn ang="0">
                <a:pos x="167" y="39"/>
              </a:cxn>
              <a:cxn ang="0">
                <a:pos x="171" y="40"/>
              </a:cxn>
              <a:cxn ang="0">
                <a:pos x="173" y="42"/>
              </a:cxn>
              <a:cxn ang="0">
                <a:pos x="175" y="44"/>
              </a:cxn>
              <a:cxn ang="0">
                <a:pos x="175" y="44"/>
              </a:cxn>
            </a:cxnLst>
            <a:rect l="0" t="0" r="r" b="b"/>
            <a:pathLst>
              <a:path w="175" h="50">
                <a:moveTo>
                  <a:pt x="175" y="44"/>
                </a:moveTo>
                <a:lnTo>
                  <a:pt x="173" y="44"/>
                </a:lnTo>
                <a:lnTo>
                  <a:pt x="171" y="45"/>
                </a:lnTo>
                <a:lnTo>
                  <a:pt x="167" y="47"/>
                </a:lnTo>
                <a:lnTo>
                  <a:pt x="163" y="48"/>
                </a:lnTo>
                <a:lnTo>
                  <a:pt x="157" y="48"/>
                </a:lnTo>
                <a:lnTo>
                  <a:pt x="151" y="48"/>
                </a:lnTo>
                <a:lnTo>
                  <a:pt x="145" y="50"/>
                </a:lnTo>
                <a:lnTo>
                  <a:pt x="139" y="50"/>
                </a:lnTo>
                <a:lnTo>
                  <a:pt x="133" y="48"/>
                </a:lnTo>
                <a:lnTo>
                  <a:pt x="127" y="48"/>
                </a:lnTo>
                <a:lnTo>
                  <a:pt x="119" y="47"/>
                </a:lnTo>
                <a:lnTo>
                  <a:pt x="115" y="47"/>
                </a:lnTo>
                <a:lnTo>
                  <a:pt x="107" y="45"/>
                </a:lnTo>
                <a:lnTo>
                  <a:pt x="103" y="44"/>
                </a:lnTo>
                <a:lnTo>
                  <a:pt x="97" y="40"/>
                </a:lnTo>
                <a:lnTo>
                  <a:pt x="93" y="39"/>
                </a:lnTo>
                <a:lnTo>
                  <a:pt x="88" y="36"/>
                </a:lnTo>
                <a:lnTo>
                  <a:pt x="83" y="36"/>
                </a:lnTo>
                <a:lnTo>
                  <a:pt x="79" y="35"/>
                </a:lnTo>
                <a:lnTo>
                  <a:pt x="74" y="33"/>
                </a:lnTo>
                <a:lnTo>
                  <a:pt x="70" y="31"/>
                </a:lnTo>
                <a:lnTo>
                  <a:pt x="66" y="31"/>
                </a:lnTo>
                <a:lnTo>
                  <a:pt x="60" y="30"/>
                </a:lnTo>
                <a:lnTo>
                  <a:pt x="56" y="30"/>
                </a:lnTo>
                <a:lnTo>
                  <a:pt x="52" y="28"/>
                </a:lnTo>
                <a:lnTo>
                  <a:pt x="46" y="27"/>
                </a:lnTo>
                <a:lnTo>
                  <a:pt x="42" y="25"/>
                </a:lnTo>
                <a:lnTo>
                  <a:pt x="38" y="25"/>
                </a:lnTo>
                <a:lnTo>
                  <a:pt x="32" y="23"/>
                </a:lnTo>
                <a:lnTo>
                  <a:pt x="28" y="22"/>
                </a:lnTo>
                <a:lnTo>
                  <a:pt x="22" y="19"/>
                </a:lnTo>
                <a:lnTo>
                  <a:pt x="18" y="18"/>
                </a:lnTo>
                <a:lnTo>
                  <a:pt x="16" y="16"/>
                </a:lnTo>
                <a:lnTo>
                  <a:pt x="14" y="14"/>
                </a:lnTo>
                <a:lnTo>
                  <a:pt x="10" y="13"/>
                </a:lnTo>
                <a:lnTo>
                  <a:pt x="8" y="11"/>
                </a:lnTo>
                <a:lnTo>
                  <a:pt x="2" y="8"/>
                </a:lnTo>
                <a:lnTo>
                  <a:pt x="0" y="5"/>
                </a:lnTo>
                <a:lnTo>
                  <a:pt x="6" y="4"/>
                </a:lnTo>
                <a:lnTo>
                  <a:pt x="14" y="2"/>
                </a:lnTo>
                <a:lnTo>
                  <a:pt x="22" y="0"/>
                </a:lnTo>
                <a:lnTo>
                  <a:pt x="32" y="2"/>
                </a:lnTo>
                <a:lnTo>
                  <a:pt x="44" y="2"/>
                </a:lnTo>
                <a:lnTo>
                  <a:pt x="54" y="5"/>
                </a:lnTo>
                <a:lnTo>
                  <a:pt x="66" y="7"/>
                </a:lnTo>
                <a:lnTo>
                  <a:pt x="78" y="10"/>
                </a:lnTo>
                <a:lnTo>
                  <a:pt x="90" y="13"/>
                </a:lnTo>
                <a:lnTo>
                  <a:pt x="99" y="16"/>
                </a:lnTo>
                <a:lnTo>
                  <a:pt x="109" y="19"/>
                </a:lnTo>
                <a:lnTo>
                  <a:pt x="121" y="23"/>
                </a:lnTo>
                <a:lnTo>
                  <a:pt x="131" y="25"/>
                </a:lnTo>
                <a:lnTo>
                  <a:pt x="139" y="28"/>
                </a:lnTo>
                <a:lnTo>
                  <a:pt x="147" y="31"/>
                </a:lnTo>
                <a:lnTo>
                  <a:pt x="155" y="33"/>
                </a:lnTo>
                <a:lnTo>
                  <a:pt x="157" y="35"/>
                </a:lnTo>
                <a:lnTo>
                  <a:pt x="161" y="36"/>
                </a:lnTo>
                <a:lnTo>
                  <a:pt x="165" y="37"/>
                </a:lnTo>
                <a:lnTo>
                  <a:pt x="167" y="39"/>
                </a:lnTo>
                <a:lnTo>
                  <a:pt x="171" y="40"/>
                </a:lnTo>
                <a:lnTo>
                  <a:pt x="173" y="42"/>
                </a:lnTo>
                <a:lnTo>
                  <a:pt x="175" y="44"/>
                </a:lnTo>
                <a:lnTo>
                  <a:pt x="175" y="44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58" name="Freeform 18"/>
          <p:cNvSpPr>
            <a:spLocks noChangeArrowheads="1"/>
          </p:cNvSpPr>
          <p:nvPr/>
        </p:nvSpPr>
        <p:spPr bwMode="auto">
          <a:xfrm>
            <a:off x="6184900" y="4486275"/>
            <a:ext cx="242888" cy="119063"/>
          </a:xfrm>
          <a:custGeom>
            <a:avLst/>
            <a:gdLst/>
            <a:ahLst/>
            <a:cxnLst>
              <a:cxn ang="0">
                <a:pos x="153" y="1"/>
              </a:cxn>
              <a:cxn ang="0">
                <a:pos x="151" y="6"/>
              </a:cxn>
              <a:cxn ang="0">
                <a:pos x="147" y="14"/>
              </a:cxn>
              <a:cxn ang="0">
                <a:pos x="139" y="20"/>
              </a:cxn>
              <a:cxn ang="0">
                <a:pos x="131" y="28"/>
              </a:cxn>
              <a:cxn ang="0">
                <a:pos x="121" y="33"/>
              </a:cxn>
              <a:cxn ang="0">
                <a:pos x="109" y="40"/>
              </a:cxn>
              <a:cxn ang="0">
                <a:pos x="99" y="43"/>
              </a:cxn>
              <a:cxn ang="0">
                <a:pos x="89" y="44"/>
              </a:cxn>
              <a:cxn ang="0">
                <a:pos x="79" y="49"/>
              </a:cxn>
              <a:cxn ang="0">
                <a:pos x="74" y="52"/>
              </a:cxn>
              <a:cxn ang="0">
                <a:pos x="65" y="56"/>
              </a:cxn>
              <a:cxn ang="0">
                <a:pos x="58" y="60"/>
              </a:cxn>
              <a:cxn ang="0">
                <a:pos x="50" y="64"/>
              </a:cxn>
              <a:cxn ang="0">
                <a:pos x="40" y="67"/>
              </a:cxn>
              <a:cxn ang="0">
                <a:pos x="30" y="70"/>
              </a:cxn>
              <a:cxn ang="0">
                <a:pos x="22" y="72"/>
              </a:cxn>
              <a:cxn ang="0">
                <a:pos x="16" y="73"/>
              </a:cxn>
              <a:cxn ang="0">
                <a:pos x="8" y="75"/>
              </a:cxn>
              <a:cxn ang="0">
                <a:pos x="2" y="75"/>
              </a:cxn>
              <a:cxn ang="0">
                <a:pos x="2" y="70"/>
              </a:cxn>
              <a:cxn ang="0">
                <a:pos x="12" y="60"/>
              </a:cxn>
              <a:cxn ang="0">
                <a:pos x="28" y="49"/>
              </a:cxn>
              <a:cxn ang="0">
                <a:pos x="46" y="38"/>
              </a:cxn>
              <a:cxn ang="0">
                <a:pos x="67" y="29"/>
              </a:cxn>
              <a:cxn ang="0">
                <a:pos x="88" y="21"/>
              </a:cxn>
              <a:cxn ang="0">
                <a:pos x="107" y="14"/>
              </a:cxn>
              <a:cxn ang="0">
                <a:pos x="123" y="7"/>
              </a:cxn>
              <a:cxn ang="0">
                <a:pos x="129" y="3"/>
              </a:cxn>
              <a:cxn ang="0">
                <a:pos x="135" y="1"/>
              </a:cxn>
              <a:cxn ang="0">
                <a:pos x="143" y="1"/>
              </a:cxn>
              <a:cxn ang="0">
                <a:pos x="149" y="0"/>
              </a:cxn>
              <a:cxn ang="0">
                <a:pos x="153" y="0"/>
              </a:cxn>
            </a:cxnLst>
            <a:rect l="0" t="0" r="r" b="b"/>
            <a:pathLst>
              <a:path w="153" h="75">
                <a:moveTo>
                  <a:pt x="153" y="0"/>
                </a:moveTo>
                <a:lnTo>
                  <a:pt x="153" y="1"/>
                </a:lnTo>
                <a:lnTo>
                  <a:pt x="153" y="5"/>
                </a:lnTo>
                <a:lnTo>
                  <a:pt x="151" y="6"/>
                </a:lnTo>
                <a:lnTo>
                  <a:pt x="149" y="10"/>
                </a:lnTo>
                <a:lnTo>
                  <a:pt x="147" y="14"/>
                </a:lnTo>
                <a:lnTo>
                  <a:pt x="143" y="17"/>
                </a:lnTo>
                <a:lnTo>
                  <a:pt x="139" y="20"/>
                </a:lnTo>
                <a:lnTo>
                  <a:pt x="135" y="24"/>
                </a:lnTo>
                <a:lnTo>
                  <a:pt x="131" y="28"/>
                </a:lnTo>
                <a:lnTo>
                  <a:pt x="125" y="30"/>
                </a:lnTo>
                <a:lnTo>
                  <a:pt x="121" y="33"/>
                </a:lnTo>
                <a:lnTo>
                  <a:pt x="115" y="37"/>
                </a:lnTo>
                <a:lnTo>
                  <a:pt x="109" y="40"/>
                </a:lnTo>
                <a:lnTo>
                  <a:pt x="105" y="41"/>
                </a:lnTo>
                <a:lnTo>
                  <a:pt x="99" y="43"/>
                </a:lnTo>
                <a:lnTo>
                  <a:pt x="93" y="44"/>
                </a:lnTo>
                <a:lnTo>
                  <a:pt x="89" y="44"/>
                </a:lnTo>
                <a:lnTo>
                  <a:pt x="86" y="46"/>
                </a:lnTo>
                <a:lnTo>
                  <a:pt x="79" y="49"/>
                </a:lnTo>
                <a:lnTo>
                  <a:pt x="77" y="51"/>
                </a:lnTo>
                <a:lnTo>
                  <a:pt x="74" y="52"/>
                </a:lnTo>
                <a:lnTo>
                  <a:pt x="70" y="54"/>
                </a:lnTo>
                <a:lnTo>
                  <a:pt x="65" y="56"/>
                </a:lnTo>
                <a:lnTo>
                  <a:pt x="62" y="58"/>
                </a:lnTo>
                <a:lnTo>
                  <a:pt x="58" y="60"/>
                </a:lnTo>
                <a:lnTo>
                  <a:pt x="54" y="63"/>
                </a:lnTo>
                <a:lnTo>
                  <a:pt x="50" y="64"/>
                </a:lnTo>
                <a:lnTo>
                  <a:pt x="46" y="66"/>
                </a:lnTo>
                <a:lnTo>
                  <a:pt x="40" y="67"/>
                </a:lnTo>
                <a:lnTo>
                  <a:pt x="36" y="70"/>
                </a:lnTo>
                <a:lnTo>
                  <a:pt x="30" y="70"/>
                </a:lnTo>
                <a:lnTo>
                  <a:pt x="24" y="73"/>
                </a:lnTo>
                <a:lnTo>
                  <a:pt x="22" y="72"/>
                </a:lnTo>
                <a:lnTo>
                  <a:pt x="20" y="73"/>
                </a:lnTo>
                <a:lnTo>
                  <a:pt x="16" y="73"/>
                </a:lnTo>
                <a:lnTo>
                  <a:pt x="12" y="75"/>
                </a:lnTo>
                <a:lnTo>
                  <a:pt x="8" y="75"/>
                </a:lnTo>
                <a:lnTo>
                  <a:pt x="4" y="75"/>
                </a:lnTo>
                <a:lnTo>
                  <a:pt x="2" y="75"/>
                </a:lnTo>
                <a:lnTo>
                  <a:pt x="0" y="75"/>
                </a:lnTo>
                <a:lnTo>
                  <a:pt x="2" y="70"/>
                </a:lnTo>
                <a:lnTo>
                  <a:pt x="6" y="64"/>
                </a:lnTo>
                <a:lnTo>
                  <a:pt x="12" y="60"/>
                </a:lnTo>
                <a:lnTo>
                  <a:pt x="20" y="54"/>
                </a:lnTo>
                <a:lnTo>
                  <a:pt x="28" y="49"/>
                </a:lnTo>
                <a:lnTo>
                  <a:pt x="36" y="44"/>
                </a:lnTo>
                <a:lnTo>
                  <a:pt x="46" y="38"/>
                </a:lnTo>
                <a:lnTo>
                  <a:pt x="58" y="35"/>
                </a:lnTo>
                <a:lnTo>
                  <a:pt x="67" y="29"/>
                </a:lnTo>
                <a:lnTo>
                  <a:pt x="77" y="26"/>
                </a:lnTo>
                <a:lnTo>
                  <a:pt x="88" y="21"/>
                </a:lnTo>
                <a:lnTo>
                  <a:pt x="97" y="18"/>
                </a:lnTo>
                <a:lnTo>
                  <a:pt x="107" y="14"/>
                </a:lnTo>
                <a:lnTo>
                  <a:pt x="115" y="10"/>
                </a:lnTo>
                <a:lnTo>
                  <a:pt x="123" y="7"/>
                </a:lnTo>
                <a:lnTo>
                  <a:pt x="129" y="5"/>
                </a:lnTo>
                <a:lnTo>
                  <a:pt x="129" y="3"/>
                </a:lnTo>
                <a:lnTo>
                  <a:pt x="133" y="3"/>
                </a:lnTo>
                <a:lnTo>
                  <a:pt x="135" y="1"/>
                </a:lnTo>
                <a:lnTo>
                  <a:pt x="139" y="1"/>
                </a:lnTo>
                <a:lnTo>
                  <a:pt x="143" y="1"/>
                </a:lnTo>
                <a:lnTo>
                  <a:pt x="147" y="0"/>
                </a:lnTo>
                <a:lnTo>
                  <a:pt x="149" y="0"/>
                </a:lnTo>
                <a:lnTo>
                  <a:pt x="153" y="0"/>
                </a:lnTo>
                <a:lnTo>
                  <a:pt x="153" y="0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59" name="Freeform 19"/>
          <p:cNvSpPr>
            <a:spLocks noChangeArrowheads="1"/>
          </p:cNvSpPr>
          <p:nvPr/>
        </p:nvSpPr>
        <p:spPr bwMode="auto">
          <a:xfrm>
            <a:off x="6457950" y="4773613"/>
            <a:ext cx="342900" cy="166687"/>
          </a:xfrm>
          <a:custGeom>
            <a:avLst/>
            <a:gdLst/>
            <a:ahLst/>
            <a:cxnLst>
              <a:cxn ang="0">
                <a:pos x="215" y="1"/>
              </a:cxn>
              <a:cxn ang="0">
                <a:pos x="205" y="0"/>
              </a:cxn>
              <a:cxn ang="0">
                <a:pos x="191" y="1"/>
              </a:cxn>
              <a:cxn ang="0">
                <a:pos x="175" y="5"/>
              </a:cxn>
              <a:cxn ang="0">
                <a:pos x="157" y="7"/>
              </a:cxn>
              <a:cxn ang="0">
                <a:pos x="139" y="14"/>
              </a:cxn>
              <a:cxn ang="0">
                <a:pos x="123" y="20"/>
              </a:cxn>
              <a:cxn ang="0">
                <a:pos x="112" y="28"/>
              </a:cxn>
              <a:cxn ang="0">
                <a:pos x="102" y="33"/>
              </a:cxn>
              <a:cxn ang="0">
                <a:pos x="92" y="41"/>
              </a:cxn>
              <a:cxn ang="0">
                <a:pos x="80" y="47"/>
              </a:cxn>
              <a:cxn ang="0">
                <a:pos x="70" y="55"/>
              </a:cxn>
              <a:cxn ang="0">
                <a:pos x="58" y="61"/>
              </a:cxn>
              <a:cxn ang="0">
                <a:pos x="46" y="69"/>
              </a:cxn>
              <a:cxn ang="0">
                <a:pos x="34" y="77"/>
              </a:cxn>
              <a:cxn ang="0">
                <a:pos x="24" y="84"/>
              </a:cxn>
              <a:cxn ang="0">
                <a:pos x="16" y="89"/>
              </a:cxn>
              <a:cxn ang="0">
                <a:pos x="11" y="93"/>
              </a:cxn>
              <a:cxn ang="0">
                <a:pos x="5" y="100"/>
              </a:cxn>
              <a:cxn ang="0">
                <a:pos x="0" y="102"/>
              </a:cxn>
              <a:cxn ang="0">
                <a:pos x="9" y="105"/>
              </a:cxn>
              <a:cxn ang="0">
                <a:pos x="30" y="100"/>
              </a:cxn>
              <a:cxn ang="0">
                <a:pos x="56" y="90"/>
              </a:cxn>
              <a:cxn ang="0">
                <a:pos x="86" y="77"/>
              </a:cxn>
              <a:cxn ang="0">
                <a:pos x="116" y="61"/>
              </a:cxn>
              <a:cxn ang="0">
                <a:pos x="144" y="44"/>
              </a:cxn>
              <a:cxn ang="0">
                <a:pos x="167" y="30"/>
              </a:cxn>
              <a:cxn ang="0">
                <a:pos x="187" y="21"/>
              </a:cxn>
              <a:cxn ang="0">
                <a:pos x="197" y="17"/>
              </a:cxn>
              <a:cxn ang="0">
                <a:pos x="203" y="12"/>
              </a:cxn>
              <a:cxn ang="0">
                <a:pos x="209" y="7"/>
              </a:cxn>
              <a:cxn ang="0">
                <a:pos x="215" y="3"/>
              </a:cxn>
              <a:cxn ang="0">
                <a:pos x="216" y="3"/>
              </a:cxn>
            </a:cxnLst>
            <a:rect l="0" t="0" r="r" b="b"/>
            <a:pathLst>
              <a:path w="216" h="105">
                <a:moveTo>
                  <a:pt x="216" y="3"/>
                </a:moveTo>
                <a:lnTo>
                  <a:pt x="215" y="1"/>
                </a:lnTo>
                <a:lnTo>
                  <a:pt x="211" y="0"/>
                </a:lnTo>
                <a:lnTo>
                  <a:pt x="205" y="0"/>
                </a:lnTo>
                <a:lnTo>
                  <a:pt x="199" y="1"/>
                </a:lnTo>
                <a:lnTo>
                  <a:pt x="191" y="1"/>
                </a:lnTo>
                <a:lnTo>
                  <a:pt x="183" y="3"/>
                </a:lnTo>
                <a:lnTo>
                  <a:pt x="175" y="5"/>
                </a:lnTo>
                <a:lnTo>
                  <a:pt x="167" y="6"/>
                </a:lnTo>
                <a:lnTo>
                  <a:pt x="157" y="7"/>
                </a:lnTo>
                <a:lnTo>
                  <a:pt x="147" y="10"/>
                </a:lnTo>
                <a:lnTo>
                  <a:pt x="139" y="14"/>
                </a:lnTo>
                <a:lnTo>
                  <a:pt x="132" y="17"/>
                </a:lnTo>
                <a:lnTo>
                  <a:pt x="123" y="20"/>
                </a:lnTo>
                <a:lnTo>
                  <a:pt x="118" y="24"/>
                </a:lnTo>
                <a:lnTo>
                  <a:pt x="112" y="28"/>
                </a:lnTo>
                <a:lnTo>
                  <a:pt x="108" y="32"/>
                </a:lnTo>
                <a:lnTo>
                  <a:pt x="102" y="33"/>
                </a:lnTo>
                <a:lnTo>
                  <a:pt x="98" y="38"/>
                </a:lnTo>
                <a:lnTo>
                  <a:pt x="92" y="41"/>
                </a:lnTo>
                <a:lnTo>
                  <a:pt x="86" y="44"/>
                </a:lnTo>
                <a:lnTo>
                  <a:pt x="80" y="47"/>
                </a:lnTo>
                <a:lnTo>
                  <a:pt x="76" y="52"/>
                </a:lnTo>
                <a:lnTo>
                  <a:pt x="70" y="55"/>
                </a:lnTo>
                <a:lnTo>
                  <a:pt x="64" y="58"/>
                </a:lnTo>
                <a:lnTo>
                  <a:pt x="58" y="61"/>
                </a:lnTo>
                <a:lnTo>
                  <a:pt x="52" y="65"/>
                </a:lnTo>
                <a:lnTo>
                  <a:pt x="46" y="69"/>
                </a:lnTo>
                <a:lnTo>
                  <a:pt x="40" y="73"/>
                </a:lnTo>
                <a:lnTo>
                  <a:pt x="34" y="77"/>
                </a:lnTo>
                <a:lnTo>
                  <a:pt x="28" y="79"/>
                </a:lnTo>
                <a:lnTo>
                  <a:pt x="24" y="84"/>
                </a:lnTo>
                <a:lnTo>
                  <a:pt x="18" y="87"/>
                </a:lnTo>
                <a:lnTo>
                  <a:pt x="16" y="89"/>
                </a:lnTo>
                <a:lnTo>
                  <a:pt x="14" y="92"/>
                </a:lnTo>
                <a:lnTo>
                  <a:pt x="11" y="93"/>
                </a:lnTo>
                <a:lnTo>
                  <a:pt x="9" y="96"/>
                </a:lnTo>
                <a:lnTo>
                  <a:pt x="5" y="100"/>
                </a:lnTo>
                <a:lnTo>
                  <a:pt x="2" y="101"/>
                </a:lnTo>
                <a:lnTo>
                  <a:pt x="0" y="102"/>
                </a:lnTo>
                <a:lnTo>
                  <a:pt x="0" y="105"/>
                </a:lnTo>
                <a:lnTo>
                  <a:pt x="9" y="105"/>
                </a:lnTo>
                <a:lnTo>
                  <a:pt x="18" y="104"/>
                </a:lnTo>
                <a:lnTo>
                  <a:pt x="30" y="100"/>
                </a:lnTo>
                <a:lnTo>
                  <a:pt x="44" y="96"/>
                </a:lnTo>
                <a:lnTo>
                  <a:pt x="56" y="90"/>
                </a:lnTo>
                <a:lnTo>
                  <a:pt x="72" y="84"/>
                </a:lnTo>
                <a:lnTo>
                  <a:pt x="86" y="77"/>
                </a:lnTo>
                <a:lnTo>
                  <a:pt x="102" y="69"/>
                </a:lnTo>
                <a:lnTo>
                  <a:pt x="116" y="61"/>
                </a:lnTo>
                <a:lnTo>
                  <a:pt x="130" y="53"/>
                </a:lnTo>
                <a:lnTo>
                  <a:pt x="144" y="44"/>
                </a:lnTo>
                <a:lnTo>
                  <a:pt x="157" y="38"/>
                </a:lnTo>
                <a:lnTo>
                  <a:pt x="167" y="30"/>
                </a:lnTo>
                <a:lnTo>
                  <a:pt x="179" y="26"/>
                </a:lnTo>
                <a:lnTo>
                  <a:pt x="187" y="21"/>
                </a:lnTo>
                <a:lnTo>
                  <a:pt x="197" y="18"/>
                </a:lnTo>
                <a:lnTo>
                  <a:pt x="197" y="17"/>
                </a:lnTo>
                <a:lnTo>
                  <a:pt x="199" y="15"/>
                </a:lnTo>
                <a:lnTo>
                  <a:pt x="203" y="12"/>
                </a:lnTo>
                <a:lnTo>
                  <a:pt x="207" y="9"/>
                </a:lnTo>
                <a:lnTo>
                  <a:pt x="209" y="7"/>
                </a:lnTo>
                <a:lnTo>
                  <a:pt x="213" y="5"/>
                </a:lnTo>
                <a:lnTo>
                  <a:pt x="215" y="3"/>
                </a:lnTo>
                <a:lnTo>
                  <a:pt x="216" y="3"/>
                </a:lnTo>
                <a:lnTo>
                  <a:pt x="216" y="3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60" name="Freeform 20"/>
          <p:cNvSpPr>
            <a:spLocks noChangeArrowheads="1"/>
          </p:cNvSpPr>
          <p:nvPr/>
        </p:nvSpPr>
        <p:spPr bwMode="auto">
          <a:xfrm>
            <a:off x="6491288" y="4471988"/>
            <a:ext cx="65087" cy="242887"/>
          </a:xfrm>
          <a:custGeom>
            <a:avLst/>
            <a:gdLst/>
            <a:ahLst/>
            <a:cxnLst>
              <a:cxn ang="0">
                <a:pos x="15" y="153"/>
              </a:cxn>
              <a:cxn ang="0">
                <a:pos x="11" y="151"/>
              </a:cxn>
              <a:cxn ang="0">
                <a:pos x="9" y="151"/>
              </a:cxn>
              <a:cxn ang="0">
                <a:pos x="5" y="150"/>
              </a:cxn>
              <a:cxn ang="0">
                <a:pos x="3" y="148"/>
              </a:cxn>
              <a:cxn ang="0">
                <a:pos x="2" y="145"/>
              </a:cxn>
              <a:cxn ang="0">
                <a:pos x="0" y="141"/>
              </a:cxn>
              <a:cxn ang="0">
                <a:pos x="0" y="137"/>
              </a:cxn>
              <a:cxn ang="0">
                <a:pos x="0" y="135"/>
              </a:cxn>
              <a:cxn ang="0">
                <a:pos x="0" y="132"/>
              </a:cxn>
              <a:cxn ang="0">
                <a:pos x="2" y="128"/>
              </a:cxn>
              <a:cxn ang="0">
                <a:pos x="2" y="124"/>
              </a:cxn>
              <a:cxn ang="0">
                <a:pos x="3" y="119"/>
              </a:cxn>
              <a:cxn ang="0">
                <a:pos x="5" y="115"/>
              </a:cxn>
              <a:cxn ang="0">
                <a:pos x="9" y="110"/>
              </a:cxn>
              <a:cxn ang="0">
                <a:pos x="9" y="102"/>
              </a:cxn>
              <a:cxn ang="0">
                <a:pos x="9" y="98"/>
              </a:cxn>
              <a:cxn ang="0">
                <a:pos x="9" y="92"/>
              </a:cxn>
              <a:cxn ang="0">
                <a:pos x="9" y="86"/>
              </a:cxn>
              <a:cxn ang="0">
                <a:pos x="7" y="78"/>
              </a:cxn>
              <a:cxn ang="0">
                <a:pos x="7" y="72"/>
              </a:cxn>
              <a:cxn ang="0">
                <a:pos x="5" y="65"/>
              </a:cxn>
              <a:cxn ang="0">
                <a:pos x="5" y="58"/>
              </a:cxn>
              <a:cxn ang="0">
                <a:pos x="3" y="52"/>
              </a:cxn>
              <a:cxn ang="0">
                <a:pos x="2" y="44"/>
              </a:cxn>
              <a:cxn ang="0">
                <a:pos x="0" y="38"/>
              </a:cxn>
              <a:cxn ang="0">
                <a:pos x="0" y="30"/>
              </a:cxn>
              <a:cxn ang="0">
                <a:pos x="0" y="23"/>
              </a:cxn>
              <a:cxn ang="0">
                <a:pos x="0" y="16"/>
              </a:cxn>
              <a:cxn ang="0">
                <a:pos x="2" y="10"/>
              </a:cxn>
              <a:cxn ang="0">
                <a:pos x="3" y="3"/>
              </a:cxn>
              <a:cxn ang="0">
                <a:pos x="7" y="1"/>
              </a:cxn>
              <a:cxn ang="0">
                <a:pos x="13" y="1"/>
              </a:cxn>
              <a:cxn ang="0">
                <a:pos x="19" y="0"/>
              </a:cxn>
              <a:cxn ang="0">
                <a:pos x="23" y="0"/>
              </a:cxn>
              <a:cxn ang="0">
                <a:pos x="29" y="6"/>
              </a:cxn>
              <a:cxn ang="0">
                <a:pos x="35" y="14"/>
              </a:cxn>
              <a:cxn ang="0">
                <a:pos x="37" y="21"/>
              </a:cxn>
              <a:cxn ang="0">
                <a:pos x="39" y="30"/>
              </a:cxn>
              <a:cxn ang="0">
                <a:pos x="41" y="38"/>
              </a:cxn>
              <a:cxn ang="0">
                <a:pos x="41" y="49"/>
              </a:cxn>
              <a:cxn ang="0">
                <a:pos x="41" y="60"/>
              </a:cxn>
              <a:cxn ang="0">
                <a:pos x="41" y="70"/>
              </a:cxn>
              <a:cxn ang="0">
                <a:pos x="39" y="79"/>
              </a:cxn>
              <a:cxn ang="0">
                <a:pos x="37" y="90"/>
              </a:cxn>
              <a:cxn ang="0">
                <a:pos x="35" y="101"/>
              </a:cxn>
              <a:cxn ang="0">
                <a:pos x="35" y="111"/>
              </a:cxn>
              <a:cxn ang="0">
                <a:pos x="33" y="121"/>
              </a:cxn>
              <a:cxn ang="0">
                <a:pos x="31" y="130"/>
              </a:cxn>
              <a:cxn ang="0">
                <a:pos x="31" y="137"/>
              </a:cxn>
              <a:cxn ang="0">
                <a:pos x="31" y="145"/>
              </a:cxn>
              <a:cxn ang="0">
                <a:pos x="29" y="147"/>
              </a:cxn>
              <a:cxn ang="0">
                <a:pos x="25" y="148"/>
              </a:cxn>
              <a:cxn ang="0">
                <a:pos x="23" y="148"/>
              </a:cxn>
              <a:cxn ang="0">
                <a:pos x="17" y="150"/>
              </a:cxn>
              <a:cxn ang="0">
                <a:pos x="15" y="153"/>
              </a:cxn>
              <a:cxn ang="0">
                <a:pos x="15" y="153"/>
              </a:cxn>
            </a:cxnLst>
            <a:rect l="0" t="0" r="r" b="b"/>
            <a:pathLst>
              <a:path w="41" h="153">
                <a:moveTo>
                  <a:pt x="15" y="153"/>
                </a:moveTo>
                <a:lnTo>
                  <a:pt x="11" y="151"/>
                </a:lnTo>
                <a:lnTo>
                  <a:pt x="9" y="151"/>
                </a:lnTo>
                <a:lnTo>
                  <a:pt x="5" y="150"/>
                </a:lnTo>
                <a:lnTo>
                  <a:pt x="3" y="148"/>
                </a:lnTo>
                <a:lnTo>
                  <a:pt x="2" y="145"/>
                </a:lnTo>
                <a:lnTo>
                  <a:pt x="0" y="141"/>
                </a:lnTo>
                <a:lnTo>
                  <a:pt x="0" y="137"/>
                </a:lnTo>
                <a:lnTo>
                  <a:pt x="0" y="135"/>
                </a:lnTo>
                <a:lnTo>
                  <a:pt x="0" y="132"/>
                </a:lnTo>
                <a:lnTo>
                  <a:pt x="2" y="128"/>
                </a:lnTo>
                <a:lnTo>
                  <a:pt x="2" y="124"/>
                </a:lnTo>
                <a:lnTo>
                  <a:pt x="3" y="119"/>
                </a:lnTo>
                <a:lnTo>
                  <a:pt x="5" y="115"/>
                </a:lnTo>
                <a:lnTo>
                  <a:pt x="9" y="110"/>
                </a:lnTo>
                <a:lnTo>
                  <a:pt x="9" y="102"/>
                </a:lnTo>
                <a:lnTo>
                  <a:pt x="9" y="98"/>
                </a:lnTo>
                <a:lnTo>
                  <a:pt x="9" y="92"/>
                </a:lnTo>
                <a:lnTo>
                  <a:pt x="9" y="86"/>
                </a:lnTo>
                <a:lnTo>
                  <a:pt x="7" y="78"/>
                </a:lnTo>
                <a:lnTo>
                  <a:pt x="7" y="72"/>
                </a:lnTo>
                <a:lnTo>
                  <a:pt x="5" y="65"/>
                </a:lnTo>
                <a:lnTo>
                  <a:pt x="5" y="58"/>
                </a:lnTo>
                <a:lnTo>
                  <a:pt x="3" y="52"/>
                </a:lnTo>
                <a:lnTo>
                  <a:pt x="2" y="44"/>
                </a:lnTo>
                <a:lnTo>
                  <a:pt x="0" y="38"/>
                </a:lnTo>
                <a:lnTo>
                  <a:pt x="0" y="30"/>
                </a:lnTo>
                <a:lnTo>
                  <a:pt x="0" y="23"/>
                </a:lnTo>
                <a:lnTo>
                  <a:pt x="0" y="16"/>
                </a:lnTo>
                <a:lnTo>
                  <a:pt x="2" y="10"/>
                </a:lnTo>
                <a:lnTo>
                  <a:pt x="3" y="3"/>
                </a:lnTo>
                <a:lnTo>
                  <a:pt x="7" y="1"/>
                </a:lnTo>
                <a:lnTo>
                  <a:pt x="13" y="1"/>
                </a:lnTo>
                <a:lnTo>
                  <a:pt x="19" y="0"/>
                </a:lnTo>
                <a:lnTo>
                  <a:pt x="23" y="0"/>
                </a:lnTo>
                <a:lnTo>
                  <a:pt x="29" y="6"/>
                </a:lnTo>
                <a:lnTo>
                  <a:pt x="35" y="14"/>
                </a:lnTo>
                <a:lnTo>
                  <a:pt x="37" y="21"/>
                </a:lnTo>
                <a:lnTo>
                  <a:pt x="39" y="30"/>
                </a:lnTo>
                <a:lnTo>
                  <a:pt x="41" y="38"/>
                </a:lnTo>
                <a:lnTo>
                  <a:pt x="41" y="49"/>
                </a:lnTo>
                <a:lnTo>
                  <a:pt x="41" y="60"/>
                </a:lnTo>
                <a:lnTo>
                  <a:pt x="41" y="70"/>
                </a:lnTo>
                <a:lnTo>
                  <a:pt x="39" y="79"/>
                </a:lnTo>
                <a:lnTo>
                  <a:pt x="37" y="90"/>
                </a:lnTo>
                <a:lnTo>
                  <a:pt x="35" y="101"/>
                </a:lnTo>
                <a:lnTo>
                  <a:pt x="35" y="111"/>
                </a:lnTo>
                <a:lnTo>
                  <a:pt x="33" y="121"/>
                </a:lnTo>
                <a:lnTo>
                  <a:pt x="31" y="130"/>
                </a:lnTo>
                <a:lnTo>
                  <a:pt x="31" y="137"/>
                </a:lnTo>
                <a:lnTo>
                  <a:pt x="31" y="145"/>
                </a:lnTo>
                <a:lnTo>
                  <a:pt x="29" y="147"/>
                </a:lnTo>
                <a:lnTo>
                  <a:pt x="25" y="148"/>
                </a:lnTo>
                <a:lnTo>
                  <a:pt x="23" y="148"/>
                </a:lnTo>
                <a:lnTo>
                  <a:pt x="17" y="150"/>
                </a:lnTo>
                <a:lnTo>
                  <a:pt x="15" y="153"/>
                </a:lnTo>
                <a:lnTo>
                  <a:pt x="15" y="153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61" name="Freeform 21"/>
          <p:cNvSpPr>
            <a:spLocks noChangeArrowheads="1"/>
          </p:cNvSpPr>
          <p:nvPr/>
        </p:nvSpPr>
        <p:spPr bwMode="auto">
          <a:xfrm>
            <a:off x="6115050" y="4865688"/>
            <a:ext cx="211138" cy="63500"/>
          </a:xfrm>
          <a:custGeom>
            <a:avLst/>
            <a:gdLst/>
            <a:ahLst/>
            <a:cxnLst>
              <a:cxn ang="0">
                <a:pos x="30" y="2"/>
              </a:cxn>
              <a:cxn ang="0">
                <a:pos x="36" y="0"/>
              </a:cxn>
              <a:cxn ang="0">
                <a:pos x="40" y="2"/>
              </a:cxn>
              <a:cxn ang="0">
                <a:pos x="46" y="2"/>
              </a:cxn>
              <a:cxn ang="0">
                <a:pos x="50" y="3"/>
              </a:cxn>
              <a:cxn ang="0">
                <a:pos x="54" y="5"/>
              </a:cxn>
              <a:cxn ang="0">
                <a:pos x="58" y="5"/>
              </a:cxn>
              <a:cxn ang="0">
                <a:pos x="60" y="7"/>
              </a:cxn>
              <a:cxn ang="0">
                <a:pos x="64" y="9"/>
              </a:cxn>
              <a:cxn ang="0">
                <a:pos x="68" y="11"/>
              </a:cxn>
              <a:cxn ang="0">
                <a:pos x="70" y="12"/>
              </a:cxn>
              <a:cxn ang="0">
                <a:pos x="74" y="14"/>
              </a:cxn>
              <a:cxn ang="0">
                <a:pos x="78" y="15"/>
              </a:cxn>
              <a:cxn ang="0">
                <a:pos x="82" y="17"/>
              </a:cxn>
              <a:cxn ang="0">
                <a:pos x="88" y="17"/>
              </a:cxn>
              <a:cxn ang="0">
                <a:pos x="96" y="19"/>
              </a:cxn>
              <a:cxn ang="0">
                <a:pos x="102" y="20"/>
              </a:cxn>
              <a:cxn ang="0">
                <a:pos x="106" y="20"/>
              </a:cxn>
              <a:cxn ang="0">
                <a:pos x="109" y="20"/>
              </a:cxn>
              <a:cxn ang="0">
                <a:pos x="114" y="20"/>
              </a:cxn>
              <a:cxn ang="0">
                <a:pos x="118" y="21"/>
              </a:cxn>
              <a:cxn ang="0">
                <a:pos x="120" y="21"/>
              </a:cxn>
              <a:cxn ang="0">
                <a:pos x="123" y="23"/>
              </a:cxn>
              <a:cxn ang="0">
                <a:pos x="125" y="23"/>
              </a:cxn>
              <a:cxn ang="0">
                <a:pos x="130" y="25"/>
              </a:cxn>
              <a:cxn ang="0">
                <a:pos x="132" y="28"/>
              </a:cxn>
              <a:cxn ang="0">
                <a:pos x="133" y="31"/>
              </a:cxn>
              <a:cxn ang="0">
                <a:pos x="132" y="31"/>
              </a:cxn>
              <a:cxn ang="0">
                <a:pos x="132" y="34"/>
              </a:cxn>
              <a:cxn ang="0">
                <a:pos x="130" y="35"/>
              </a:cxn>
              <a:cxn ang="0">
                <a:pos x="125" y="37"/>
              </a:cxn>
              <a:cxn ang="0">
                <a:pos x="118" y="38"/>
              </a:cxn>
              <a:cxn ang="0">
                <a:pos x="109" y="40"/>
              </a:cxn>
              <a:cxn ang="0">
                <a:pos x="102" y="40"/>
              </a:cxn>
              <a:cxn ang="0">
                <a:pos x="94" y="40"/>
              </a:cxn>
              <a:cxn ang="0">
                <a:pos x="86" y="40"/>
              </a:cxn>
              <a:cxn ang="0">
                <a:pos x="78" y="40"/>
              </a:cxn>
              <a:cxn ang="0">
                <a:pos x="70" y="38"/>
              </a:cxn>
              <a:cxn ang="0">
                <a:pos x="62" y="37"/>
              </a:cxn>
              <a:cxn ang="0">
                <a:pos x="54" y="35"/>
              </a:cxn>
              <a:cxn ang="0">
                <a:pos x="48" y="34"/>
              </a:cxn>
              <a:cxn ang="0">
                <a:pos x="40" y="32"/>
              </a:cxn>
              <a:cxn ang="0">
                <a:pos x="34" y="31"/>
              </a:cxn>
              <a:cxn ang="0">
                <a:pos x="26" y="28"/>
              </a:cxn>
              <a:cxn ang="0">
                <a:pos x="20" y="26"/>
              </a:cxn>
              <a:cxn ang="0">
                <a:pos x="16" y="25"/>
              </a:cxn>
              <a:cxn ang="0">
                <a:pos x="11" y="23"/>
              </a:cxn>
              <a:cxn ang="0">
                <a:pos x="7" y="21"/>
              </a:cxn>
              <a:cxn ang="0">
                <a:pos x="4" y="20"/>
              </a:cxn>
              <a:cxn ang="0">
                <a:pos x="2" y="19"/>
              </a:cxn>
              <a:cxn ang="0">
                <a:pos x="0" y="19"/>
              </a:cxn>
              <a:cxn ang="0">
                <a:pos x="0" y="15"/>
              </a:cxn>
              <a:cxn ang="0">
                <a:pos x="2" y="12"/>
              </a:cxn>
              <a:cxn ang="0">
                <a:pos x="2" y="9"/>
              </a:cxn>
              <a:cxn ang="0">
                <a:pos x="4" y="9"/>
              </a:cxn>
              <a:cxn ang="0">
                <a:pos x="9" y="6"/>
              </a:cxn>
              <a:cxn ang="0">
                <a:pos x="11" y="5"/>
              </a:cxn>
              <a:cxn ang="0">
                <a:pos x="14" y="5"/>
              </a:cxn>
              <a:cxn ang="0">
                <a:pos x="20" y="3"/>
              </a:cxn>
              <a:cxn ang="0">
                <a:pos x="24" y="2"/>
              </a:cxn>
              <a:cxn ang="0">
                <a:pos x="30" y="2"/>
              </a:cxn>
              <a:cxn ang="0">
                <a:pos x="30" y="2"/>
              </a:cxn>
            </a:cxnLst>
            <a:rect l="0" t="0" r="r" b="b"/>
            <a:pathLst>
              <a:path w="133" h="40">
                <a:moveTo>
                  <a:pt x="30" y="2"/>
                </a:moveTo>
                <a:lnTo>
                  <a:pt x="36" y="0"/>
                </a:lnTo>
                <a:lnTo>
                  <a:pt x="40" y="2"/>
                </a:lnTo>
                <a:lnTo>
                  <a:pt x="46" y="2"/>
                </a:lnTo>
                <a:lnTo>
                  <a:pt x="50" y="3"/>
                </a:lnTo>
                <a:lnTo>
                  <a:pt x="54" y="5"/>
                </a:lnTo>
                <a:lnTo>
                  <a:pt x="58" y="5"/>
                </a:lnTo>
                <a:lnTo>
                  <a:pt x="60" y="7"/>
                </a:lnTo>
                <a:lnTo>
                  <a:pt x="64" y="9"/>
                </a:lnTo>
                <a:lnTo>
                  <a:pt x="68" y="11"/>
                </a:lnTo>
                <a:lnTo>
                  <a:pt x="70" y="12"/>
                </a:lnTo>
                <a:lnTo>
                  <a:pt x="74" y="14"/>
                </a:lnTo>
                <a:lnTo>
                  <a:pt x="78" y="15"/>
                </a:lnTo>
                <a:lnTo>
                  <a:pt x="82" y="17"/>
                </a:lnTo>
                <a:lnTo>
                  <a:pt x="88" y="17"/>
                </a:lnTo>
                <a:lnTo>
                  <a:pt x="96" y="19"/>
                </a:lnTo>
                <a:lnTo>
                  <a:pt x="102" y="20"/>
                </a:lnTo>
                <a:lnTo>
                  <a:pt x="106" y="20"/>
                </a:lnTo>
                <a:lnTo>
                  <a:pt x="109" y="20"/>
                </a:lnTo>
                <a:lnTo>
                  <a:pt x="114" y="20"/>
                </a:lnTo>
                <a:lnTo>
                  <a:pt x="118" y="21"/>
                </a:lnTo>
                <a:lnTo>
                  <a:pt x="120" y="21"/>
                </a:lnTo>
                <a:lnTo>
                  <a:pt x="123" y="23"/>
                </a:lnTo>
                <a:lnTo>
                  <a:pt x="125" y="23"/>
                </a:lnTo>
                <a:lnTo>
                  <a:pt x="130" y="25"/>
                </a:lnTo>
                <a:lnTo>
                  <a:pt x="132" y="28"/>
                </a:lnTo>
                <a:lnTo>
                  <a:pt x="133" y="31"/>
                </a:lnTo>
                <a:lnTo>
                  <a:pt x="132" y="31"/>
                </a:lnTo>
                <a:lnTo>
                  <a:pt x="132" y="34"/>
                </a:lnTo>
                <a:lnTo>
                  <a:pt x="130" y="35"/>
                </a:lnTo>
                <a:lnTo>
                  <a:pt x="125" y="37"/>
                </a:lnTo>
                <a:lnTo>
                  <a:pt x="118" y="38"/>
                </a:lnTo>
                <a:lnTo>
                  <a:pt x="109" y="40"/>
                </a:lnTo>
                <a:lnTo>
                  <a:pt x="102" y="40"/>
                </a:lnTo>
                <a:lnTo>
                  <a:pt x="94" y="40"/>
                </a:lnTo>
                <a:lnTo>
                  <a:pt x="86" y="40"/>
                </a:lnTo>
                <a:lnTo>
                  <a:pt x="78" y="40"/>
                </a:lnTo>
                <a:lnTo>
                  <a:pt x="70" y="38"/>
                </a:lnTo>
                <a:lnTo>
                  <a:pt x="62" y="37"/>
                </a:lnTo>
                <a:lnTo>
                  <a:pt x="54" y="35"/>
                </a:lnTo>
                <a:lnTo>
                  <a:pt x="48" y="34"/>
                </a:lnTo>
                <a:lnTo>
                  <a:pt x="40" y="32"/>
                </a:lnTo>
                <a:lnTo>
                  <a:pt x="34" y="31"/>
                </a:lnTo>
                <a:lnTo>
                  <a:pt x="26" y="28"/>
                </a:lnTo>
                <a:lnTo>
                  <a:pt x="20" y="26"/>
                </a:lnTo>
                <a:lnTo>
                  <a:pt x="16" y="25"/>
                </a:lnTo>
                <a:lnTo>
                  <a:pt x="11" y="23"/>
                </a:lnTo>
                <a:lnTo>
                  <a:pt x="7" y="21"/>
                </a:lnTo>
                <a:lnTo>
                  <a:pt x="4" y="20"/>
                </a:lnTo>
                <a:lnTo>
                  <a:pt x="2" y="19"/>
                </a:lnTo>
                <a:lnTo>
                  <a:pt x="0" y="19"/>
                </a:lnTo>
                <a:lnTo>
                  <a:pt x="0" y="15"/>
                </a:lnTo>
                <a:lnTo>
                  <a:pt x="2" y="12"/>
                </a:lnTo>
                <a:lnTo>
                  <a:pt x="2" y="9"/>
                </a:lnTo>
                <a:lnTo>
                  <a:pt x="4" y="9"/>
                </a:lnTo>
                <a:lnTo>
                  <a:pt x="9" y="6"/>
                </a:lnTo>
                <a:lnTo>
                  <a:pt x="11" y="5"/>
                </a:lnTo>
                <a:lnTo>
                  <a:pt x="14" y="5"/>
                </a:lnTo>
                <a:lnTo>
                  <a:pt x="20" y="3"/>
                </a:lnTo>
                <a:lnTo>
                  <a:pt x="24" y="2"/>
                </a:lnTo>
                <a:lnTo>
                  <a:pt x="30" y="2"/>
                </a:lnTo>
                <a:lnTo>
                  <a:pt x="30" y="2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62" name="Freeform 22"/>
          <p:cNvSpPr>
            <a:spLocks noChangeArrowheads="1"/>
          </p:cNvSpPr>
          <p:nvPr/>
        </p:nvSpPr>
        <p:spPr bwMode="auto">
          <a:xfrm>
            <a:off x="6137275" y="4660900"/>
            <a:ext cx="79375" cy="190500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32" y="0"/>
              </a:cxn>
              <a:cxn ang="0">
                <a:pos x="36" y="4"/>
              </a:cxn>
              <a:cxn ang="0">
                <a:pos x="42" y="8"/>
              </a:cxn>
              <a:cxn ang="0">
                <a:pos x="46" y="11"/>
              </a:cxn>
              <a:cxn ang="0">
                <a:pos x="46" y="17"/>
              </a:cxn>
              <a:cxn ang="0">
                <a:pos x="48" y="23"/>
              </a:cxn>
              <a:cxn ang="0">
                <a:pos x="50" y="28"/>
              </a:cxn>
              <a:cxn ang="0">
                <a:pos x="50" y="36"/>
              </a:cxn>
              <a:cxn ang="0">
                <a:pos x="50" y="41"/>
              </a:cxn>
              <a:cxn ang="0">
                <a:pos x="48" y="48"/>
              </a:cxn>
              <a:cxn ang="0">
                <a:pos x="46" y="55"/>
              </a:cxn>
              <a:cxn ang="0">
                <a:pos x="46" y="62"/>
              </a:cxn>
              <a:cxn ang="0">
                <a:pos x="44" y="68"/>
              </a:cxn>
              <a:cxn ang="0">
                <a:pos x="42" y="74"/>
              </a:cxn>
              <a:cxn ang="0">
                <a:pos x="40" y="80"/>
              </a:cxn>
              <a:cxn ang="0">
                <a:pos x="40" y="85"/>
              </a:cxn>
              <a:cxn ang="0">
                <a:pos x="38" y="88"/>
              </a:cxn>
              <a:cxn ang="0">
                <a:pos x="36" y="92"/>
              </a:cxn>
              <a:cxn ang="0">
                <a:pos x="36" y="95"/>
              </a:cxn>
              <a:cxn ang="0">
                <a:pos x="34" y="100"/>
              </a:cxn>
              <a:cxn ang="0">
                <a:pos x="32" y="103"/>
              </a:cxn>
              <a:cxn ang="0">
                <a:pos x="32" y="106"/>
              </a:cxn>
              <a:cxn ang="0">
                <a:pos x="30" y="109"/>
              </a:cxn>
              <a:cxn ang="0">
                <a:pos x="28" y="114"/>
              </a:cxn>
              <a:cxn ang="0">
                <a:pos x="26" y="115"/>
              </a:cxn>
              <a:cxn ang="0">
                <a:pos x="24" y="118"/>
              </a:cxn>
              <a:cxn ang="0">
                <a:pos x="22" y="120"/>
              </a:cxn>
              <a:cxn ang="0">
                <a:pos x="20" y="120"/>
              </a:cxn>
              <a:cxn ang="0">
                <a:pos x="16" y="120"/>
              </a:cxn>
              <a:cxn ang="0">
                <a:pos x="14" y="120"/>
              </a:cxn>
              <a:cxn ang="0">
                <a:pos x="10" y="118"/>
              </a:cxn>
              <a:cxn ang="0">
                <a:pos x="6" y="117"/>
              </a:cxn>
              <a:cxn ang="0">
                <a:pos x="4" y="111"/>
              </a:cxn>
              <a:cxn ang="0">
                <a:pos x="2" y="104"/>
              </a:cxn>
              <a:cxn ang="0">
                <a:pos x="0" y="100"/>
              </a:cxn>
              <a:cxn ang="0">
                <a:pos x="2" y="94"/>
              </a:cxn>
              <a:cxn ang="0">
                <a:pos x="2" y="89"/>
              </a:cxn>
              <a:cxn ang="0">
                <a:pos x="4" y="83"/>
              </a:cxn>
              <a:cxn ang="0">
                <a:pos x="6" y="78"/>
              </a:cxn>
              <a:cxn ang="0">
                <a:pos x="9" y="72"/>
              </a:cxn>
              <a:cxn ang="0">
                <a:pos x="9" y="68"/>
              </a:cxn>
              <a:cxn ang="0">
                <a:pos x="10" y="62"/>
              </a:cxn>
              <a:cxn ang="0">
                <a:pos x="12" y="57"/>
              </a:cxn>
              <a:cxn ang="0">
                <a:pos x="14" y="51"/>
              </a:cxn>
              <a:cxn ang="0">
                <a:pos x="14" y="46"/>
              </a:cxn>
              <a:cxn ang="0">
                <a:pos x="16" y="40"/>
              </a:cxn>
              <a:cxn ang="0">
                <a:pos x="16" y="34"/>
              </a:cxn>
              <a:cxn ang="0">
                <a:pos x="16" y="29"/>
              </a:cxn>
              <a:cxn ang="0">
                <a:pos x="14" y="23"/>
              </a:cxn>
              <a:cxn ang="0">
                <a:pos x="14" y="18"/>
              </a:cxn>
              <a:cxn ang="0">
                <a:pos x="14" y="16"/>
              </a:cxn>
              <a:cxn ang="0">
                <a:pos x="16" y="11"/>
              </a:cxn>
              <a:cxn ang="0">
                <a:pos x="18" y="6"/>
              </a:cxn>
              <a:cxn ang="0">
                <a:pos x="20" y="4"/>
              </a:cxn>
              <a:cxn ang="0">
                <a:pos x="22" y="0"/>
              </a:cxn>
              <a:cxn ang="0">
                <a:pos x="26" y="0"/>
              </a:cxn>
              <a:cxn ang="0">
                <a:pos x="26" y="0"/>
              </a:cxn>
            </a:cxnLst>
            <a:rect l="0" t="0" r="r" b="b"/>
            <a:pathLst>
              <a:path w="50" h="120">
                <a:moveTo>
                  <a:pt x="26" y="0"/>
                </a:moveTo>
                <a:lnTo>
                  <a:pt x="32" y="0"/>
                </a:lnTo>
                <a:lnTo>
                  <a:pt x="36" y="4"/>
                </a:lnTo>
                <a:lnTo>
                  <a:pt x="42" y="8"/>
                </a:lnTo>
                <a:lnTo>
                  <a:pt x="46" y="11"/>
                </a:lnTo>
                <a:lnTo>
                  <a:pt x="46" y="17"/>
                </a:lnTo>
                <a:lnTo>
                  <a:pt x="48" y="23"/>
                </a:lnTo>
                <a:lnTo>
                  <a:pt x="50" y="28"/>
                </a:lnTo>
                <a:lnTo>
                  <a:pt x="50" y="36"/>
                </a:lnTo>
                <a:lnTo>
                  <a:pt x="50" y="41"/>
                </a:lnTo>
                <a:lnTo>
                  <a:pt x="48" y="48"/>
                </a:lnTo>
                <a:lnTo>
                  <a:pt x="46" y="55"/>
                </a:lnTo>
                <a:lnTo>
                  <a:pt x="46" y="62"/>
                </a:lnTo>
                <a:lnTo>
                  <a:pt x="44" y="68"/>
                </a:lnTo>
                <a:lnTo>
                  <a:pt x="42" y="74"/>
                </a:lnTo>
                <a:lnTo>
                  <a:pt x="40" y="80"/>
                </a:lnTo>
                <a:lnTo>
                  <a:pt x="40" y="85"/>
                </a:lnTo>
                <a:lnTo>
                  <a:pt x="38" y="88"/>
                </a:lnTo>
                <a:lnTo>
                  <a:pt x="36" y="92"/>
                </a:lnTo>
                <a:lnTo>
                  <a:pt x="36" y="95"/>
                </a:lnTo>
                <a:lnTo>
                  <a:pt x="34" y="100"/>
                </a:lnTo>
                <a:lnTo>
                  <a:pt x="32" y="103"/>
                </a:lnTo>
                <a:lnTo>
                  <a:pt x="32" y="106"/>
                </a:lnTo>
                <a:lnTo>
                  <a:pt x="30" y="109"/>
                </a:lnTo>
                <a:lnTo>
                  <a:pt x="28" y="114"/>
                </a:lnTo>
                <a:lnTo>
                  <a:pt x="26" y="115"/>
                </a:lnTo>
                <a:lnTo>
                  <a:pt x="24" y="118"/>
                </a:lnTo>
                <a:lnTo>
                  <a:pt x="22" y="120"/>
                </a:lnTo>
                <a:lnTo>
                  <a:pt x="20" y="120"/>
                </a:lnTo>
                <a:lnTo>
                  <a:pt x="16" y="120"/>
                </a:lnTo>
                <a:lnTo>
                  <a:pt x="14" y="120"/>
                </a:lnTo>
                <a:lnTo>
                  <a:pt x="10" y="118"/>
                </a:lnTo>
                <a:lnTo>
                  <a:pt x="6" y="117"/>
                </a:lnTo>
                <a:lnTo>
                  <a:pt x="4" y="111"/>
                </a:lnTo>
                <a:lnTo>
                  <a:pt x="2" y="104"/>
                </a:lnTo>
                <a:lnTo>
                  <a:pt x="0" y="100"/>
                </a:lnTo>
                <a:lnTo>
                  <a:pt x="2" y="94"/>
                </a:lnTo>
                <a:lnTo>
                  <a:pt x="2" y="89"/>
                </a:lnTo>
                <a:lnTo>
                  <a:pt x="4" y="83"/>
                </a:lnTo>
                <a:lnTo>
                  <a:pt x="6" y="78"/>
                </a:lnTo>
                <a:lnTo>
                  <a:pt x="9" y="72"/>
                </a:lnTo>
                <a:lnTo>
                  <a:pt x="9" y="68"/>
                </a:lnTo>
                <a:lnTo>
                  <a:pt x="10" y="62"/>
                </a:lnTo>
                <a:lnTo>
                  <a:pt x="12" y="57"/>
                </a:lnTo>
                <a:lnTo>
                  <a:pt x="14" y="51"/>
                </a:lnTo>
                <a:lnTo>
                  <a:pt x="14" y="46"/>
                </a:lnTo>
                <a:lnTo>
                  <a:pt x="16" y="40"/>
                </a:lnTo>
                <a:lnTo>
                  <a:pt x="16" y="34"/>
                </a:lnTo>
                <a:lnTo>
                  <a:pt x="16" y="29"/>
                </a:lnTo>
                <a:lnTo>
                  <a:pt x="14" y="23"/>
                </a:lnTo>
                <a:lnTo>
                  <a:pt x="14" y="18"/>
                </a:lnTo>
                <a:lnTo>
                  <a:pt x="14" y="16"/>
                </a:lnTo>
                <a:lnTo>
                  <a:pt x="16" y="11"/>
                </a:lnTo>
                <a:lnTo>
                  <a:pt x="18" y="6"/>
                </a:lnTo>
                <a:lnTo>
                  <a:pt x="20" y="4"/>
                </a:lnTo>
                <a:lnTo>
                  <a:pt x="22" y="0"/>
                </a:lnTo>
                <a:lnTo>
                  <a:pt x="26" y="0"/>
                </a:lnTo>
                <a:lnTo>
                  <a:pt x="26" y="0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63" name="Freeform 23"/>
          <p:cNvSpPr>
            <a:spLocks noChangeArrowheads="1"/>
          </p:cNvSpPr>
          <p:nvPr/>
        </p:nvSpPr>
        <p:spPr bwMode="auto">
          <a:xfrm>
            <a:off x="6562725" y="4313238"/>
            <a:ext cx="214313" cy="9207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" y="3"/>
              </a:cxn>
              <a:cxn ang="0">
                <a:pos x="6" y="0"/>
              </a:cxn>
              <a:cxn ang="0">
                <a:pos x="10" y="0"/>
              </a:cxn>
              <a:cxn ang="0">
                <a:pos x="14" y="0"/>
              </a:cxn>
              <a:cxn ang="0">
                <a:pos x="16" y="0"/>
              </a:cxn>
              <a:cxn ang="0">
                <a:pos x="18" y="2"/>
              </a:cxn>
              <a:cxn ang="0">
                <a:pos x="22" y="3"/>
              </a:cxn>
              <a:cxn ang="0">
                <a:pos x="26" y="5"/>
              </a:cxn>
              <a:cxn ang="0">
                <a:pos x="28" y="6"/>
              </a:cxn>
              <a:cxn ang="0">
                <a:pos x="32" y="9"/>
              </a:cxn>
              <a:cxn ang="0">
                <a:pos x="36" y="11"/>
              </a:cxn>
              <a:cxn ang="0">
                <a:pos x="40" y="15"/>
              </a:cxn>
              <a:cxn ang="0">
                <a:pos x="43" y="17"/>
              </a:cxn>
              <a:cxn ang="0">
                <a:pos x="50" y="19"/>
              </a:cxn>
              <a:cxn ang="0">
                <a:pos x="54" y="20"/>
              </a:cxn>
              <a:cxn ang="0">
                <a:pos x="59" y="21"/>
              </a:cxn>
              <a:cxn ang="0">
                <a:pos x="66" y="23"/>
              </a:cxn>
              <a:cxn ang="0">
                <a:pos x="71" y="24"/>
              </a:cxn>
              <a:cxn ang="0">
                <a:pos x="78" y="24"/>
              </a:cxn>
              <a:cxn ang="0">
                <a:pos x="85" y="26"/>
              </a:cxn>
              <a:cxn ang="0">
                <a:pos x="91" y="28"/>
              </a:cxn>
              <a:cxn ang="0">
                <a:pos x="97" y="28"/>
              </a:cxn>
              <a:cxn ang="0">
                <a:pos x="105" y="29"/>
              </a:cxn>
              <a:cxn ang="0">
                <a:pos x="111" y="31"/>
              </a:cxn>
              <a:cxn ang="0">
                <a:pos x="117" y="32"/>
              </a:cxn>
              <a:cxn ang="0">
                <a:pos x="123" y="35"/>
              </a:cxn>
              <a:cxn ang="0">
                <a:pos x="129" y="37"/>
              </a:cxn>
              <a:cxn ang="0">
                <a:pos x="135" y="40"/>
              </a:cxn>
              <a:cxn ang="0">
                <a:pos x="133" y="43"/>
              </a:cxn>
              <a:cxn ang="0">
                <a:pos x="133" y="47"/>
              </a:cxn>
              <a:cxn ang="0">
                <a:pos x="131" y="51"/>
              </a:cxn>
              <a:cxn ang="0">
                <a:pos x="131" y="54"/>
              </a:cxn>
              <a:cxn ang="0">
                <a:pos x="123" y="57"/>
              </a:cxn>
              <a:cxn ang="0">
                <a:pos x="117" y="58"/>
              </a:cxn>
              <a:cxn ang="0">
                <a:pos x="107" y="57"/>
              </a:cxn>
              <a:cxn ang="0">
                <a:pos x="99" y="57"/>
              </a:cxn>
              <a:cxn ang="0">
                <a:pos x="89" y="54"/>
              </a:cxn>
              <a:cxn ang="0">
                <a:pos x="81" y="52"/>
              </a:cxn>
              <a:cxn ang="0">
                <a:pos x="71" y="49"/>
              </a:cxn>
              <a:cxn ang="0">
                <a:pos x="64" y="46"/>
              </a:cxn>
              <a:cxn ang="0">
                <a:pos x="54" y="42"/>
              </a:cxn>
              <a:cxn ang="0">
                <a:pos x="46" y="38"/>
              </a:cxn>
              <a:cxn ang="0">
                <a:pos x="38" y="34"/>
              </a:cxn>
              <a:cxn ang="0">
                <a:pos x="28" y="31"/>
              </a:cxn>
              <a:cxn ang="0">
                <a:pos x="20" y="28"/>
              </a:cxn>
              <a:cxn ang="0">
                <a:pos x="14" y="24"/>
              </a:cxn>
              <a:cxn ang="0">
                <a:pos x="6" y="21"/>
              </a:cxn>
              <a:cxn ang="0">
                <a:pos x="0" y="20"/>
              </a:cxn>
              <a:cxn ang="0">
                <a:pos x="0" y="17"/>
              </a:cxn>
              <a:cxn ang="0">
                <a:pos x="0" y="12"/>
              </a:cxn>
              <a:cxn ang="0">
                <a:pos x="0" y="11"/>
              </a:cxn>
              <a:cxn ang="0">
                <a:pos x="0" y="7"/>
              </a:cxn>
              <a:cxn ang="0">
                <a:pos x="0" y="6"/>
              </a:cxn>
              <a:cxn ang="0">
                <a:pos x="0" y="6"/>
              </a:cxn>
            </a:cxnLst>
            <a:rect l="0" t="0" r="r" b="b"/>
            <a:pathLst>
              <a:path w="135" h="58">
                <a:moveTo>
                  <a:pt x="0" y="6"/>
                </a:moveTo>
                <a:lnTo>
                  <a:pt x="2" y="3"/>
                </a:lnTo>
                <a:lnTo>
                  <a:pt x="6" y="0"/>
                </a:lnTo>
                <a:lnTo>
                  <a:pt x="10" y="0"/>
                </a:lnTo>
                <a:lnTo>
                  <a:pt x="14" y="0"/>
                </a:lnTo>
                <a:lnTo>
                  <a:pt x="16" y="0"/>
                </a:lnTo>
                <a:lnTo>
                  <a:pt x="18" y="2"/>
                </a:lnTo>
                <a:lnTo>
                  <a:pt x="22" y="3"/>
                </a:lnTo>
                <a:lnTo>
                  <a:pt x="26" y="5"/>
                </a:lnTo>
                <a:lnTo>
                  <a:pt x="28" y="6"/>
                </a:lnTo>
                <a:lnTo>
                  <a:pt x="32" y="9"/>
                </a:lnTo>
                <a:lnTo>
                  <a:pt x="36" y="11"/>
                </a:lnTo>
                <a:lnTo>
                  <a:pt x="40" y="15"/>
                </a:lnTo>
                <a:lnTo>
                  <a:pt x="43" y="17"/>
                </a:lnTo>
                <a:lnTo>
                  <a:pt x="50" y="19"/>
                </a:lnTo>
                <a:lnTo>
                  <a:pt x="54" y="20"/>
                </a:lnTo>
                <a:lnTo>
                  <a:pt x="59" y="21"/>
                </a:lnTo>
                <a:lnTo>
                  <a:pt x="66" y="23"/>
                </a:lnTo>
                <a:lnTo>
                  <a:pt x="71" y="24"/>
                </a:lnTo>
                <a:lnTo>
                  <a:pt x="78" y="24"/>
                </a:lnTo>
                <a:lnTo>
                  <a:pt x="85" y="26"/>
                </a:lnTo>
                <a:lnTo>
                  <a:pt x="91" y="28"/>
                </a:lnTo>
                <a:lnTo>
                  <a:pt x="97" y="28"/>
                </a:lnTo>
                <a:lnTo>
                  <a:pt x="105" y="29"/>
                </a:lnTo>
                <a:lnTo>
                  <a:pt x="111" y="31"/>
                </a:lnTo>
                <a:lnTo>
                  <a:pt x="117" y="32"/>
                </a:lnTo>
                <a:lnTo>
                  <a:pt x="123" y="35"/>
                </a:lnTo>
                <a:lnTo>
                  <a:pt x="129" y="37"/>
                </a:lnTo>
                <a:lnTo>
                  <a:pt x="135" y="40"/>
                </a:lnTo>
                <a:lnTo>
                  <a:pt x="133" y="43"/>
                </a:lnTo>
                <a:lnTo>
                  <a:pt x="133" y="47"/>
                </a:lnTo>
                <a:lnTo>
                  <a:pt x="131" y="51"/>
                </a:lnTo>
                <a:lnTo>
                  <a:pt x="131" y="54"/>
                </a:lnTo>
                <a:lnTo>
                  <a:pt x="123" y="57"/>
                </a:lnTo>
                <a:lnTo>
                  <a:pt x="117" y="58"/>
                </a:lnTo>
                <a:lnTo>
                  <a:pt x="107" y="57"/>
                </a:lnTo>
                <a:lnTo>
                  <a:pt x="99" y="57"/>
                </a:lnTo>
                <a:lnTo>
                  <a:pt x="89" y="54"/>
                </a:lnTo>
                <a:lnTo>
                  <a:pt x="81" y="52"/>
                </a:lnTo>
                <a:lnTo>
                  <a:pt x="71" y="49"/>
                </a:lnTo>
                <a:lnTo>
                  <a:pt x="64" y="46"/>
                </a:lnTo>
                <a:lnTo>
                  <a:pt x="54" y="42"/>
                </a:lnTo>
                <a:lnTo>
                  <a:pt x="46" y="38"/>
                </a:lnTo>
                <a:lnTo>
                  <a:pt x="38" y="34"/>
                </a:lnTo>
                <a:lnTo>
                  <a:pt x="28" y="31"/>
                </a:lnTo>
                <a:lnTo>
                  <a:pt x="20" y="28"/>
                </a:lnTo>
                <a:lnTo>
                  <a:pt x="14" y="24"/>
                </a:lnTo>
                <a:lnTo>
                  <a:pt x="6" y="21"/>
                </a:lnTo>
                <a:lnTo>
                  <a:pt x="0" y="20"/>
                </a:lnTo>
                <a:lnTo>
                  <a:pt x="0" y="17"/>
                </a:lnTo>
                <a:lnTo>
                  <a:pt x="0" y="12"/>
                </a:lnTo>
                <a:lnTo>
                  <a:pt x="0" y="11"/>
                </a:lnTo>
                <a:lnTo>
                  <a:pt x="0" y="7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64" name="Freeform 24"/>
          <p:cNvSpPr>
            <a:spLocks noChangeArrowheads="1"/>
          </p:cNvSpPr>
          <p:nvPr/>
        </p:nvSpPr>
        <p:spPr bwMode="auto">
          <a:xfrm>
            <a:off x="6543675" y="4486275"/>
            <a:ext cx="109538" cy="80963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8" y="0"/>
              </a:cxn>
              <a:cxn ang="0">
                <a:pos x="20" y="0"/>
              </a:cxn>
              <a:cxn ang="0">
                <a:pos x="22" y="1"/>
              </a:cxn>
              <a:cxn ang="0">
                <a:pos x="26" y="3"/>
              </a:cxn>
              <a:cxn ang="0">
                <a:pos x="28" y="6"/>
              </a:cxn>
              <a:cxn ang="0">
                <a:pos x="32" y="10"/>
              </a:cxn>
              <a:cxn ang="0">
                <a:pos x="36" y="15"/>
              </a:cxn>
              <a:cxn ang="0">
                <a:pos x="40" y="20"/>
              </a:cxn>
              <a:cxn ang="0">
                <a:pos x="42" y="21"/>
              </a:cxn>
              <a:cxn ang="0">
                <a:pos x="46" y="23"/>
              </a:cxn>
              <a:cxn ang="0">
                <a:pos x="48" y="24"/>
              </a:cxn>
              <a:cxn ang="0">
                <a:pos x="52" y="26"/>
              </a:cxn>
              <a:cxn ang="0">
                <a:pos x="55" y="26"/>
              </a:cxn>
              <a:cxn ang="0">
                <a:pos x="60" y="29"/>
              </a:cxn>
              <a:cxn ang="0">
                <a:pos x="64" y="30"/>
              </a:cxn>
              <a:cxn ang="0">
                <a:pos x="67" y="33"/>
              </a:cxn>
              <a:cxn ang="0">
                <a:pos x="69" y="37"/>
              </a:cxn>
              <a:cxn ang="0">
                <a:pos x="69" y="40"/>
              </a:cxn>
              <a:cxn ang="0">
                <a:pos x="69" y="43"/>
              </a:cxn>
              <a:cxn ang="0">
                <a:pos x="67" y="47"/>
              </a:cxn>
              <a:cxn ang="0">
                <a:pos x="62" y="49"/>
              </a:cxn>
              <a:cxn ang="0">
                <a:pos x="58" y="49"/>
              </a:cxn>
              <a:cxn ang="0">
                <a:pos x="54" y="49"/>
              </a:cxn>
              <a:cxn ang="0">
                <a:pos x="50" y="51"/>
              </a:cxn>
              <a:cxn ang="0">
                <a:pos x="46" y="49"/>
              </a:cxn>
              <a:cxn ang="0">
                <a:pos x="42" y="47"/>
              </a:cxn>
              <a:cxn ang="0">
                <a:pos x="38" y="46"/>
              </a:cxn>
              <a:cxn ang="0">
                <a:pos x="34" y="44"/>
              </a:cxn>
              <a:cxn ang="0">
                <a:pos x="30" y="43"/>
              </a:cxn>
              <a:cxn ang="0">
                <a:pos x="26" y="40"/>
              </a:cxn>
              <a:cxn ang="0">
                <a:pos x="22" y="37"/>
              </a:cxn>
              <a:cxn ang="0">
                <a:pos x="18" y="35"/>
              </a:cxn>
              <a:cxn ang="0">
                <a:pos x="14" y="32"/>
              </a:cxn>
              <a:cxn ang="0">
                <a:pos x="12" y="30"/>
              </a:cxn>
              <a:cxn ang="0">
                <a:pos x="8" y="28"/>
              </a:cxn>
              <a:cxn ang="0">
                <a:pos x="6" y="26"/>
              </a:cxn>
              <a:cxn ang="0">
                <a:pos x="2" y="21"/>
              </a:cxn>
              <a:cxn ang="0">
                <a:pos x="0" y="18"/>
              </a:cxn>
              <a:cxn ang="0">
                <a:pos x="0" y="14"/>
              </a:cxn>
              <a:cxn ang="0">
                <a:pos x="2" y="10"/>
              </a:cxn>
              <a:cxn ang="0">
                <a:pos x="2" y="6"/>
              </a:cxn>
              <a:cxn ang="0">
                <a:pos x="6" y="3"/>
              </a:cxn>
              <a:cxn ang="0">
                <a:pos x="10" y="1"/>
              </a:cxn>
              <a:cxn ang="0">
                <a:pos x="14" y="0"/>
              </a:cxn>
              <a:cxn ang="0">
                <a:pos x="14" y="0"/>
              </a:cxn>
            </a:cxnLst>
            <a:rect l="0" t="0" r="r" b="b"/>
            <a:pathLst>
              <a:path w="69" h="51">
                <a:moveTo>
                  <a:pt x="14" y="0"/>
                </a:moveTo>
                <a:lnTo>
                  <a:pt x="18" y="0"/>
                </a:lnTo>
                <a:lnTo>
                  <a:pt x="20" y="0"/>
                </a:lnTo>
                <a:lnTo>
                  <a:pt x="22" y="1"/>
                </a:lnTo>
                <a:lnTo>
                  <a:pt x="26" y="3"/>
                </a:lnTo>
                <a:lnTo>
                  <a:pt x="28" y="6"/>
                </a:lnTo>
                <a:lnTo>
                  <a:pt x="32" y="10"/>
                </a:lnTo>
                <a:lnTo>
                  <a:pt x="36" y="15"/>
                </a:lnTo>
                <a:lnTo>
                  <a:pt x="40" y="20"/>
                </a:lnTo>
                <a:lnTo>
                  <a:pt x="42" y="21"/>
                </a:lnTo>
                <a:lnTo>
                  <a:pt x="46" y="23"/>
                </a:lnTo>
                <a:lnTo>
                  <a:pt x="48" y="24"/>
                </a:lnTo>
                <a:lnTo>
                  <a:pt x="52" y="26"/>
                </a:lnTo>
                <a:lnTo>
                  <a:pt x="55" y="26"/>
                </a:lnTo>
                <a:lnTo>
                  <a:pt x="60" y="29"/>
                </a:lnTo>
                <a:lnTo>
                  <a:pt x="64" y="30"/>
                </a:lnTo>
                <a:lnTo>
                  <a:pt x="67" y="33"/>
                </a:lnTo>
                <a:lnTo>
                  <a:pt x="69" y="37"/>
                </a:lnTo>
                <a:lnTo>
                  <a:pt x="69" y="40"/>
                </a:lnTo>
                <a:lnTo>
                  <a:pt x="69" y="43"/>
                </a:lnTo>
                <a:lnTo>
                  <a:pt x="67" y="47"/>
                </a:lnTo>
                <a:lnTo>
                  <a:pt x="62" y="49"/>
                </a:lnTo>
                <a:lnTo>
                  <a:pt x="58" y="49"/>
                </a:lnTo>
                <a:lnTo>
                  <a:pt x="54" y="49"/>
                </a:lnTo>
                <a:lnTo>
                  <a:pt x="50" y="51"/>
                </a:lnTo>
                <a:lnTo>
                  <a:pt x="46" y="49"/>
                </a:lnTo>
                <a:lnTo>
                  <a:pt x="42" y="47"/>
                </a:lnTo>
                <a:lnTo>
                  <a:pt x="38" y="46"/>
                </a:lnTo>
                <a:lnTo>
                  <a:pt x="34" y="44"/>
                </a:lnTo>
                <a:lnTo>
                  <a:pt x="30" y="43"/>
                </a:lnTo>
                <a:lnTo>
                  <a:pt x="26" y="40"/>
                </a:lnTo>
                <a:lnTo>
                  <a:pt x="22" y="37"/>
                </a:lnTo>
                <a:lnTo>
                  <a:pt x="18" y="35"/>
                </a:lnTo>
                <a:lnTo>
                  <a:pt x="14" y="32"/>
                </a:lnTo>
                <a:lnTo>
                  <a:pt x="12" y="30"/>
                </a:lnTo>
                <a:lnTo>
                  <a:pt x="8" y="28"/>
                </a:lnTo>
                <a:lnTo>
                  <a:pt x="6" y="26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10"/>
                </a:lnTo>
                <a:lnTo>
                  <a:pt x="2" y="6"/>
                </a:lnTo>
                <a:lnTo>
                  <a:pt x="6" y="3"/>
                </a:lnTo>
                <a:lnTo>
                  <a:pt x="10" y="1"/>
                </a:lnTo>
                <a:lnTo>
                  <a:pt x="14" y="0"/>
                </a:lnTo>
                <a:lnTo>
                  <a:pt x="14" y="0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65" name="Freeform 25"/>
          <p:cNvSpPr>
            <a:spLocks noChangeArrowheads="1"/>
          </p:cNvSpPr>
          <p:nvPr/>
        </p:nvSpPr>
        <p:spPr bwMode="auto">
          <a:xfrm>
            <a:off x="6389688" y="4486275"/>
            <a:ext cx="109537" cy="80963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8" y="0"/>
              </a:cxn>
              <a:cxn ang="0">
                <a:pos x="20" y="0"/>
              </a:cxn>
              <a:cxn ang="0">
                <a:pos x="22" y="1"/>
              </a:cxn>
              <a:cxn ang="0">
                <a:pos x="26" y="3"/>
              </a:cxn>
              <a:cxn ang="0">
                <a:pos x="30" y="6"/>
              </a:cxn>
              <a:cxn ang="0">
                <a:pos x="34" y="10"/>
              </a:cxn>
              <a:cxn ang="0">
                <a:pos x="38" y="15"/>
              </a:cxn>
              <a:cxn ang="0">
                <a:pos x="42" y="20"/>
              </a:cxn>
              <a:cxn ang="0">
                <a:pos x="43" y="21"/>
              </a:cxn>
              <a:cxn ang="0">
                <a:pos x="45" y="23"/>
              </a:cxn>
              <a:cxn ang="0">
                <a:pos x="50" y="24"/>
              </a:cxn>
              <a:cxn ang="0">
                <a:pos x="54" y="26"/>
              </a:cxn>
              <a:cxn ang="0">
                <a:pos x="57" y="26"/>
              </a:cxn>
              <a:cxn ang="0">
                <a:pos x="61" y="29"/>
              </a:cxn>
              <a:cxn ang="0">
                <a:pos x="64" y="30"/>
              </a:cxn>
              <a:cxn ang="0">
                <a:pos x="67" y="33"/>
              </a:cxn>
              <a:cxn ang="0">
                <a:pos x="69" y="37"/>
              </a:cxn>
              <a:cxn ang="0">
                <a:pos x="69" y="40"/>
              </a:cxn>
              <a:cxn ang="0">
                <a:pos x="69" y="43"/>
              </a:cxn>
              <a:cxn ang="0">
                <a:pos x="67" y="47"/>
              </a:cxn>
              <a:cxn ang="0">
                <a:pos x="64" y="49"/>
              </a:cxn>
              <a:cxn ang="0">
                <a:pos x="59" y="49"/>
              </a:cxn>
              <a:cxn ang="0">
                <a:pos x="54" y="49"/>
              </a:cxn>
              <a:cxn ang="0">
                <a:pos x="50" y="51"/>
              </a:cxn>
              <a:cxn ang="0">
                <a:pos x="45" y="49"/>
              </a:cxn>
              <a:cxn ang="0">
                <a:pos x="42" y="47"/>
              </a:cxn>
              <a:cxn ang="0">
                <a:pos x="38" y="46"/>
              </a:cxn>
              <a:cxn ang="0">
                <a:pos x="34" y="44"/>
              </a:cxn>
              <a:cxn ang="0">
                <a:pos x="30" y="43"/>
              </a:cxn>
              <a:cxn ang="0">
                <a:pos x="28" y="40"/>
              </a:cxn>
              <a:cxn ang="0">
                <a:pos x="24" y="37"/>
              </a:cxn>
              <a:cxn ang="0">
                <a:pos x="20" y="35"/>
              </a:cxn>
              <a:cxn ang="0">
                <a:pos x="16" y="32"/>
              </a:cxn>
              <a:cxn ang="0">
                <a:pos x="14" y="30"/>
              </a:cxn>
              <a:cxn ang="0">
                <a:pos x="10" y="28"/>
              </a:cxn>
              <a:cxn ang="0">
                <a:pos x="8" y="26"/>
              </a:cxn>
              <a:cxn ang="0">
                <a:pos x="4" y="21"/>
              </a:cxn>
              <a:cxn ang="0">
                <a:pos x="2" y="18"/>
              </a:cxn>
              <a:cxn ang="0">
                <a:pos x="0" y="15"/>
              </a:cxn>
              <a:cxn ang="0">
                <a:pos x="2" y="10"/>
              </a:cxn>
              <a:cxn ang="0">
                <a:pos x="2" y="7"/>
              </a:cxn>
              <a:cxn ang="0">
                <a:pos x="6" y="5"/>
              </a:cxn>
              <a:cxn ang="0">
                <a:pos x="10" y="1"/>
              </a:cxn>
              <a:cxn ang="0">
                <a:pos x="14" y="0"/>
              </a:cxn>
              <a:cxn ang="0">
                <a:pos x="14" y="0"/>
              </a:cxn>
            </a:cxnLst>
            <a:rect l="0" t="0" r="r" b="b"/>
            <a:pathLst>
              <a:path w="69" h="51">
                <a:moveTo>
                  <a:pt x="14" y="0"/>
                </a:moveTo>
                <a:lnTo>
                  <a:pt x="18" y="0"/>
                </a:lnTo>
                <a:lnTo>
                  <a:pt x="20" y="0"/>
                </a:lnTo>
                <a:lnTo>
                  <a:pt x="22" y="1"/>
                </a:lnTo>
                <a:lnTo>
                  <a:pt x="26" y="3"/>
                </a:lnTo>
                <a:lnTo>
                  <a:pt x="30" y="6"/>
                </a:lnTo>
                <a:lnTo>
                  <a:pt x="34" y="10"/>
                </a:lnTo>
                <a:lnTo>
                  <a:pt x="38" y="15"/>
                </a:lnTo>
                <a:lnTo>
                  <a:pt x="42" y="20"/>
                </a:lnTo>
                <a:lnTo>
                  <a:pt x="43" y="21"/>
                </a:lnTo>
                <a:lnTo>
                  <a:pt x="45" y="23"/>
                </a:lnTo>
                <a:lnTo>
                  <a:pt x="50" y="24"/>
                </a:lnTo>
                <a:lnTo>
                  <a:pt x="54" y="26"/>
                </a:lnTo>
                <a:lnTo>
                  <a:pt x="57" y="26"/>
                </a:lnTo>
                <a:lnTo>
                  <a:pt x="61" y="29"/>
                </a:lnTo>
                <a:lnTo>
                  <a:pt x="64" y="30"/>
                </a:lnTo>
                <a:lnTo>
                  <a:pt x="67" y="33"/>
                </a:lnTo>
                <a:lnTo>
                  <a:pt x="69" y="37"/>
                </a:lnTo>
                <a:lnTo>
                  <a:pt x="69" y="40"/>
                </a:lnTo>
                <a:lnTo>
                  <a:pt x="69" y="43"/>
                </a:lnTo>
                <a:lnTo>
                  <a:pt x="67" y="47"/>
                </a:lnTo>
                <a:lnTo>
                  <a:pt x="64" y="49"/>
                </a:lnTo>
                <a:lnTo>
                  <a:pt x="59" y="49"/>
                </a:lnTo>
                <a:lnTo>
                  <a:pt x="54" y="49"/>
                </a:lnTo>
                <a:lnTo>
                  <a:pt x="50" y="51"/>
                </a:lnTo>
                <a:lnTo>
                  <a:pt x="45" y="49"/>
                </a:lnTo>
                <a:lnTo>
                  <a:pt x="42" y="47"/>
                </a:lnTo>
                <a:lnTo>
                  <a:pt x="38" y="46"/>
                </a:lnTo>
                <a:lnTo>
                  <a:pt x="34" y="44"/>
                </a:lnTo>
                <a:lnTo>
                  <a:pt x="30" y="43"/>
                </a:lnTo>
                <a:lnTo>
                  <a:pt x="28" y="40"/>
                </a:lnTo>
                <a:lnTo>
                  <a:pt x="24" y="37"/>
                </a:lnTo>
                <a:lnTo>
                  <a:pt x="20" y="35"/>
                </a:lnTo>
                <a:lnTo>
                  <a:pt x="16" y="32"/>
                </a:lnTo>
                <a:lnTo>
                  <a:pt x="14" y="30"/>
                </a:lnTo>
                <a:lnTo>
                  <a:pt x="10" y="28"/>
                </a:lnTo>
                <a:lnTo>
                  <a:pt x="8" y="26"/>
                </a:lnTo>
                <a:lnTo>
                  <a:pt x="4" y="21"/>
                </a:lnTo>
                <a:lnTo>
                  <a:pt x="2" y="18"/>
                </a:lnTo>
                <a:lnTo>
                  <a:pt x="0" y="15"/>
                </a:lnTo>
                <a:lnTo>
                  <a:pt x="2" y="10"/>
                </a:lnTo>
                <a:lnTo>
                  <a:pt x="2" y="7"/>
                </a:lnTo>
                <a:lnTo>
                  <a:pt x="6" y="5"/>
                </a:lnTo>
                <a:lnTo>
                  <a:pt x="10" y="1"/>
                </a:lnTo>
                <a:lnTo>
                  <a:pt x="14" y="0"/>
                </a:lnTo>
                <a:lnTo>
                  <a:pt x="14" y="0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66" name="Freeform 26"/>
          <p:cNvSpPr>
            <a:spLocks noChangeArrowheads="1"/>
          </p:cNvSpPr>
          <p:nvPr/>
        </p:nvSpPr>
        <p:spPr bwMode="auto">
          <a:xfrm>
            <a:off x="6688138" y="4522788"/>
            <a:ext cx="214312" cy="889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" y="3"/>
              </a:cxn>
              <a:cxn ang="0">
                <a:pos x="6" y="0"/>
              </a:cxn>
              <a:cxn ang="0">
                <a:pos x="10" y="0"/>
              </a:cxn>
              <a:cxn ang="0">
                <a:pos x="14" y="0"/>
              </a:cxn>
              <a:cxn ang="0">
                <a:pos x="18" y="1"/>
              </a:cxn>
              <a:cxn ang="0">
                <a:pos x="24" y="5"/>
              </a:cxn>
              <a:cxn ang="0">
                <a:pos x="28" y="6"/>
              </a:cxn>
              <a:cxn ang="0">
                <a:pos x="32" y="9"/>
              </a:cxn>
              <a:cxn ang="0">
                <a:pos x="36" y="10"/>
              </a:cxn>
              <a:cxn ang="0">
                <a:pos x="40" y="14"/>
              </a:cxn>
              <a:cxn ang="0">
                <a:pos x="44" y="17"/>
              </a:cxn>
              <a:cxn ang="0">
                <a:pos x="50" y="18"/>
              </a:cxn>
              <a:cxn ang="0">
                <a:pos x="56" y="20"/>
              </a:cxn>
              <a:cxn ang="0">
                <a:pos x="62" y="21"/>
              </a:cxn>
              <a:cxn ang="0">
                <a:pos x="68" y="21"/>
              </a:cxn>
              <a:cxn ang="0">
                <a:pos x="74" y="23"/>
              </a:cxn>
              <a:cxn ang="0">
                <a:pos x="80" y="24"/>
              </a:cxn>
              <a:cxn ang="0">
                <a:pos x="85" y="26"/>
              </a:cxn>
              <a:cxn ang="0">
                <a:pos x="92" y="26"/>
              </a:cxn>
              <a:cxn ang="0">
                <a:pos x="97" y="28"/>
              </a:cxn>
              <a:cxn ang="0">
                <a:pos x="106" y="29"/>
              </a:cxn>
              <a:cxn ang="0">
                <a:pos x="111" y="31"/>
              </a:cxn>
              <a:cxn ang="0">
                <a:pos x="117" y="32"/>
              </a:cxn>
              <a:cxn ang="0">
                <a:pos x="123" y="33"/>
              </a:cxn>
              <a:cxn ang="0">
                <a:pos x="129" y="37"/>
              </a:cxn>
              <a:cxn ang="0">
                <a:pos x="135" y="40"/>
              </a:cxn>
              <a:cxn ang="0">
                <a:pos x="133" y="43"/>
              </a:cxn>
              <a:cxn ang="0">
                <a:pos x="133" y="47"/>
              </a:cxn>
              <a:cxn ang="0">
                <a:pos x="131" y="50"/>
              </a:cxn>
              <a:cxn ang="0">
                <a:pos x="131" y="54"/>
              </a:cxn>
              <a:cxn ang="0">
                <a:pos x="123" y="55"/>
              </a:cxn>
              <a:cxn ang="0">
                <a:pos x="115" y="56"/>
              </a:cxn>
              <a:cxn ang="0">
                <a:pos x="107" y="56"/>
              </a:cxn>
              <a:cxn ang="0">
                <a:pos x="99" y="56"/>
              </a:cxn>
              <a:cxn ang="0">
                <a:pos x="92" y="54"/>
              </a:cxn>
              <a:cxn ang="0">
                <a:pos x="82" y="52"/>
              </a:cxn>
              <a:cxn ang="0">
                <a:pos x="74" y="49"/>
              </a:cxn>
              <a:cxn ang="0">
                <a:pos x="64" y="46"/>
              </a:cxn>
              <a:cxn ang="0">
                <a:pos x="56" y="41"/>
              </a:cxn>
              <a:cxn ang="0">
                <a:pos x="46" y="38"/>
              </a:cxn>
              <a:cxn ang="0">
                <a:pos x="38" y="33"/>
              </a:cxn>
              <a:cxn ang="0">
                <a:pos x="30" y="31"/>
              </a:cxn>
              <a:cxn ang="0">
                <a:pos x="22" y="26"/>
              </a:cxn>
              <a:cxn ang="0">
                <a:pos x="14" y="24"/>
              </a:cxn>
              <a:cxn ang="0">
                <a:pos x="8" y="21"/>
              </a:cxn>
              <a:cxn ang="0">
                <a:pos x="2" y="20"/>
              </a:cxn>
              <a:cxn ang="0">
                <a:pos x="0" y="17"/>
              </a:cxn>
              <a:cxn ang="0">
                <a:pos x="0" y="14"/>
              </a:cxn>
              <a:cxn ang="0">
                <a:pos x="0" y="9"/>
              </a:cxn>
              <a:cxn ang="0">
                <a:pos x="0" y="6"/>
              </a:cxn>
              <a:cxn ang="0">
                <a:pos x="0" y="6"/>
              </a:cxn>
            </a:cxnLst>
            <a:rect l="0" t="0" r="r" b="b"/>
            <a:pathLst>
              <a:path w="135" h="56">
                <a:moveTo>
                  <a:pt x="0" y="6"/>
                </a:moveTo>
                <a:lnTo>
                  <a:pt x="2" y="3"/>
                </a:lnTo>
                <a:lnTo>
                  <a:pt x="6" y="0"/>
                </a:lnTo>
                <a:lnTo>
                  <a:pt x="10" y="0"/>
                </a:lnTo>
                <a:lnTo>
                  <a:pt x="14" y="0"/>
                </a:lnTo>
                <a:lnTo>
                  <a:pt x="18" y="1"/>
                </a:lnTo>
                <a:lnTo>
                  <a:pt x="24" y="5"/>
                </a:lnTo>
                <a:lnTo>
                  <a:pt x="28" y="6"/>
                </a:lnTo>
                <a:lnTo>
                  <a:pt x="32" y="9"/>
                </a:lnTo>
                <a:lnTo>
                  <a:pt x="36" y="10"/>
                </a:lnTo>
                <a:lnTo>
                  <a:pt x="40" y="14"/>
                </a:lnTo>
                <a:lnTo>
                  <a:pt x="44" y="17"/>
                </a:lnTo>
                <a:lnTo>
                  <a:pt x="50" y="18"/>
                </a:lnTo>
                <a:lnTo>
                  <a:pt x="56" y="20"/>
                </a:lnTo>
                <a:lnTo>
                  <a:pt x="62" y="21"/>
                </a:lnTo>
                <a:lnTo>
                  <a:pt x="68" y="21"/>
                </a:lnTo>
                <a:lnTo>
                  <a:pt x="74" y="23"/>
                </a:lnTo>
                <a:lnTo>
                  <a:pt x="80" y="24"/>
                </a:lnTo>
                <a:lnTo>
                  <a:pt x="85" y="26"/>
                </a:lnTo>
                <a:lnTo>
                  <a:pt x="92" y="26"/>
                </a:lnTo>
                <a:lnTo>
                  <a:pt x="97" y="28"/>
                </a:lnTo>
                <a:lnTo>
                  <a:pt x="106" y="29"/>
                </a:lnTo>
                <a:lnTo>
                  <a:pt x="111" y="31"/>
                </a:lnTo>
                <a:lnTo>
                  <a:pt x="117" y="32"/>
                </a:lnTo>
                <a:lnTo>
                  <a:pt x="123" y="33"/>
                </a:lnTo>
                <a:lnTo>
                  <a:pt x="129" y="37"/>
                </a:lnTo>
                <a:lnTo>
                  <a:pt x="135" y="40"/>
                </a:lnTo>
                <a:lnTo>
                  <a:pt x="133" y="43"/>
                </a:lnTo>
                <a:lnTo>
                  <a:pt x="133" y="47"/>
                </a:lnTo>
                <a:lnTo>
                  <a:pt x="131" y="50"/>
                </a:lnTo>
                <a:lnTo>
                  <a:pt x="131" y="54"/>
                </a:lnTo>
                <a:lnTo>
                  <a:pt x="123" y="55"/>
                </a:lnTo>
                <a:lnTo>
                  <a:pt x="115" y="56"/>
                </a:lnTo>
                <a:lnTo>
                  <a:pt x="107" y="56"/>
                </a:lnTo>
                <a:lnTo>
                  <a:pt x="99" y="56"/>
                </a:lnTo>
                <a:lnTo>
                  <a:pt x="92" y="54"/>
                </a:lnTo>
                <a:lnTo>
                  <a:pt x="82" y="52"/>
                </a:lnTo>
                <a:lnTo>
                  <a:pt x="74" y="49"/>
                </a:lnTo>
                <a:lnTo>
                  <a:pt x="64" y="46"/>
                </a:lnTo>
                <a:lnTo>
                  <a:pt x="56" y="41"/>
                </a:lnTo>
                <a:lnTo>
                  <a:pt x="46" y="38"/>
                </a:lnTo>
                <a:lnTo>
                  <a:pt x="38" y="33"/>
                </a:lnTo>
                <a:lnTo>
                  <a:pt x="30" y="31"/>
                </a:lnTo>
                <a:lnTo>
                  <a:pt x="22" y="26"/>
                </a:lnTo>
                <a:lnTo>
                  <a:pt x="14" y="24"/>
                </a:lnTo>
                <a:lnTo>
                  <a:pt x="8" y="21"/>
                </a:lnTo>
                <a:lnTo>
                  <a:pt x="2" y="20"/>
                </a:lnTo>
                <a:lnTo>
                  <a:pt x="0" y="17"/>
                </a:lnTo>
                <a:lnTo>
                  <a:pt x="0" y="14"/>
                </a:lnTo>
                <a:lnTo>
                  <a:pt x="0" y="9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67" name="Freeform 27"/>
          <p:cNvSpPr>
            <a:spLocks noChangeArrowheads="1"/>
          </p:cNvSpPr>
          <p:nvPr/>
        </p:nvSpPr>
        <p:spPr bwMode="auto">
          <a:xfrm>
            <a:off x="6700838" y="4611688"/>
            <a:ext cx="239712" cy="122237"/>
          </a:xfrm>
          <a:custGeom>
            <a:avLst/>
            <a:gdLst/>
            <a:ahLst/>
            <a:cxnLst>
              <a:cxn ang="0">
                <a:pos x="151" y="2"/>
              </a:cxn>
              <a:cxn ang="0">
                <a:pos x="149" y="7"/>
              </a:cxn>
              <a:cxn ang="0">
                <a:pos x="145" y="14"/>
              </a:cxn>
              <a:cxn ang="0">
                <a:pos x="137" y="22"/>
              </a:cxn>
              <a:cxn ang="0">
                <a:pos x="129" y="28"/>
              </a:cxn>
              <a:cxn ang="0">
                <a:pos x="119" y="35"/>
              </a:cxn>
              <a:cxn ang="0">
                <a:pos x="109" y="40"/>
              </a:cxn>
              <a:cxn ang="0">
                <a:pos x="99" y="44"/>
              </a:cxn>
              <a:cxn ang="0">
                <a:pos x="89" y="47"/>
              </a:cxn>
              <a:cxn ang="0">
                <a:pos x="79" y="49"/>
              </a:cxn>
              <a:cxn ang="0">
                <a:pos x="72" y="53"/>
              </a:cxn>
              <a:cxn ang="0">
                <a:pos x="63" y="57"/>
              </a:cxn>
              <a:cxn ang="0">
                <a:pos x="56" y="62"/>
              </a:cxn>
              <a:cxn ang="0">
                <a:pos x="48" y="65"/>
              </a:cxn>
              <a:cxn ang="0">
                <a:pos x="40" y="70"/>
              </a:cxn>
              <a:cxn ang="0">
                <a:pos x="30" y="72"/>
              </a:cxn>
              <a:cxn ang="0">
                <a:pos x="20" y="74"/>
              </a:cxn>
              <a:cxn ang="0">
                <a:pos x="14" y="74"/>
              </a:cxn>
              <a:cxn ang="0">
                <a:pos x="6" y="76"/>
              </a:cxn>
              <a:cxn ang="0">
                <a:pos x="0" y="76"/>
              </a:cxn>
              <a:cxn ang="0">
                <a:pos x="2" y="71"/>
              </a:cxn>
              <a:cxn ang="0">
                <a:pos x="10" y="60"/>
              </a:cxn>
              <a:cxn ang="0">
                <a:pos x="26" y="49"/>
              </a:cxn>
              <a:cxn ang="0">
                <a:pos x="44" y="39"/>
              </a:cxn>
              <a:cxn ang="0">
                <a:pos x="66" y="31"/>
              </a:cxn>
              <a:cxn ang="0">
                <a:pos x="86" y="22"/>
              </a:cxn>
              <a:cxn ang="0">
                <a:pos x="105" y="14"/>
              </a:cxn>
              <a:cxn ang="0">
                <a:pos x="121" y="8"/>
              </a:cxn>
              <a:cxn ang="0">
                <a:pos x="131" y="4"/>
              </a:cxn>
              <a:cxn ang="0">
                <a:pos x="139" y="4"/>
              </a:cxn>
              <a:cxn ang="0">
                <a:pos x="147" y="0"/>
              </a:cxn>
              <a:cxn ang="0">
                <a:pos x="151" y="0"/>
              </a:cxn>
            </a:cxnLst>
            <a:rect l="0" t="0" r="r" b="b"/>
            <a:pathLst>
              <a:path w="151" h="77">
                <a:moveTo>
                  <a:pt x="151" y="0"/>
                </a:moveTo>
                <a:lnTo>
                  <a:pt x="151" y="2"/>
                </a:lnTo>
                <a:lnTo>
                  <a:pt x="151" y="5"/>
                </a:lnTo>
                <a:lnTo>
                  <a:pt x="149" y="7"/>
                </a:lnTo>
                <a:lnTo>
                  <a:pt x="147" y="11"/>
                </a:lnTo>
                <a:lnTo>
                  <a:pt x="145" y="14"/>
                </a:lnTo>
                <a:lnTo>
                  <a:pt x="141" y="17"/>
                </a:lnTo>
                <a:lnTo>
                  <a:pt x="137" y="22"/>
                </a:lnTo>
                <a:lnTo>
                  <a:pt x="135" y="25"/>
                </a:lnTo>
                <a:lnTo>
                  <a:pt x="129" y="28"/>
                </a:lnTo>
                <a:lnTo>
                  <a:pt x="125" y="31"/>
                </a:lnTo>
                <a:lnTo>
                  <a:pt x="119" y="35"/>
                </a:lnTo>
                <a:lnTo>
                  <a:pt x="115" y="39"/>
                </a:lnTo>
                <a:lnTo>
                  <a:pt x="109" y="40"/>
                </a:lnTo>
                <a:lnTo>
                  <a:pt x="103" y="42"/>
                </a:lnTo>
                <a:lnTo>
                  <a:pt x="99" y="44"/>
                </a:lnTo>
                <a:lnTo>
                  <a:pt x="93" y="45"/>
                </a:lnTo>
                <a:lnTo>
                  <a:pt x="89" y="47"/>
                </a:lnTo>
                <a:lnTo>
                  <a:pt x="84" y="47"/>
                </a:lnTo>
                <a:lnTo>
                  <a:pt x="79" y="49"/>
                </a:lnTo>
                <a:lnTo>
                  <a:pt x="75" y="51"/>
                </a:lnTo>
                <a:lnTo>
                  <a:pt x="72" y="53"/>
                </a:lnTo>
                <a:lnTo>
                  <a:pt x="68" y="54"/>
                </a:lnTo>
                <a:lnTo>
                  <a:pt x="63" y="57"/>
                </a:lnTo>
                <a:lnTo>
                  <a:pt x="60" y="59"/>
                </a:lnTo>
                <a:lnTo>
                  <a:pt x="56" y="62"/>
                </a:lnTo>
                <a:lnTo>
                  <a:pt x="52" y="63"/>
                </a:lnTo>
                <a:lnTo>
                  <a:pt x="48" y="65"/>
                </a:lnTo>
                <a:lnTo>
                  <a:pt x="44" y="68"/>
                </a:lnTo>
                <a:lnTo>
                  <a:pt x="40" y="70"/>
                </a:lnTo>
                <a:lnTo>
                  <a:pt x="34" y="71"/>
                </a:lnTo>
                <a:lnTo>
                  <a:pt x="30" y="72"/>
                </a:lnTo>
                <a:lnTo>
                  <a:pt x="24" y="74"/>
                </a:lnTo>
                <a:lnTo>
                  <a:pt x="20" y="74"/>
                </a:lnTo>
                <a:lnTo>
                  <a:pt x="18" y="74"/>
                </a:lnTo>
                <a:lnTo>
                  <a:pt x="14" y="74"/>
                </a:lnTo>
                <a:lnTo>
                  <a:pt x="10" y="76"/>
                </a:lnTo>
                <a:lnTo>
                  <a:pt x="6" y="76"/>
                </a:lnTo>
                <a:lnTo>
                  <a:pt x="4" y="76"/>
                </a:lnTo>
                <a:lnTo>
                  <a:pt x="0" y="76"/>
                </a:lnTo>
                <a:lnTo>
                  <a:pt x="0" y="77"/>
                </a:lnTo>
                <a:lnTo>
                  <a:pt x="2" y="71"/>
                </a:lnTo>
                <a:lnTo>
                  <a:pt x="6" y="65"/>
                </a:lnTo>
                <a:lnTo>
                  <a:pt x="10" y="60"/>
                </a:lnTo>
                <a:lnTo>
                  <a:pt x="18" y="54"/>
                </a:lnTo>
                <a:lnTo>
                  <a:pt x="26" y="49"/>
                </a:lnTo>
                <a:lnTo>
                  <a:pt x="34" y="45"/>
                </a:lnTo>
                <a:lnTo>
                  <a:pt x="44" y="39"/>
                </a:lnTo>
                <a:lnTo>
                  <a:pt x="56" y="36"/>
                </a:lnTo>
                <a:lnTo>
                  <a:pt x="66" y="31"/>
                </a:lnTo>
                <a:lnTo>
                  <a:pt x="75" y="27"/>
                </a:lnTo>
                <a:lnTo>
                  <a:pt x="86" y="22"/>
                </a:lnTo>
                <a:lnTo>
                  <a:pt x="98" y="19"/>
                </a:lnTo>
                <a:lnTo>
                  <a:pt x="105" y="14"/>
                </a:lnTo>
                <a:lnTo>
                  <a:pt x="113" y="11"/>
                </a:lnTo>
                <a:lnTo>
                  <a:pt x="121" y="8"/>
                </a:lnTo>
                <a:lnTo>
                  <a:pt x="127" y="5"/>
                </a:lnTo>
                <a:lnTo>
                  <a:pt x="131" y="4"/>
                </a:lnTo>
                <a:lnTo>
                  <a:pt x="135" y="4"/>
                </a:lnTo>
                <a:lnTo>
                  <a:pt x="139" y="4"/>
                </a:lnTo>
                <a:lnTo>
                  <a:pt x="141" y="2"/>
                </a:lnTo>
                <a:lnTo>
                  <a:pt x="147" y="0"/>
                </a:lnTo>
                <a:lnTo>
                  <a:pt x="149" y="0"/>
                </a:lnTo>
                <a:lnTo>
                  <a:pt x="151" y="0"/>
                </a:lnTo>
                <a:lnTo>
                  <a:pt x="151" y="0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68" name="Freeform 28"/>
          <p:cNvSpPr>
            <a:spLocks noChangeArrowheads="1"/>
          </p:cNvSpPr>
          <p:nvPr/>
        </p:nvSpPr>
        <p:spPr bwMode="auto">
          <a:xfrm>
            <a:off x="6511925" y="4371975"/>
            <a:ext cx="198438" cy="13652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8" y="1"/>
              </a:cxn>
              <a:cxn ang="0">
                <a:pos x="14" y="3"/>
              </a:cxn>
              <a:cxn ang="0">
                <a:pos x="18" y="5"/>
              </a:cxn>
              <a:cxn ang="0">
                <a:pos x="26" y="9"/>
              </a:cxn>
              <a:cxn ang="0">
                <a:pos x="32" y="12"/>
              </a:cxn>
              <a:cxn ang="0">
                <a:pos x="40" y="17"/>
              </a:cxn>
              <a:cxn ang="0">
                <a:pos x="46" y="21"/>
              </a:cxn>
              <a:cxn ang="0">
                <a:pos x="54" y="28"/>
              </a:cxn>
              <a:cxn ang="0">
                <a:pos x="60" y="32"/>
              </a:cxn>
              <a:cxn ang="0">
                <a:pos x="68" y="37"/>
              </a:cxn>
              <a:cxn ang="0">
                <a:pos x="74" y="41"/>
              </a:cxn>
              <a:cxn ang="0">
                <a:pos x="82" y="46"/>
              </a:cxn>
              <a:cxn ang="0">
                <a:pos x="87" y="50"/>
              </a:cxn>
              <a:cxn ang="0">
                <a:pos x="94" y="54"/>
              </a:cxn>
              <a:cxn ang="0">
                <a:pos x="99" y="55"/>
              </a:cxn>
              <a:cxn ang="0">
                <a:pos x="105" y="56"/>
              </a:cxn>
              <a:cxn ang="0">
                <a:pos x="110" y="58"/>
              </a:cxn>
              <a:cxn ang="0">
                <a:pos x="113" y="60"/>
              </a:cxn>
              <a:cxn ang="0">
                <a:pos x="119" y="63"/>
              </a:cxn>
              <a:cxn ang="0">
                <a:pos x="123" y="67"/>
              </a:cxn>
              <a:cxn ang="0">
                <a:pos x="123" y="70"/>
              </a:cxn>
              <a:cxn ang="0">
                <a:pos x="125" y="75"/>
              </a:cxn>
              <a:cxn ang="0">
                <a:pos x="125" y="78"/>
              </a:cxn>
              <a:cxn ang="0">
                <a:pos x="123" y="82"/>
              </a:cxn>
              <a:cxn ang="0">
                <a:pos x="117" y="84"/>
              </a:cxn>
              <a:cxn ang="0">
                <a:pos x="111" y="86"/>
              </a:cxn>
              <a:cxn ang="0">
                <a:pos x="107" y="86"/>
              </a:cxn>
              <a:cxn ang="0">
                <a:pos x="101" y="86"/>
              </a:cxn>
              <a:cxn ang="0">
                <a:pos x="98" y="86"/>
              </a:cxn>
              <a:cxn ang="0">
                <a:pos x="91" y="84"/>
              </a:cxn>
              <a:cxn ang="0">
                <a:pos x="87" y="82"/>
              </a:cxn>
              <a:cxn ang="0">
                <a:pos x="84" y="81"/>
              </a:cxn>
              <a:cxn ang="0">
                <a:pos x="78" y="78"/>
              </a:cxn>
              <a:cxn ang="0">
                <a:pos x="74" y="75"/>
              </a:cxn>
              <a:cxn ang="0">
                <a:pos x="70" y="72"/>
              </a:cxn>
              <a:cxn ang="0">
                <a:pos x="66" y="69"/>
              </a:cxn>
              <a:cxn ang="0">
                <a:pos x="62" y="66"/>
              </a:cxn>
              <a:cxn ang="0">
                <a:pos x="58" y="63"/>
              </a:cxn>
              <a:cxn ang="0">
                <a:pos x="54" y="60"/>
              </a:cxn>
              <a:cxn ang="0">
                <a:pos x="52" y="58"/>
              </a:cxn>
              <a:cxn ang="0">
                <a:pos x="48" y="55"/>
              </a:cxn>
              <a:cxn ang="0">
                <a:pos x="44" y="54"/>
              </a:cxn>
              <a:cxn ang="0">
                <a:pos x="40" y="49"/>
              </a:cxn>
              <a:cxn ang="0">
                <a:pos x="36" y="46"/>
              </a:cxn>
              <a:cxn ang="0">
                <a:pos x="30" y="41"/>
              </a:cxn>
              <a:cxn ang="0">
                <a:pos x="24" y="37"/>
              </a:cxn>
              <a:cxn ang="0">
                <a:pos x="20" y="32"/>
              </a:cxn>
              <a:cxn ang="0">
                <a:pos x="16" y="28"/>
              </a:cxn>
              <a:cxn ang="0">
                <a:pos x="10" y="23"/>
              </a:cxn>
              <a:cxn ang="0">
                <a:pos x="6" y="18"/>
              </a:cxn>
              <a:cxn ang="0">
                <a:pos x="2" y="14"/>
              </a:cxn>
              <a:cxn ang="0">
                <a:pos x="2" y="10"/>
              </a:cxn>
              <a:cxn ang="0">
                <a:pos x="0" y="6"/>
              </a:cxn>
              <a:cxn ang="0">
                <a:pos x="0" y="5"/>
              </a:cxn>
              <a:cxn ang="0">
                <a:pos x="0" y="1"/>
              </a:cxn>
              <a:cxn ang="0">
                <a:pos x="4" y="0"/>
              </a:cxn>
              <a:cxn ang="0">
                <a:pos x="4" y="0"/>
              </a:cxn>
            </a:cxnLst>
            <a:rect l="0" t="0" r="r" b="b"/>
            <a:pathLst>
              <a:path w="125" h="86">
                <a:moveTo>
                  <a:pt x="4" y="0"/>
                </a:moveTo>
                <a:lnTo>
                  <a:pt x="8" y="1"/>
                </a:lnTo>
                <a:lnTo>
                  <a:pt x="14" y="3"/>
                </a:lnTo>
                <a:lnTo>
                  <a:pt x="18" y="5"/>
                </a:lnTo>
                <a:lnTo>
                  <a:pt x="26" y="9"/>
                </a:lnTo>
                <a:lnTo>
                  <a:pt x="32" y="12"/>
                </a:lnTo>
                <a:lnTo>
                  <a:pt x="40" y="17"/>
                </a:lnTo>
                <a:lnTo>
                  <a:pt x="46" y="21"/>
                </a:lnTo>
                <a:lnTo>
                  <a:pt x="54" y="28"/>
                </a:lnTo>
                <a:lnTo>
                  <a:pt x="60" y="32"/>
                </a:lnTo>
                <a:lnTo>
                  <a:pt x="68" y="37"/>
                </a:lnTo>
                <a:lnTo>
                  <a:pt x="74" y="41"/>
                </a:lnTo>
                <a:lnTo>
                  <a:pt x="82" y="46"/>
                </a:lnTo>
                <a:lnTo>
                  <a:pt x="87" y="50"/>
                </a:lnTo>
                <a:lnTo>
                  <a:pt x="94" y="54"/>
                </a:lnTo>
                <a:lnTo>
                  <a:pt x="99" y="55"/>
                </a:lnTo>
                <a:lnTo>
                  <a:pt x="105" y="56"/>
                </a:lnTo>
                <a:lnTo>
                  <a:pt x="110" y="58"/>
                </a:lnTo>
                <a:lnTo>
                  <a:pt x="113" y="60"/>
                </a:lnTo>
                <a:lnTo>
                  <a:pt x="119" y="63"/>
                </a:lnTo>
                <a:lnTo>
                  <a:pt x="123" y="67"/>
                </a:lnTo>
                <a:lnTo>
                  <a:pt x="123" y="70"/>
                </a:lnTo>
                <a:lnTo>
                  <a:pt x="125" y="75"/>
                </a:lnTo>
                <a:lnTo>
                  <a:pt x="125" y="78"/>
                </a:lnTo>
                <a:lnTo>
                  <a:pt x="123" y="82"/>
                </a:lnTo>
                <a:lnTo>
                  <a:pt x="117" y="84"/>
                </a:lnTo>
                <a:lnTo>
                  <a:pt x="111" y="86"/>
                </a:lnTo>
                <a:lnTo>
                  <a:pt x="107" y="86"/>
                </a:lnTo>
                <a:lnTo>
                  <a:pt x="101" y="86"/>
                </a:lnTo>
                <a:lnTo>
                  <a:pt x="98" y="86"/>
                </a:lnTo>
                <a:lnTo>
                  <a:pt x="91" y="84"/>
                </a:lnTo>
                <a:lnTo>
                  <a:pt x="87" y="82"/>
                </a:lnTo>
                <a:lnTo>
                  <a:pt x="84" y="81"/>
                </a:lnTo>
                <a:lnTo>
                  <a:pt x="78" y="78"/>
                </a:lnTo>
                <a:lnTo>
                  <a:pt x="74" y="75"/>
                </a:lnTo>
                <a:lnTo>
                  <a:pt x="70" y="72"/>
                </a:lnTo>
                <a:lnTo>
                  <a:pt x="66" y="69"/>
                </a:lnTo>
                <a:lnTo>
                  <a:pt x="62" y="66"/>
                </a:lnTo>
                <a:lnTo>
                  <a:pt x="58" y="63"/>
                </a:lnTo>
                <a:lnTo>
                  <a:pt x="54" y="60"/>
                </a:lnTo>
                <a:lnTo>
                  <a:pt x="52" y="58"/>
                </a:lnTo>
                <a:lnTo>
                  <a:pt x="48" y="55"/>
                </a:lnTo>
                <a:lnTo>
                  <a:pt x="44" y="54"/>
                </a:lnTo>
                <a:lnTo>
                  <a:pt x="40" y="49"/>
                </a:lnTo>
                <a:lnTo>
                  <a:pt x="36" y="46"/>
                </a:lnTo>
                <a:lnTo>
                  <a:pt x="30" y="41"/>
                </a:lnTo>
                <a:lnTo>
                  <a:pt x="24" y="37"/>
                </a:lnTo>
                <a:lnTo>
                  <a:pt x="20" y="32"/>
                </a:lnTo>
                <a:lnTo>
                  <a:pt x="16" y="28"/>
                </a:lnTo>
                <a:lnTo>
                  <a:pt x="10" y="23"/>
                </a:lnTo>
                <a:lnTo>
                  <a:pt x="6" y="18"/>
                </a:lnTo>
                <a:lnTo>
                  <a:pt x="2" y="14"/>
                </a:lnTo>
                <a:lnTo>
                  <a:pt x="2" y="10"/>
                </a:lnTo>
                <a:lnTo>
                  <a:pt x="0" y="6"/>
                </a:lnTo>
                <a:lnTo>
                  <a:pt x="0" y="5"/>
                </a:lnTo>
                <a:lnTo>
                  <a:pt x="0" y="1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69" name="Freeform 29"/>
          <p:cNvSpPr>
            <a:spLocks noChangeArrowheads="1"/>
          </p:cNvSpPr>
          <p:nvPr/>
        </p:nvSpPr>
        <p:spPr bwMode="auto">
          <a:xfrm>
            <a:off x="7218363" y="4122738"/>
            <a:ext cx="212725" cy="9366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" y="4"/>
              </a:cxn>
              <a:cxn ang="0">
                <a:pos x="5" y="2"/>
              </a:cxn>
              <a:cxn ang="0">
                <a:pos x="7" y="0"/>
              </a:cxn>
              <a:cxn ang="0">
                <a:pos x="13" y="2"/>
              </a:cxn>
              <a:cxn ang="0">
                <a:pos x="15" y="2"/>
              </a:cxn>
              <a:cxn ang="0">
                <a:pos x="17" y="4"/>
              </a:cxn>
              <a:cxn ang="0">
                <a:pos x="21" y="5"/>
              </a:cxn>
              <a:cxn ang="0">
                <a:pos x="23" y="7"/>
              </a:cxn>
              <a:cxn ang="0">
                <a:pos x="27" y="8"/>
              </a:cxn>
              <a:cxn ang="0">
                <a:pos x="31" y="11"/>
              </a:cxn>
              <a:cxn ang="0">
                <a:pos x="35" y="13"/>
              </a:cxn>
              <a:cxn ang="0">
                <a:pos x="39" y="16"/>
              </a:cxn>
              <a:cxn ang="0">
                <a:pos x="43" y="19"/>
              </a:cxn>
              <a:cxn ang="0">
                <a:pos x="49" y="20"/>
              </a:cxn>
              <a:cxn ang="0">
                <a:pos x="55" y="22"/>
              </a:cxn>
              <a:cxn ang="0">
                <a:pos x="61" y="23"/>
              </a:cxn>
              <a:cxn ang="0">
                <a:pos x="67" y="25"/>
              </a:cxn>
              <a:cxn ang="0">
                <a:pos x="73" y="26"/>
              </a:cxn>
              <a:cxn ang="0">
                <a:pos x="79" y="26"/>
              </a:cxn>
              <a:cxn ang="0">
                <a:pos x="85" y="28"/>
              </a:cxn>
              <a:cxn ang="0">
                <a:pos x="93" y="30"/>
              </a:cxn>
              <a:cxn ang="0">
                <a:pos x="98" y="30"/>
              </a:cxn>
              <a:cxn ang="0">
                <a:pos x="104" y="31"/>
              </a:cxn>
              <a:cxn ang="0">
                <a:pos x="110" y="32"/>
              </a:cxn>
              <a:cxn ang="0">
                <a:pos x="116" y="34"/>
              </a:cxn>
              <a:cxn ang="0">
                <a:pos x="122" y="36"/>
              </a:cxn>
              <a:cxn ang="0">
                <a:pos x="128" y="39"/>
              </a:cxn>
              <a:cxn ang="0">
                <a:pos x="134" y="42"/>
              </a:cxn>
              <a:cxn ang="0">
                <a:pos x="134" y="45"/>
              </a:cxn>
              <a:cxn ang="0">
                <a:pos x="132" y="49"/>
              </a:cxn>
              <a:cxn ang="0">
                <a:pos x="130" y="53"/>
              </a:cxn>
              <a:cxn ang="0">
                <a:pos x="130" y="55"/>
              </a:cxn>
              <a:cxn ang="0">
                <a:pos x="122" y="59"/>
              </a:cxn>
              <a:cxn ang="0">
                <a:pos x="114" y="59"/>
              </a:cxn>
              <a:cxn ang="0">
                <a:pos x="107" y="59"/>
              </a:cxn>
              <a:cxn ang="0">
                <a:pos x="98" y="59"/>
              </a:cxn>
              <a:cxn ang="0">
                <a:pos x="90" y="55"/>
              </a:cxn>
              <a:cxn ang="0">
                <a:pos x="81" y="54"/>
              </a:cxn>
              <a:cxn ang="0">
                <a:pos x="73" y="51"/>
              </a:cxn>
              <a:cxn ang="0">
                <a:pos x="63" y="46"/>
              </a:cxn>
              <a:cxn ang="0">
                <a:pos x="55" y="43"/>
              </a:cxn>
              <a:cxn ang="0">
                <a:pos x="45" y="39"/>
              </a:cxn>
              <a:cxn ang="0">
                <a:pos x="37" y="36"/>
              </a:cxn>
              <a:cxn ang="0">
                <a:pos x="29" y="31"/>
              </a:cxn>
              <a:cxn ang="0">
                <a:pos x="21" y="28"/>
              </a:cxn>
              <a:cxn ang="0">
                <a:pos x="13" y="25"/>
              </a:cxn>
              <a:cxn ang="0">
                <a:pos x="7" y="22"/>
              </a:cxn>
              <a:cxn ang="0">
                <a:pos x="1" y="20"/>
              </a:cxn>
              <a:cxn ang="0">
                <a:pos x="0" y="17"/>
              </a:cxn>
              <a:cxn ang="0">
                <a:pos x="0" y="14"/>
              </a:cxn>
              <a:cxn ang="0">
                <a:pos x="0" y="9"/>
              </a:cxn>
              <a:cxn ang="0">
                <a:pos x="0" y="8"/>
              </a:cxn>
              <a:cxn ang="0">
                <a:pos x="0" y="8"/>
              </a:cxn>
            </a:cxnLst>
            <a:rect l="0" t="0" r="r" b="b"/>
            <a:pathLst>
              <a:path w="134" h="59">
                <a:moveTo>
                  <a:pt x="0" y="8"/>
                </a:moveTo>
                <a:lnTo>
                  <a:pt x="1" y="4"/>
                </a:lnTo>
                <a:lnTo>
                  <a:pt x="5" y="2"/>
                </a:lnTo>
                <a:lnTo>
                  <a:pt x="7" y="0"/>
                </a:lnTo>
                <a:lnTo>
                  <a:pt x="13" y="2"/>
                </a:lnTo>
                <a:lnTo>
                  <a:pt x="15" y="2"/>
                </a:lnTo>
                <a:lnTo>
                  <a:pt x="17" y="4"/>
                </a:lnTo>
                <a:lnTo>
                  <a:pt x="21" y="5"/>
                </a:lnTo>
                <a:lnTo>
                  <a:pt x="23" y="7"/>
                </a:lnTo>
                <a:lnTo>
                  <a:pt x="27" y="8"/>
                </a:lnTo>
                <a:lnTo>
                  <a:pt x="31" y="11"/>
                </a:lnTo>
                <a:lnTo>
                  <a:pt x="35" y="13"/>
                </a:lnTo>
                <a:lnTo>
                  <a:pt x="39" y="16"/>
                </a:lnTo>
                <a:lnTo>
                  <a:pt x="43" y="19"/>
                </a:lnTo>
                <a:lnTo>
                  <a:pt x="49" y="20"/>
                </a:lnTo>
                <a:lnTo>
                  <a:pt x="55" y="22"/>
                </a:lnTo>
                <a:lnTo>
                  <a:pt x="61" y="23"/>
                </a:lnTo>
                <a:lnTo>
                  <a:pt x="67" y="25"/>
                </a:lnTo>
                <a:lnTo>
                  <a:pt x="73" y="26"/>
                </a:lnTo>
                <a:lnTo>
                  <a:pt x="79" y="26"/>
                </a:lnTo>
                <a:lnTo>
                  <a:pt x="85" y="28"/>
                </a:lnTo>
                <a:lnTo>
                  <a:pt x="93" y="30"/>
                </a:lnTo>
                <a:lnTo>
                  <a:pt x="98" y="30"/>
                </a:lnTo>
                <a:lnTo>
                  <a:pt x="104" y="31"/>
                </a:lnTo>
                <a:lnTo>
                  <a:pt x="110" y="32"/>
                </a:lnTo>
                <a:lnTo>
                  <a:pt x="116" y="34"/>
                </a:lnTo>
                <a:lnTo>
                  <a:pt x="122" y="36"/>
                </a:lnTo>
                <a:lnTo>
                  <a:pt x="128" y="39"/>
                </a:lnTo>
                <a:lnTo>
                  <a:pt x="134" y="42"/>
                </a:lnTo>
                <a:lnTo>
                  <a:pt x="134" y="45"/>
                </a:lnTo>
                <a:lnTo>
                  <a:pt x="132" y="49"/>
                </a:lnTo>
                <a:lnTo>
                  <a:pt x="130" y="53"/>
                </a:lnTo>
                <a:lnTo>
                  <a:pt x="130" y="55"/>
                </a:lnTo>
                <a:lnTo>
                  <a:pt x="122" y="59"/>
                </a:lnTo>
                <a:lnTo>
                  <a:pt x="114" y="59"/>
                </a:lnTo>
                <a:lnTo>
                  <a:pt x="107" y="59"/>
                </a:lnTo>
                <a:lnTo>
                  <a:pt x="98" y="59"/>
                </a:lnTo>
                <a:lnTo>
                  <a:pt x="90" y="55"/>
                </a:lnTo>
                <a:lnTo>
                  <a:pt x="81" y="54"/>
                </a:lnTo>
                <a:lnTo>
                  <a:pt x="73" y="51"/>
                </a:lnTo>
                <a:lnTo>
                  <a:pt x="63" y="46"/>
                </a:lnTo>
                <a:lnTo>
                  <a:pt x="55" y="43"/>
                </a:lnTo>
                <a:lnTo>
                  <a:pt x="45" y="39"/>
                </a:lnTo>
                <a:lnTo>
                  <a:pt x="37" y="36"/>
                </a:lnTo>
                <a:lnTo>
                  <a:pt x="29" y="31"/>
                </a:lnTo>
                <a:lnTo>
                  <a:pt x="21" y="28"/>
                </a:lnTo>
                <a:lnTo>
                  <a:pt x="13" y="25"/>
                </a:lnTo>
                <a:lnTo>
                  <a:pt x="7" y="22"/>
                </a:lnTo>
                <a:lnTo>
                  <a:pt x="1" y="20"/>
                </a:lnTo>
                <a:lnTo>
                  <a:pt x="0" y="17"/>
                </a:lnTo>
                <a:lnTo>
                  <a:pt x="0" y="14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70" name="Freeform 30"/>
          <p:cNvSpPr>
            <a:spLocks noChangeArrowheads="1"/>
          </p:cNvSpPr>
          <p:nvPr/>
        </p:nvSpPr>
        <p:spPr bwMode="auto">
          <a:xfrm>
            <a:off x="6921500" y="4122738"/>
            <a:ext cx="241300" cy="120650"/>
          </a:xfrm>
          <a:custGeom>
            <a:avLst/>
            <a:gdLst/>
            <a:ahLst/>
            <a:cxnLst>
              <a:cxn ang="0">
                <a:pos x="151" y="0"/>
              </a:cxn>
              <a:cxn ang="0">
                <a:pos x="149" y="7"/>
              </a:cxn>
              <a:cxn ang="0">
                <a:pos x="145" y="13"/>
              </a:cxn>
              <a:cxn ang="0">
                <a:pos x="137" y="20"/>
              </a:cxn>
              <a:cxn ang="0">
                <a:pos x="129" y="26"/>
              </a:cxn>
              <a:cxn ang="0">
                <a:pos x="119" y="32"/>
              </a:cxn>
              <a:cxn ang="0">
                <a:pos x="107" y="39"/>
              </a:cxn>
              <a:cxn ang="0">
                <a:pos x="97" y="43"/>
              </a:cxn>
              <a:cxn ang="0">
                <a:pos x="87" y="45"/>
              </a:cxn>
              <a:cxn ang="0">
                <a:pos x="77" y="48"/>
              </a:cxn>
              <a:cxn ang="0">
                <a:pos x="71" y="51"/>
              </a:cxn>
              <a:cxn ang="0">
                <a:pos x="63" y="55"/>
              </a:cxn>
              <a:cxn ang="0">
                <a:pos x="56" y="59"/>
              </a:cxn>
              <a:cxn ang="0">
                <a:pos x="47" y="63"/>
              </a:cxn>
              <a:cxn ang="0">
                <a:pos x="40" y="68"/>
              </a:cxn>
              <a:cxn ang="0">
                <a:pos x="30" y="71"/>
              </a:cxn>
              <a:cxn ang="0">
                <a:pos x="22" y="72"/>
              </a:cxn>
              <a:cxn ang="0">
                <a:pos x="14" y="72"/>
              </a:cxn>
              <a:cxn ang="0">
                <a:pos x="8" y="74"/>
              </a:cxn>
              <a:cxn ang="0">
                <a:pos x="2" y="76"/>
              </a:cxn>
              <a:cxn ang="0">
                <a:pos x="2" y="71"/>
              </a:cxn>
              <a:cxn ang="0">
                <a:pos x="12" y="59"/>
              </a:cxn>
              <a:cxn ang="0">
                <a:pos x="26" y="48"/>
              </a:cxn>
              <a:cxn ang="0">
                <a:pos x="45" y="39"/>
              </a:cxn>
              <a:cxn ang="0">
                <a:pos x="68" y="28"/>
              </a:cxn>
              <a:cxn ang="0">
                <a:pos x="87" y="20"/>
              </a:cxn>
              <a:cxn ang="0">
                <a:pos x="107" y="13"/>
              </a:cxn>
              <a:cxn ang="0">
                <a:pos x="123" y="7"/>
              </a:cxn>
              <a:cxn ang="0">
                <a:pos x="129" y="4"/>
              </a:cxn>
              <a:cxn ang="0">
                <a:pos x="135" y="2"/>
              </a:cxn>
              <a:cxn ang="0">
                <a:pos x="143" y="0"/>
              </a:cxn>
              <a:cxn ang="0">
                <a:pos x="151" y="0"/>
              </a:cxn>
              <a:cxn ang="0">
                <a:pos x="152" y="0"/>
              </a:cxn>
            </a:cxnLst>
            <a:rect l="0" t="0" r="r" b="b"/>
            <a:pathLst>
              <a:path w="152" h="76">
                <a:moveTo>
                  <a:pt x="152" y="0"/>
                </a:moveTo>
                <a:lnTo>
                  <a:pt x="151" y="0"/>
                </a:lnTo>
                <a:lnTo>
                  <a:pt x="151" y="4"/>
                </a:lnTo>
                <a:lnTo>
                  <a:pt x="149" y="7"/>
                </a:lnTo>
                <a:lnTo>
                  <a:pt x="147" y="9"/>
                </a:lnTo>
                <a:lnTo>
                  <a:pt x="145" y="13"/>
                </a:lnTo>
                <a:lnTo>
                  <a:pt x="141" y="16"/>
                </a:lnTo>
                <a:lnTo>
                  <a:pt x="137" y="20"/>
                </a:lnTo>
                <a:lnTo>
                  <a:pt x="135" y="23"/>
                </a:lnTo>
                <a:lnTo>
                  <a:pt x="129" y="26"/>
                </a:lnTo>
                <a:lnTo>
                  <a:pt x="125" y="30"/>
                </a:lnTo>
                <a:lnTo>
                  <a:pt x="119" y="32"/>
                </a:lnTo>
                <a:lnTo>
                  <a:pt x="113" y="37"/>
                </a:lnTo>
                <a:lnTo>
                  <a:pt x="107" y="39"/>
                </a:lnTo>
                <a:lnTo>
                  <a:pt x="103" y="42"/>
                </a:lnTo>
                <a:lnTo>
                  <a:pt x="97" y="43"/>
                </a:lnTo>
                <a:lnTo>
                  <a:pt x="93" y="45"/>
                </a:lnTo>
                <a:lnTo>
                  <a:pt x="87" y="45"/>
                </a:lnTo>
                <a:lnTo>
                  <a:pt x="83" y="46"/>
                </a:lnTo>
                <a:lnTo>
                  <a:pt x="77" y="48"/>
                </a:lnTo>
                <a:lnTo>
                  <a:pt x="75" y="49"/>
                </a:lnTo>
                <a:lnTo>
                  <a:pt x="71" y="51"/>
                </a:lnTo>
                <a:lnTo>
                  <a:pt x="68" y="54"/>
                </a:lnTo>
                <a:lnTo>
                  <a:pt x="63" y="55"/>
                </a:lnTo>
                <a:lnTo>
                  <a:pt x="59" y="57"/>
                </a:lnTo>
                <a:lnTo>
                  <a:pt x="56" y="59"/>
                </a:lnTo>
                <a:lnTo>
                  <a:pt x="52" y="62"/>
                </a:lnTo>
                <a:lnTo>
                  <a:pt x="47" y="63"/>
                </a:lnTo>
                <a:lnTo>
                  <a:pt x="44" y="67"/>
                </a:lnTo>
                <a:lnTo>
                  <a:pt x="40" y="68"/>
                </a:lnTo>
                <a:lnTo>
                  <a:pt x="36" y="69"/>
                </a:lnTo>
                <a:lnTo>
                  <a:pt x="30" y="71"/>
                </a:lnTo>
                <a:lnTo>
                  <a:pt x="24" y="74"/>
                </a:lnTo>
                <a:lnTo>
                  <a:pt x="22" y="72"/>
                </a:lnTo>
                <a:lnTo>
                  <a:pt x="18" y="72"/>
                </a:lnTo>
                <a:lnTo>
                  <a:pt x="14" y="72"/>
                </a:lnTo>
                <a:lnTo>
                  <a:pt x="12" y="74"/>
                </a:lnTo>
                <a:lnTo>
                  <a:pt x="8" y="74"/>
                </a:lnTo>
                <a:lnTo>
                  <a:pt x="4" y="76"/>
                </a:lnTo>
                <a:lnTo>
                  <a:pt x="2" y="76"/>
                </a:lnTo>
                <a:lnTo>
                  <a:pt x="0" y="76"/>
                </a:lnTo>
                <a:lnTo>
                  <a:pt x="2" y="71"/>
                </a:lnTo>
                <a:lnTo>
                  <a:pt x="6" y="65"/>
                </a:lnTo>
                <a:lnTo>
                  <a:pt x="12" y="59"/>
                </a:lnTo>
                <a:lnTo>
                  <a:pt x="18" y="54"/>
                </a:lnTo>
                <a:lnTo>
                  <a:pt x="26" y="48"/>
                </a:lnTo>
                <a:lnTo>
                  <a:pt x="36" y="43"/>
                </a:lnTo>
                <a:lnTo>
                  <a:pt x="45" y="39"/>
                </a:lnTo>
                <a:lnTo>
                  <a:pt x="56" y="34"/>
                </a:lnTo>
                <a:lnTo>
                  <a:pt x="68" y="28"/>
                </a:lnTo>
                <a:lnTo>
                  <a:pt x="77" y="25"/>
                </a:lnTo>
                <a:lnTo>
                  <a:pt x="87" y="20"/>
                </a:lnTo>
                <a:lnTo>
                  <a:pt x="97" y="17"/>
                </a:lnTo>
                <a:lnTo>
                  <a:pt x="107" y="13"/>
                </a:lnTo>
                <a:lnTo>
                  <a:pt x="115" y="9"/>
                </a:lnTo>
                <a:lnTo>
                  <a:pt x="123" y="7"/>
                </a:lnTo>
                <a:lnTo>
                  <a:pt x="129" y="5"/>
                </a:lnTo>
                <a:lnTo>
                  <a:pt x="129" y="4"/>
                </a:lnTo>
                <a:lnTo>
                  <a:pt x="131" y="4"/>
                </a:lnTo>
                <a:lnTo>
                  <a:pt x="135" y="2"/>
                </a:lnTo>
                <a:lnTo>
                  <a:pt x="139" y="2"/>
                </a:lnTo>
                <a:lnTo>
                  <a:pt x="143" y="0"/>
                </a:lnTo>
                <a:lnTo>
                  <a:pt x="147" y="0"/>
                </a:lnTo>
                <a:lnTo>
                  <a:pt x="151" y="0"/>
                </a:lnTo>
                <a:lnTo>
                  <a:pt x="152" y="0"/>
                </a:lnTo>
                <a:lnTo>
                  <a:pt x="152" y="0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71" name="Freeform 31"/>
          <p:cNvSpPr>
            <a:spLocks noChangeArrowheads="1"/>
          </p:cNvSpPr>
          <p:nvPr/>
        </p:nvSpPr>
        <p:spPr bwMode="auto">
          <a:xfrm>
            <a:off x="5989638" y="4756150"/>
            <a:ext cx="315912" cy="153988"/>
          </a:xfrm>
          <a:custGeom>
            <a:avLst/>
            <a:gdLst/>
            <a:ahLst/>
            <a:cxnLst>
              <a:cxn ang="0">
                <a:pos x="199" y="2"/>
              </a:cxn>
              <a:cxn ang="0">
                <a:pos x="195" y="0"/>
              </a:cxn>
              <a:cxn ang="0">
                <a:pos x="190" y="0"/>
              </a:cxn>
              <a:cxn ang="0">
                <a:pos x="185" y="0"/>
              </a:cxn>
              <a:cxn ang="0">
                <a:pos x="179" y="2"/>
              </a:cxn>
              <a:cxn ang="0">
                <a:pos x="171" y="3"/>
              </a:cxn>
              <a:cxn ang="0">
                <a:pos x="163" y="4"/>
              </a:cxn>
              <a:cxn ang="0">
                <a:pos x="155" y="8"/>
              </a:cxn>
              <a:cxn ang="0">
                <a:pos x="145" y="12"/>
              </a:cxn>
              <a:cxn ang="0">
                <a:pos x="135" y="14"/>
              </a:cxn>
              <a:cxn ang="0">
                <a:pos x="127" y="18"/>
              </a:cxn>
              <a:cxn ang="0">
                <a:pos x="117" y="23"/>
              </a:cxn>
              <a:cxn ang="0">
                <a:pos x="109" y="26"/>
              </a:cxn>
              <a:cxn ang="0">
                <a:pos x="102" y="31"/>
              </a:cxn>
              <a:cxn ang="0">
                <a:pos x="95" y="35"/>
              </a:cxn>
              <a:cxn ang="0">
                <a:pos x="90" y="40"/>
              </a:cxn>
              <a:cxn ang="0">
                <a:pos x="83" y="43"/>
              </a:cxn>
              <a:cxn ang="0">
                <a:pos x="79" y="46"/>
              </a:cxn>
              <a:cxn ang="0">
                <a:pos x="74" y="49"/>
              </a:cxn>
              <a:cxn ang="0">
                <a:pos x="70" y="52"/>
              </a:cxn>
              <a:cxn ang="0">
                <a:pos x="64" y="55"/>
              </a:cxn>
              <a:cxn ang="0">
                <a:pos x="60" y="57"/>
              </a:cxn>
              <a:cxn ang="0">
                <a:pos x="54" y="60"/>
              </a:cxn>
              <a:cxn ang="0">
                <a:pos x="50" y="62"/>
              </a:cxn>
              <a:cxn ang="0">
                <a:pos x="44" y="64"/>
              </a:cxn>
              <a:cxn ang="0">
                <a:pos x="38" y="66"/>
              </a:cxn>
              <a:cxn ang="0">
                <a:pos x="32" y="69"/>
              </a:cxn>
              <a:cxn ang="0">
                <a:pos x="26" y="72"/>
              </a:cxn>
              <a:cxn ang="0">
                <a:pos x="22" y="74"/>
              </a:cxn>
              <a:cxn ang="0">
                <a:pos x="16" y="76"/>
              </a:cxn>
              <a:cxn ang="0">
                <a:pos x="10" y="81"/>
              </a:cxn>
              <a:cxn ang="0">
                <a:pos x="4" y="84"/>
              </a:cxn>
              <a:cxn ang="0">
                <a:pos x="0" y="89"/>
              </a:cxn>
              <a:cxn ang="0">
                <a:pos x="0" y="90"/>
              </a:cxn>
              <a:cxn ang="0">
                <a:pos x="2" y="92"/>
              </a:cxn>
              <a:cxn ang="0">
                <a:pos x="2" y="95"/>
              </a:cxn>
              <a:cxn ang="0">
                <a:pos x="4" y="97"/>
              </a:cxn>
              <a:cxn ang="0">
                <a:pos x="12" y="97"/>
              </a:cxn>
              <a:cxn ang="0">
                <a:pos x="22" y="97"/>
              </a:cxn>
              <a:cxn ang="0">
                <a:pos x="32" y="94"/>
              </a:cxn>
              <a:cxn ang="0">
                <a:pos x="44" y="90"/>
              </a:cxn>
              <a:cxn ang="0">
                <a:pos x="56" y="84"/>
              </a:cxn>
              <a:cxn ang="0">
                <a:pos x="67" y="78"/>
              </a:cxn>
              <a:cxn ang="0">
                <a:pos x="79" y="72"/>
              </a:cxn>
              <a:cxn ang="0">
                <a:pos x="93" y="66"/>
              </a:cxn>
              <a:cxn ang="0">
                <a:pos x="105" y="58"/>
              </a:cxn>
              <a:cxn ang="0">
                <a:pos x="117" y="51"/>
              </a:cxn>
              <a:cxn ang="0">
                <a:pos x="129" y="43"/>
              </a:cxn>
              <a:cxn ang="0">
                <a:pos x="141" y="37"/>
              </a:cxn>
              <a:cxn ang="0">
                <a:pos x="151" y="29"/>
              </a:cxn>
              <a:cxn ang="0">
                <a:pos x="161" y="25"/>
              </a:cxn>
              <a:cxn ang="0">
                <a:pos x="169" y="20"/>
              </a:cxn>
              <a:cxn ang="0">
                <a:pos x="177" y="17"/>
              </a:cxn>
              <a:cxn ang="0">
                <a:pos x="179" y="16"/>
              </a:cxn>
              <a:cxn ang="0">
                <a:pos x="181" y="14"/>
              </a:cxn>
              <a:cxn ang="0">
                <a:pos x="185" y="12"/>
              </a:cxn>
              <a:cxn ang="0">
                <a:pos x="188" y="9"/>
              </a:cxn>
              <a:cxn ang="0">
                <a:pos x="190" y="6"/>
              </a:cxn>
              <a:cxn ang="0">
                <a:pos x="195" y="4"/>
              </a:cxn>
              <a:cxn ang="0">
                <a:pos x="197" y="2"/>
              </a:cxn>
              <a:cxn ang="0">
                <a:pos x="199" y="2"/>
              </a:cxn>
              <a:cxn ang="0">
                <a:pos x="199" y="2"/>
              </a:cxn>
            </a:cxnLst>
            <a:rect l="0" t="0" r="r" b="b"/>
            <a:pathLst>
              <a:path w="199" h="97">
                <a:moveTo>
                  <a:pt x="199" y="2"/>
                </a:moveTo>
                <a:lnTo>
                  <a:pt x="195" y="0"/>
                </a:lnTo>
                <a:lnTo>
                  <a:pt x="190" y="0"/>
                </a:lnTo>
                <a:lnTo>
                  <a:pt x="185" y="0"/>
                </a:lnTo>
                <a:lnTo>
                  <a:pt x="179" y="2"/>
                </a:lnTo>
                <a:lnTo>
                  <a:pt x="171" y="3"/>
                </a:lnTo>
                <a:lnTo>
                  <a:pt x="163" y="4"/>
                </a:lnTo>
                <a:lnTo>
                  <a:pt x="155" y="8"/>
                </a:lnTo>
                <a:lnTo>
                  <a:pt x="145" y="12"/>
                </a:lnTo>
                <a:lnTo>
                  <a:pt x="135" y="14"/>
                </a:lnTo>
                <a:lnTo>
                  <a:pt x="127" y="18"/>
                </a:lnTo>
                <a:lnTo>
                  <a:pt x="117" y="23"/>
                </a:lnTo>
                <a:lnTo>
                  <a:pt x="109" y="26"/>
                </a:lnTo>
                <a:lnTo>
                  <a:pt x="102" y="31"/>
                </a:lnTo>
                <a:lnTo>
                  <a:pt x="95" y="35"/>
                </a:lnTo>
                <a:lnTo>
                  <a:pt x="90" y="40"/>
                </a:lnTo>
                <a:lnTo>
                  <a:pt x="83" y="43"/>
                </a:lnTo>
                <a:lnTo>
                  <a:pt x="79" y="46"/>
                </a:lnTo>
                <a:lnTo>
                  <a:pt x="74" y="49"/>
                </a:lnTo>
                <a:lnTo>
                  <a:pt x="70" y="52"/>
                </a:lnTo>
                <a:lnTo>
                  <a:pt x="64" y="55"/>
                </a:lnTo>
                <a:lnTo>
                  <a:pt x="60" y="57"/>
                </a:lnTo>
                <a:lnTo>
                  <a:pt x="54" y="60"/>
                </a:lnTo>
                <a:lnTo>
                  <a:pt x="50" y="62"/>
                </a:lnTo>
                <a:lnTo>
                  <a:pt x="44" y="64"/>
                </a:lnTo>
                <a:lnTo>
                  <a:pt x="38" y="66"/>
                </a:lnTo>
                <a:lnTo>
                  <a:pt x="32" y="69"/>
                </a:lnTo>
                <a:lnTo>
                  <a:pt x="26" y="72"/>
                </a:lnTo>
                <a:lnTo>
                  <a:pt x="22" y="74"/>
                </a:lnTo>
                <a:lnTo>
                  <a:pt x="16" y="76"/>
                </a:lnTo>
                <a:lnTo>
                  <a:pt x="10" y="81"/>
                </a:lnTo>
                <a:lnTo>
                  <a:pt x="4" y="84"/>
                </a:lnTo>
                <a:lnTo>
                  <a:pt x="0" y="89"/>
                </a:lnTo>
                <a:lnTo>
                  <a:pt x="0" y="90"/>
                </a:lnTo>
                <a:lnTo>
                  <a:pt x="2" y="92"/>
                </a:lnTo>
                <a:lnTo>
                  <a:pt x="2" y="95"/>
                </a:lnTo>
                <a:lnTo>
                  <a:pt x="4" y="97"/>
                </a:lnTo>
                <a:lnTo>
                  <a:pt x="12" y="97"/>
                </a:lnTo>
                <a:lnTo>
                  <a:pt x="22" y="97"/>
                </a:lnTo>
                <a:lnTo>
                  <a:pt x="32" y="94"/>
                </a:lnTo>
                <a:lnTo>
                  <a:pt x="44" y="90"/>
                </a:lnTo>
                <a:lnTo>
                  <a:pt x="56" y="84"/>
                </a:lnTo>
                <a:lnTo>
                  <a:pt x="67" y="78"/>
                </a:lnTo>
                <a:lnTo>
                  <a:pt x="79" y="72"/>
                </a:lnTo>
                <a:lnTo>
                  <a:pt x="93" y="66"/>
                </a:lnTo>
                <a:lnTo>
                  <a:pt x="105" y="58"/>
                </a:lnTo>
                <a:lnTo>
                  <a:pt x="117" y="51"/>
                </a:lnTo>
                <a:lnTo>
                  <a:pt x="129" y="43"/>
                </a:lnTo>
                <a:lnTo>
                  <a:pt x="141" y="37"/>
                </a:lnTo>
                <a:lnTo>
                  <a:pt x="151" y="29"/>
                </a:lnTo>
                <a:lnTo>
                  <a:pt x="161" y="25"/>
                </a:lnTo>
                <a:lnTo>
                  <a:pt x="169" y="20"/>
                </a:lnTo>
                <a:lnTo>
                  <a:pt x="177" y="17"/>
                </a:lnTo>
                <a:lnTo>
                  <a:pt x="179" y="16"/>
                </a:lnTo>
                <a:lnTo>
                  <a:pt x="181" y="14"/>
                </a:lnTo>
                <a:lnTo>
                  <a:pt x="185" y="12"/>
                </a:lnTo>
                <a:lnTo>
                  <a:pt x="188" y="9"/>
                </a:lnTo>
                <a:lnTo>
                  <a:pt x="190" y="6"/>
                </a:lnTo>
                <a:lnTo>
                  <a:pt x="195" y="4"/>
                </a:lnTo>
                <a:lnTo>
                  <a:pt x="197" y="2"/>
                </a:lnTo>
                <a:lnTo>
                  <a:pt x="199" y="2"/>
                </a:lnTo>
                <a:lnTo>
                  <a:pt x="199" y="2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72" name="Freeform 32"/>
          <p:cNvSpPr>
            <a:spLocks noChangeArrowheads="1"/>
          </p:cNvSpPr>
          <p:nvPr/>
        </p:nvSpPr>
        <p:spPr bwMode="auto">
          <a:xfrm>
            <a:off x="6364288" y="4418013"/>
            <a:ext cx="214312" cy="9207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" y="3"/>
              </a:cxn>
              <a:cxn ang="0">
                <a:pos x="6" y="1"/>
              </a:cxn>
              <a:cxn ang="0">
                <a:pos x="10" y="0"/>
              </a:cxn>
              <a:cxn ang="0">
                <a:pos x="14" y="1"/>
              </a:cxn>
              <a:cxn ang="0">
                <a:pos x="16" y="1"/>
              </a:cxn>
              <a:cxn ang="0">
                <a:pos x="18" y="3"/>
              </a:cxn>
              <a:cxn ang="0">
                <a:pos x="22" y="3"/>
              </a:cxn>
              <a:cxn ang="0">
                <a:pos x="26" y="6"/>
              </a:cxn>
              <a:cxn ang="0">
                <a:pos x="28" y="8"/>
              </a:cxn>
              <a:cxn ang="0">
                <a:pos x="32" y="11"/>
              </a:cxn>
              <a:cxn ang="0">
                <a:pos x="36" y="12"/>
              </a:cxn>
              <a:cxn ang="0">
                <a:pos x="40" y="15"/>
              </a:cxn>
              <a:cxn ang="0">
                <a:pos x="46" y="18"/>
              </a:cxn>
              <a:cxn ang="0">
                <a:pos x="50" y="20"/>
              </a:cxn>
              <a:cxn ang="0">
                <a:pos x="56" y="21"/>
              </a:cxn>
              <a:cxn ang="0">
                <a:pos x="61" y="23"/>
              </a:cxn>
              <a:cxn ang="0">
                <a:pos x="68" y="23"/>
              </a:cxn>
              <a:cxn ang="0">
                <a:pos x="73" y="25"/>
              </a:cxn>
              <a:cxn ang="0">
                <a:pos x="80" y="26"/>
              </a:cxn>
              <a:cxn ang="0">
                <a:pos x="85" y="27"/>
              </a:cxn>
              <a:cxn ang="0">
                <a:pos x="93" y="27"/>
              </a:cxn>
              <a:cxn ang="0">
                <a:pos x="99" y="29"/>
              </a:cxn>
              <a:cxn ang="0">
                <a:pos x="105" y="31"/>
              </a:cxn>
              <a:cxn ang="0">
                <a:pos x="111" y="32"/>
              </a:cxn>
              <a:cxn ang="0">
                <a:pos x="117" y="34"/>
              </a:cxn>
              <a:cxn ang="0">
                <a:pos x="123" y="35"/>
              </a:cxn>
              <a:cxn ang="0">
                <a:pos x="129" y="38"/>
              </a:cxn>
              <a:cxn ang="0">
                <a:pos x="135" y="41"/>
              </a:cxn>
              <a:cxn ang="0">
                <a:pos x="135" y="44"/>
              </a:cxn>
              <a:cxn ang="0">
                <a:pos x="133" y="48"/>
              </a:cxn>
              <a:cxn ang="0">
                <a:pos x="131" y="52"/>
              </a:cxn>
              <a:cxn ang="0">
                <a:pos x="131" y="55"/>
              </a:cxn>
              <a:cxn ang="0">
                <a:pos x="123" y="57"/>
              </a:cxn>
              <a:cxn ang="0">
                <a:pos x="115" y="58"/>
              </a:cxn>
              <a:cxn ang="0">
                <a:pos x="107" y="58"/>
              </a:cxn>
              <a:cxn ang="0">
                <a:pos x="99" y="57"/>
              </a:cxn>
              <a:cxn ang="0">
                <a:pos x="91" y="55"/>
              </a:cxn>
              <a:cxn ang="0">
                <a:pos x="82" y="53"/>
              </a:cxn>
              <a:cxn ang="0">
                <a:pos x="73" y="49"/>
              </a:cxn>
              <a:cxn ang="0">
                <a:pos x="66" y="46"/>
              </a:cxn>
              <a:cxn ang="0">
                <a:pos x="56" y="43"/>
              </a:cxn>
              <a:cxn ang="0">
                <a:pos x="46" y="38"/>
              </a:cxn>
              <a:cxn ang="0">
                <a:pos x="38" y="35"/>
              </a:cxn>
              <a:cxn ang="0">
                <a:pos x="30" y="31"/>
              </a:cxn>
              <a:cxn ang="0">
                <a:pos x="22" y="27"/>
              </a:cxn>
              <a:cxn ang="0">
                <a:pos x="14" y="25"/>
              </a:cxn>
              <a:cxn ang="0">
                <a:pos x="8" y="21"/>
              </a:cxn>
              <a:cxn ang="0">
                <a:pos x="2" y="21"/>
              </a:cxn>
              <a:cxn ang="0">
                <a:pos x="0" y="18"/>
              </a:cxn>
              <a:cxn ang="0">
                <a:pos x="0" y="13"/>
              </a:cxn>
              <a:cxn ang="0">
                <a:pos x="0" y="11"/>
              </a:cxn>
              <a:cxn ang="0">
                <a:pos x="0" y="9"/>
              </a:cxn>
              <a:cxn ang="0">
                <a:pos x="0" y="8"/>
              </a:cxn>
              <a:cxn ang="0">
                <a:pos x="0" y="6"/>
              </a:cxn>
              <a:cxn ang="0">
                <a:pos x="0" y="6"/>
              </a:cxn>
            </a:cxnLst>
            <a:rect l="0" t="0" r="r" b="b"/>
            <a:pathLst>
              <a:path w="135" h="58">
                <a:moveTo>
                  <a:pt x="0" y="6"/>
                </a:moveTo>
                <a:lnTo>
                  <a:pt x="2" y="3"/>
                </a:lnTo>
                <a:lnTo>
                  <a:pt x="6" y="1"/>
                </a:lnTo>
                <a:lnTo>
                  <a:pt x="10" y="0"/>
                </a:lnTo>
                <a:lnTo>
                  <a:pt x="14" y="1"/>
                </a:lnTo>
                <a:lnTo>
                  <a:pt x="16" y="1"/>
                </a:lnTo>
                <a:lnTo>
                  <a:pt x="18" y="3"/>
                </a:lnTo>
                <a:lnTo>
                  <a:pt x="22" y="3"/>
                </a:lnTo>
                <a:lnTo>
                  <a:pt x="26" y="6"/>
                </a:lnTo>
                <a:lnTo>
                  <a:pt x="28" y="8"/>
                </a:lnTo>
                <a:lnTo>
                  <a:pt x="32" y="11"/>
                </a:lnTo>
                <a:lnTo>
                  <a:pt x="36" y="12"/>
                </a:lnTo>
                <a:lnTo>
                  <a:pt x="40" y="15"/>
                </a:lnTo>
                <a:lnTo>
                  <a:pt x="46" y="18"/>
                </a:lnTo>
                <a:lnTo>
                  <a:pt x="50" y="20"/>
                </a:lnTo>
                <a:lnTo>
                  <a:pt x="56" y="21"/>
                </a:lnTo>
                <a:lnTo>
                  <a:pt x="61" y="23"/>
                </a:lnTo>
                <a:lnTo>
                  <a:pt x="68" y="23"/>
                </a:lnTo>
                <a:lnTo>
                  <a:pt x="73" y="25"/>
                </a:lnTo>
                <a:lnTo>
                  <a:pt x="80" y="26"/>
                </a:lnTo>
                <a:lnTo>
                  <a:pt x="85" y="27"/>
                </a:lnTo>
                <a:lnTo>
                  <a:pt x="93" y="27"/>
                </a:lnTo>
                <a:lnTo>
                  <a:pt x="99" y="29"/>
                </a:lnTo>
                <a:lnTo>
                  <a:pt x="105" y="31"/>
                </a:lnTo>
                <a:lnTo>
                  <a:pt x="111" y="32"/>
                </a:lnTo>
                <a:lnTo>
                  <a:pt x="117" y="34"/>
                </a:lnTo>
                <a:lnTo>
                  <a:pt x="123" y="35"/>
                </a:lnTo>
                <a:lnTo>
                  <a:pt x="129" y="38"/>
                </a:lnTo>
                <a:lnTo>
                  <a:pt x="135" y="41"/>
                </a:lnTo>
                <a:lnTo>
                  <a:pt x="135" y="44"/>
                </a:lnTo>
                <a:lnTo>
                  <a:pt x="133" y="48"/>
                </a:lnTo>
                <a:lnTo>
                  <a:pt x="131" y="52"/>
                </a:lnTo>
                <a:lnTo>
                  <a:pt x="131" y="55"/>
                </a:lnTo>
                <a:lnTo>
                  <a:pt x="123" y="57"/>
                </a:lnTo>
                <a:lnTo>
                  <a:pt x="115" y="58"/>
                </a:lnTo>
                <a:lnTo>
                  <a:pt x="107" y="58"/>
                </a:lnTo>
                <a:lnTo>
                  <a:pt x="99" y="57"/>
                </a:lnTo>
                <a:lnTo>
                  <a:pt x="91" y="55"/>
                </a:lnTo>
                <a:lnTo>
                  <a:pt x="82" y="53"/>
                </a:lnTo>
                <a:lnTo>
                  <a:pt x="73" y="49"/>
                </a:lnTo>
                <a:lnTo>
                  <a:pt x="66" y="46"/>
                </a:lnTo>
                <a:lnTo>
                  <a:pt x="56" y="43"/>
                </a:lnTo>
                <a:lnTo>
                  <a:pt x="46" y="38"/>
                </a:lnTo>
                <a:lnTo>
                  <a:pt x="38" y="35"/>
                </a:lnTo>
                <a:lnTo>
                  <a:pt x="30" y="31"/>
                </a:lnTo>
                <a:lnTo>
                  <a:pt x="22" y="27"/>
                </a:lnTo>
                <a:lnTo>
                  <a:pt x="14" y="25"/>
                </a:lnTo>
                <a:lnTo>
                  <a:pt x="8" y="21"/>
                </a:lnTo>
                <a:lnTo>
                  <a:pt x="2" y="21"/>
                </a:lnTo>
                <a:lnTo>
                  <a:pt x="0" y="18"/>
                </a:ln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73" name="Freeform 33"/>
          <p:cNvSpPr>
            <a:spLocks noChangeArrowheads="1"/>
          </p:cNvSpPr>
          <p:nvPr/>
        </p:nvSpPr>
        <p:spPr bwMode="auto">
          <a:xfrm>
            <a:off x="6940550" y="4678363"/>
            <a:ext cx="217488" cy="90487"/>
          </a:xfrm>
          <a:custGeom>
            <a:avLst/>
            <a:gdLst/>
            <a:ahLst/>
            <a:cxnLst>
              <a:cxn ang="0">
                <a:pos x="2" y="7"/>
              </a:cxn>
              <a:cxn ang="0">
                <a:pos x="4" y="3"/>
              </a:cxn>
              <a:cxn ang="0">
                <a:pos x="8" y="2"/>
              </a:cxn>
              <a:cxn ang="0">
                <a:pos x="12" y="0"/>
              </a:cxn>
              <a:cxn ang="0">
                <a:pos x="16" y="0"/>
              </a:cxn>
              <a:cxn ang="0">
                <a:pos x="18" y="0"/>
              </a:cxn>
              <a:cxn ang="0">
                <a:pos x="20" y="2"/>
              </a:cxn>
              <a:cxn ang="0">
                <a:pos x="24" y="3"/>
              </a:cxn>
              <a:cxn ang="0">
                <a:pos x="28" y="5"/>
              </a:cxn>
              <a:cxn ang="0">
                <a:pos x="30" y="6"/>
              </a:cxn>
              <a:cxn ang="0">
                <a:pos x="33" y="9"/>
              </a:cxn>
              <a:cxn ang="0">
                <a:pos x="38" y="12"/>
              </a:cxn>
              <a:cxn ang="0">
                <a:pos x="44" y="15"/>
              </a:cxn>
              <a:cxn ang="0">
                <a:pos x="47" y="17"/>
              </a:cxn>
              <a:cxn ang="0">
                <a:pos x="51" y="18"/>
              </a:cxn>
              <a:cxn ang="0">
                <a:pos x="57" y="20"/>
              </a:cxn>
              <a:cxn ang="0">
                <a:pos x="63" y="21"/>
              </a:cxn>
              <a:cxn ang="0">
                <a:pos x="69" y="23"/>
              </a:cxn>
              <a:cxn ang="0">
                <a:pos x="75" y="25"/>
              </a:cxn>
              <a:cxn ang="0">
                <a:pos x="81" y="25"/>
              </a:cxn>
              <a:cxn ang="0">
                <a:pos x="87" y="26"/>
              </a:cxn>
              <a:cxn ang="0">
                <a:pos x="93" y="28"/>
              </a:cxn>
              <a:cxn ang="0">
                <a:pos x="101" y="28"/>
              </a:cxn>
              <a:cxn ang="0">
                <a:pos x="107" y="29"/>
              </a:cxn>
              <a:cxn ang="0">
                <a:pos x="113" y="30"/>
              </a:cxn>
              <a:cxn ang="0">
                <a:pos x="119" y="32"/>
              </a:cxn>
              <a:cxn ang="0">
                <a:pos x="125" y="35"/>
              </a:cxn>
              <a:cxn ang="0">
                <a:pos x="131" y="37"/>
              </a:cxn>
              <a:cxn ang="0">
                <a:pos x="137" y="40"/>
              </a:cxn>
              <a:cxn ang="0">
                <a:pos x="137" y="44"/>
              </a:cxn>
              <a:cxn ang="0">
                <a:pos x="135" y="48"/>
              </a:cxn>
              <a:cxn ang="0">
                <a:pos x="135" y="52"/>
              </a:cxn>
              <a:cxn ang="0">
                <a:pos x="133" y="53"/>
              </a:cxn>
              <a:cxn ang="0">
                <a:pos x="125" y="57"/>
              </a:cxn>
              <a:cxn ang="0">
                <a:pos x="119" y="57"/>
              </a:cxn>
              <a:cxn ang="0">
                <a:pos x="109" y="57"/>
              </a:cxn>
              <a:cxn ang="0">
                <a:pos x="101" y="57"/>
              </a:cxn>
              <a:cxn ang="0">
                <a:pos x="93" y="55"/>
              </a:cxn>
              <a:cxn ang="0">
                <a:pos x="83" y="52"/>
              </a:cxn>
              <a:cxn ang="0">
                <a:pos x="75" y="49"/>
              </a:cxn>
              <a:cxn ang="0">
                <a:pos x="65" y="46"/>
              </a:cxn>
              <a:cxn ang="0">
                <a:pos x="57" y="43"/>
              </a:cxn>
              <a:cxn ang="0">
                <a:pos x="47" y="38"/>
              </a:cxn>
              <a:cxn ang="0">
                <a:pos x="40" y="35"/>
              </a:cxn>
              <a:cxn ang="0">
                <a:pos x="32" y="30"/>
              </a:cxn>
              <a:cxn ang="0">
                <a:pos x="22" y="28"/>
              </a:cxn>
              <a:cxn ang="0">
                <a:pos x="16" y="25"/>
              </a:cxn>
              <a:cxn ang="0">
                <a:pos x="8" y="21"/>
              </a:cxn>
              <a:cxn ang="0">
                <a:pos x="2" y="20"/>
              </a:cxn>
              <a:cxn ang="0">
                <a:pos x="0" y="17"/>
              </a:cxn>
              <a:cxn ang="0">
                <a:pos x="2" y="14"/>
              </a:cxn>
              <a:cxn ang="0">
                <a:pos x="2" y="9"/>
              </a:cxn>
              <a:cxn ang="0">
                <a:pos x="2" y="7"/>
              </a:cxn>
              <a:cxn ang="0">
                <a:pos x="2" y="7"/>
              </a:cxn>
            </a:cxnLst>
            <a:rect l="0" t="0" r="r" b="b"/>
            <a:pathLst>
              <a:path w="137" h="57">
                <a:moveTo>
                  <a:pt x="2" y="7"/>
                </a:moveTo>
                <a:lnTo>
                  <a:pt x="4" y="3"/>
                </a:lnTo>
                <a:lnTo>
                  <a:pt x="8" y="2"/>
                </a:lnTo>
                <a:lnTo>
                  <a:pt x="12" y="0"/>
                </a:lnTo>
                <a:lnTo>
                  <a:pt x="16" y="0"/>
                </a:lnTo>
                <a:lnTo>
                  <a:pt x="18" y="0"/>
                </a:lnTo>
                <a:lnTo>
                  <a:pt x="20" y="2"/>
                </a:lnTo>
                <a:lnTo>
                  <a:pt x="24" y="3"/>
                </a:lnTo>
                <a:lnTo>
                  <a:pt x="28" y="5"/>
                </a:lnTo>
                <a:lnTo>
                  <a:pt x="30" y="6"/>
                </a:lnTo>
                <a:lnTo>
                  <a:pt x="33" y="9"/>
                </a:lnTo>
                <a:lnTo>
                  <a:pt x="38" y="12"/>
                </a:lnTo>
                <a:lnTo>
                  <a:pt x="44" y="15"/>
                </a:lnTo>
                <a:lnTo>
                  <a:pt x="47" y="17"/>
                </a:lnTo>
                <a:lnTo>
                  <a:pt x="51" y="18"/>
                </a:lnTo>
                <a:lnTo>
                  <a:pt x="57" y="20"/>
                </a:lnTo>
                <a:lnTo>
                  <a:pt x="63" y="21"/>
                </a:lnTo>
                <a:lnTo>
                  <a:pt x="69" y="23"/>
                </a:lnTo>
                <a:lnTo>
                  <a:pt x="75" y="25"/>
                </a:lnTo>
                <a:lnTo>
                  <a:pt x="81" y="25"/>
                </a:lnTo>
                <a:lnTo>
                  <a:pt x="87" y="26"/>
                </a:lnTo>
                <a:lnTo>
                  <a:pt x="93" y="28"/>
                </a:lnTo>
                <a:lnTo>
                  <a:pt x="101" y="28"/>
                </a:lnTo>
                <a:lnTo>
                  <a:pt x="107" y="29"/>
                </a:lnTo>
                <a:lnTo>
                  <a:pt x="113" y="30"/>
                </a:lnTo>
                <a:lnTo>
                  <a:pt x="119" y="32"/>
                </a:lnTo>
                <a:lnTo>
                  <a:pt x="125" y="35"/>
                </a:lnTo>
                <a:lnTo>
                  <a:pt x="131" y="37"/>
                </a:lnTo>
                <a:lnTo>
                  <a:pt x="137" y="40"/>
                </a:lnTo>
                <a:lnTo>
                  <a:pt x="137" y="44"/>
                </a:lnTo>
                <a:lnTo>
                  <a:pt x="135" y="48"/>
                </a:lnTo>
                <a:lnTo>
                  <a:pt x="135" y="52"/>
                </a:lnTo>
                <a:lnTo>
                  <a:pt x="133" y="53"/>
                </a:lnTo>
                <a:lnTo>
                  <a:pt x="125" y="57"/>
                </a:lnTo>
                <a:lnTo>
                  <a:pt x="119" y="57"/>
                </a:lnTo>
                <a:lnTo>
                  <a:pt x="109" y="57"/>
                </a:lnTo>
                <a:lnTo>
                  <a:pt x="101" y="57"/>
                </a:lnTo>
                <a:lnTo>
                  <a:pt x="93" y="55"/>
                </a:lnTo>
                <a:lnTo>
                  <a:pt x="83" y="52"/>
                </a:lnTo>
                <a:lnTo>
                  <a:pt x="75" y="49"/>
                </a:lnTo>
                <a:lnTo>
                  <a:pt x="65" y="46"/>
                </a:lnTo>
                <a:lnTo>
                  <a:pt x="57" y="43"/>
                </a:lnTo>
                <a:lnTo>
                  <a:pt x="47" y="38"/>
                </a:lnTo>
                <a:lnTo>
                  <a:pt x="40" y="35"/>
                </a:lnTo>
                <a:lnTo>
                  <a:pt x="32" y="30"/>
                </a:lnTo>
                <a:lnTo>
                  <a:pt x="22" y="28"/>
                </a:lnTo>
                <a:lnTo>
                  <a:pt x="16" y="25"/>
                </a:lnTo>
                <a:lnTo>
                  <a:pt x="8" y="21"/>
                </a:lnTo>
                <a:lnTo>
                  <a:pt x="2" y="20"/>
                </a:lnTo>
                <a:lnTo>
                  <a:pt x="0" y="17"/>
                </a:lnTo>
                <a:lnTo>
                  <a:pt x="2" y="14"/>
                </a:lnTo>
                <a:lnTo>
                  <a:pt x="2" y="9"/>
                </a:lnTo>
                <a:lnTo>
                  <a:pt x="2" y="7"/>
                </a:lnTo>
                <a:lnTo>
                  <a:pt x="2" y="7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74" name="Freeform 34"/>
          <p:cNvSpPr>
            <a:spLocks noChangeArrowheads="1"/>
          </p:cNvSpPr>
          <p:nvPr/>
        </p:nvSpPr>
        <p:spPr bwMode="auto">
          <a:xfrm>
            <a:off x="6905625" y="4386263"/>
            <a:ext cx="307975" cy="46037"/>
          </a:xfrm>
          <a:custGeom>
            <a:avLst/>
            <a:gdLst/>
            <a:ahLst/>
            <a:cxnLst>
              <a:cxn ang="0">
                <a:pos x="192" y="9"/>
              </a:cxn>
              <a:cxn ang="0">
                <a:pos x="186" y="14"/>
              </a:cxn>
              <a:cxn ang="0">
                <a:pos x="180" y="17"/>
              </a:cxn>
              <a:cxn ang="0">
                <a:pos x="171" y="20"/>
              </a:cxn>
              <a:cxn ang="0">
                <a:pos x="162" y="23"/>
              </a:cxn>
              <a:cxn ang="0">
                <a:pos x="151" y="24"/>
              </a:cxn>
              <a:cxn ang="0">
                <a:pos x="141" y="24"/>
              </a:cxn>
              <a:cxn ang="0">
                <a:pos x="131" y="23"/>
              </a:cxn>
              <a:cxn ang="0">
                <a:pos x="121" y="20"/>
              </a:cxn>
              <a:cxn ang="0">
                <a:pos x="107" y="20"/>
              </a:cxn>
              <a:cxn ang="0">
                <a:pos x="95" y="21"/>
              </a:cxn>
              <a:cxn ang="0">
                <a:pos x="81" y="23"/>
              </a:cxn>
              <a:cxn ang="0">
                <a:pos x="67" y="26"/>
              </a:cxn>
              <a:cxn ang="0">
                <a:pos x="54" y="28"/>
              </a:cxn>
              <a:cxn ang="0">
                <a:pos x="40" y="29"/>
              </a:cxn>
              <a:cxn ang="0">
                <a:pos x="28" y="29"/>
              </a:cxn>
              <a:cxn ang="0">
                <a:pos x="20" y="26"/>
              </a:cxn>
              <a:cxn ang="0">
                <a:pos x="14" y="24"/>
              </a:cxn>
              <a:cxn ang="0">
                <a:pos x="6" y="23"/>
              </a:cxn>
              <a:cxn ang="0">
                <a:pos x="0" y="20"/>
              </a:cxn>
              <a:cxn ang="0">
                <a:pos x="14" y="11"/>
              </a:cxn>
              <a:cxn ang="0">
                <a:pos x="36" y="5"/>
              </a:cxn>
              <a:cxn ang="0">
                <a:pos x="60" y="1"/>
              </a:cxn>
              <a:cxn ang="0">
                <a:pos x="85" y="0"/>
              </a:cxn>
              <a:cxn ang="0">
                <a:pos x="109" y="0"/>
              </a:cxn>
              <a:cxn ang="0">
                <a:pos x="133" y="1"/>
              </a:cxn>
              <a:cxn ang="0">
                <a:pos x="155" y="1"/>
              </a:cxn>
              <a:cxn ang="0">
                <a:pos x="171" y="1"/>
              </a:cxn>
              <a:cxn ang="0">
                <a:pos x="178" y="3"/>
              </a:cxn>
              <a:cxn ang="0">
                <a:pos x="185" y="5"/>
              </a:cxn>
              <a:cxn ang="0">
                <a:pos x="192" y="6"/>
              </a:cxn>
              <a:cxn ang="0">
                <a:pos x="194" y="8"/>
              </a:cxn>
            </a:cxnLst>
            <a:rect l="0" t="0" r="r" b="b"/>
            <a:pathLst>
              <a:path w="194" h="29">
                <a:moveTo>
                  <a:pt x="194" y="8"/>
                </a:moveTo>
                <a:lnTo>
                  <a:pt x="192" y="9"/>
                </a:lnTo>
                <a:lnTo>
                  <a:pt x="190" y="11"/>
                </a:lnTo>
                <a:lnTo>
                  <a:pt x="186" y="14"/>
                </a:lnTo>
                <a:lnTo>
                  <a:pt x="185" y="15"/>
                </a:lnTo>
                <a:lnTo>
                  <a:pt x="180" y="17"/>
                </a:lnTo>
                <a:lnTo>
                  <a:pt x="176" y="20"/>
                </a:lnTo>
                <a:lnTo>
                  <a:pt x="171" y="20"/>
                </a:lnTo>
                <a:lnTo>
                  <a:pt x="167" y="23"/>
                </a:lnTo>
                <a:lnTo>
                  <a:pt x="162" y="23"/>
                </a:lnTo>
                <a:lnTo>
                  <a:pt x="157" y="23"/>
                </a:lnTo>
                <a:lnTo>
                  <a:pt x="151" y="24"/>
                </a:lnTo>
                <a:lnTo>
                  <a:pt x="147" y="24"/>
                </a:lnTo>
                <a:lnTo>
                  <a:pt x="141" y="24"/>
                </a:lnTo>
                <a:lnTo>
                  <a:pt x="137" y="23"/>
                </a:lnTo>
                <a:lnTo>
                  <a:pt x="131" y="23"/>
                </a:lnTo>
                <a:lnTo>
                  <a:pt x="127" y="21"/>
                </a:lnTo>
                <a:lnTo>
                  <a:pt x="121" y="20"/>
                </a:lnTo>
                <a:lnTo>
                  <a:pt x="115" y="20"/>
                </a:lnTo>
                <a:lnTo>
                  <a:pt x="107" y="20"/>
                </a:lnTo>
                <a:lnTo>
                  <a:pt x="103" y="21"/>
                </a:lnTo>
                <a:lnTo>
                  <a:pt x="95" y="21"/>
                </a:lnTo>
                <a:lnTo>
                  <a:pt x="90" y="23"/>
                </a:lnTo>
                <a:lnTo>
                  <a:pt x="81" y="23"/>
                </a:lnTo>
                <a:lnTo>
                  <a:pt x="76" y="24"/>
                </a:lnTo>
                <a:lnTo>
                  <a:pt x="67" y="26"/>
                </a:lnTo>
                <a:lnTo>
                  <a:pt x="62" y="26"/>
                </a:lnTo>
                <a:lnTo>
                  <a:pt x="54" y="28"/>
                </a:lnTo>
                <a:lnTo>
                  <a:pt x="48" y="29"/>
                </a:lnTo>
                <a:lnTo>
                  <a:pt x="40" y="29"/>
                </a:lnTo>
                <a:lnTo>
                  <a:pt x="34" y="29"/>
                </a:lnTo>
                <a:lnTo>
                  <a:pt x="28" y="29"/>
                </a:lnTo>
                <a:lnTo>
                  <a:pt x="22" y="28"/>
                </a:lnTo>
                <a:lnTo>
                  <a:pt x="20" y="26"/>
                </a:lnTo>
                <a:lnTo>
                  <a:pt x="18" y="24"/>
                </a:lnTo>
                <a:lnTo>
                  <a:pt x="14" y="24"/>
                </a:lnTo>
                <a:lnTo>
                  <a:pt x="10" y="23"/>
                </a:lnTo>
                <a:lnTo>
                  <a:pt x="6" y="23"/>
                </a:lnTo>
                <a:lnTo>
                  <a:pt x="4" y="21"/>
                </a:lnTo>
                <a:lnTo>
                  <a:pt x="0" y="20"/>
                </a:lnTo>
                <a:lnTo>
                  <a:pt x="6" y="14"/>
                </a:lnTo>
                <a:lnTo>
                  <a:pt x="14" y="11"/>
                </a:lnTo>
                <a:lnTo>
                  <a:pt x="24" y="6"/>
                </a:lnTo>
                <a:lnTo>
                  <a:pt x="36" y="5"/>
                </a:lnTo>
                <a:lnTo>
                  <a:pt x="46" y="1"/>
                </a:lnTo>
                <a:lnTo>
                  <a:pt x="60" y="1"/>
                </a:lnTo>
                <a:lnTo>
                  <a:pt x="71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21" y="0"/>
                </a:lnTo>
                <a:lnTo>
                  <a:pt x="133" y="1"/>
                </a:lnTo>
                <a:lnTo>
                  <a:pt x="145" y="1"/>
                </a:lnTo>
                <a:lnTo>
                  <a:pt x="155" y="1"/>
                </a:lnTo>
                <a:lnTo>
                  <a:pt x="162" y="1"/>
                </a:lnTo>
                <a:lnTo>
                  <a:pt x="171" y="1"/>
                </a:lnTo>
                <a:lnTo>
                  <a:pt x="174" y="3"/>
                </a:lnTo>
                <a:lnTo>
                  <a:pt x="178" y="3"/>
                </a:lnTo>
                <a:lnTo>
                  <a:pt x="183" y="5"/>
                </a:lnTo>
                <a:lnTo>
                  <a:pt x="185" y="5"/>
                </a:lnTo>
                <a:lnTo>
                  <a:pt x="188" y="6"/>
                </a:lnTo>
                <a:lnTo>
                  <a:pt x="192" y="6"/>
                </a:lnTo>
                <a:lnTo>
                  <a:pt x="194" y="8"/>
                </a:lnTo>
                <a:lnTo>
                  <a:pt x="194" y="8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75" name="Freeform 35"/>
          <p:cNvSpPr>
            <a:spLocks noChangeArrowheads="1"/>
          </p:cNvSpPr>
          <p:nvPr/>
        </p:nvSpPr>
        <p:spPr bwMode="auto">
          <a:xfrm>
            <a:off x="6686550" y="4387850"/>
            <a:ext cx="109538" cy="80963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15" y="0"/>
              </a:cxn>
              <a:cxn ang="0">
                <a:pos x="19" y="2"/>
              </a:cxn>
              <a:cxn ang="0">
                <a:pos x="21" y="4"/>
              </a:cxn>
              <a:cxn ang="0">
                <a:pos x="23" y="4"/>
              </a:cxn>
              <a:cxn ang="0">
                <a:pos x="27" y="8"/>
              </a:cxn>
              <a:cxn ang="0">
                <a:pos x="31" y="13"/>
              </a:cxn>
              <a:cxn ang="0">
                <a:pos x="35" y="16"/>
              </a:cxn>
              <a:cxn ang="0">
                <a:pos x="39" y="20"/>
              </a:cxn>
              <a:cxn ang="0">
                <a:pos x="41" y="22"/>
              </a:cxn>
              <a:cxn ang="0">
                <a:pos x="45" y="23"/>
              </a:cxn>
              <a:cxn ang="0">
                <a:pos x="47" y="25"/>
              </a:cxn>
              <a:cxn ang="0">
                <a:pos x="53" y="25"/>
              </a:cxn>
              <a:cxn ang="0">
                <a:pos x="55" y="27"/>
              </a:cxn>
              <a:cxn ang="0">
                <a:pos x="59" y="30"/>
              </a:cxn>
              <a:cxn ang="0">
                <a:pos x="63" y="31"/>
              </a:cxn>
              <a:cxn ang="0">
                <a:pos x="65" y="34"/>
              </a:cxn>
              <a:cxn ang="0">
                <a:pos x="67" y="37"/>
              </a:cxn>
              <a:cxn ang="0">
                <a:pos x="69" y="40"/>
              </a:cxn>
              <a:cxn ang="0">
                <a:pos x="67" y="45"/>
              </a:cxn>
              <a:cxn ang="0">
                <a:pos x="65" y="48"/>
              </a:cxn>
              <a:cxn ang="0">
                <a:pos x="61" y="50"/>
              </a:cxn>
              <a:cxn ang="0">
                <a:pos x="57" y="50"/>
              </a:cxn>
              <a:cxn ang="0">
                <a:pos x="53" y="50"/>
              </a:cxn>
              <a:cxn ang="0">
                <a:pos x="49" y="51"/>
              </a:cxn>
              <a:cxn ang="0">
                <a:pos x="43" y="50"/>
              </a:cxn>
              <a:cxn ang="0">
                <a:pos x="39" y="48"/>
              </a:cxn>
              <a:cxn ang="0">
                <a:pos x="35" y="46"/>
              </a:cxn>
              <a:cxn ang="0">
                <a:pos x="33" y="45"/>
              </a:cxn>
              <a:cxn ang="0">
                <a:pos x="29" y="44"/>
              </a:cxn>
              <a:cxn ang="0">
                <a:pos x="23" y="40"/>
              </a:cxn>
              <a:cxn ang="0">
                <a:pos x="21" y="39"/>
              </a:cxn>
              <a:cxn ang="0">
                <a:pos x="17" y="36"/>
              </a:cxn>
              <a:cxn ang="0">
                <a:pos x="13" y="32"/>
              </a:cxn>
              <a:cxn ang="0">
                <a:pos x="11" y="31"/>
              </a:cxn>
              <a:cxn ang="0">
                <a:pos x="7" y="28"/>
              </a:cxn>
              <a:cxn ang="0">
                <a:pos x="5" y="27"/>
              </a:cxn>
              <a:cxn ang="0">
                <a:pos x="1" y="23"/>
              </a:cxn>
              <a:cxn ang="0">
                <a:pos x="0" y="20"/>
              </a:cxn>
              <a:cxn ang="0">
                <a:pos x="0" y="16"/>
              </a:cxn>
              <a:cxn ang="0">
                <a:pos x="0" y="13"/>
              </a:cxn>
              <a:cxn ang="0">
                <a:pos x="1" y="8"/>
              </a:cxn>
              <a:cxn ang="0">
                <a:pos x="3" y="5"/>
              </a:cxn>
              <a:cxn ang="0">
                <a:pos x="7" y="2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69" h="51">
                <a:moveTo>
                  <a:pt x="13" y="0"/>
                </a:moveTo>
                <a:lnTo>
                  <a:pt x="15" y="0"/>
                </a:lnTo>
                <a:lnTo>
                  <a:pt x="19" y="2"/>
                </a:lnTo>
                <a:lnTo>
                  <a:pt x="21" y="4"/>
                </a:lnTo>
                <a:lnTo>
                  <a:pt x="23" y="4"/>
                </a:lnTo>
                <a:lnTo>
                  <a:pt x="27" y="8"/>
                </a:lnTo>
                <a:lnTo>
                  <a:pt x="31" y="13"/>
                </a:lnTo>
                <a:lnTo>
                  <a:pt x="35" y="16"/>
                </a:lnTo>
                <a:lnTo>
                  <a:pt x="39" y="20"/>
                </a:lnTo>
                <a:lnTo>
                  <a:pt x="41" y="22"/>
                </a:lnTo>
                <a:lnTo>
                  <a:pt x="45" y="23"/>
                </a:lnTo>
                <a:lnTo>
                  <a:pt x="47" y="25"/>
                </a:lnTo>
                <a:lnTo>
                  <a:pt x="53" y="25"/>
                </a:lnTo>
                <a:lnTo>
                  <a:pt x="55" y="27"/>
                </a:lnTo>
                <a:lnTo>
                  <a:pt x="59" y="30"/>
                </a:lnTo>
                <a:lnTo>
                  <a:pt x="63" y="31"/>
                </a:lnTo>
                <a:lnTo>
                  <a:pt x="65" y="34"/>
                </a:lnTo>
                <a:lnTo>
                  <a:pt x="67" y="37"/>
                </a:lnTo>
                <a:lnTo>
                  <a:pt x="69" y="40"/>
                </a:lnTo>
                <a:lnTo>
                  <a:pt x="67" y="45"/>
                </a:lnTo>
                <a:lnTo>
                  <a:pt x="65" y="48"/>
                </a:lnTo>
                <a:lnTo>
                  <a:pt x="61" y="50"/>
                </a:lnTo>
                <a:lnTo>
                  <a:pt x="57" y="50"/>
                </a:lnTo>
                <a:lnTo>
                  <a:pt x="53" y="50"/>
                </a:lnTo>
                <a:lnTo>
                  <a:pt x="49" y="51"/>
                </a:lnTo>
                <a:lnTo>
                  <a:pt x="43" y="50"/>
                </a:lnTo>
                <a:lnTo>
                  <a:pt x="39" y="48"/>
                </a:lnTo>
                <a:lnTo>
                  <a:pt x="35" y="46"/>
                </a:lnTo>
                <a:lnTo>
                  <a:pt x="33" y="45"/>
                </a:lnTo>
                <a:lnTo>
                  <a:pt x="29" y="44"/>
                </a:lnTo>
                <a:lnTo>
                  <a:pt x="23" y="40"/>
                </a:lnTo>
                <a:lnTo>
                  <a:pt x="21" y="39"/>
                </a:lnTo>
                <a:lnTo>
                  <a:pt x="17" y="36"/>
                </a:lnTo>
                <a:lnTo>
                  <a:pt x="13" y="32"/>
                </a:lnTo>
                <a:lnTo>
                  <a:pt x="11" y="31"/>
                </a:lnTo>
                <a:lnTo>
                  <a:pt x="7" y="28"/>
                </a:lnTo>
                <a:lnTo>
                  <a:pt x="5" y="27"/>
                </a:lnTo>
                <a:lnTo>
                  <a:pt x="1" y="23"/>
                </a:lnTo>
                <a:lnTo>
                  <a:pt x="0" y="20"/>
                </a:lnTo>
                <a:lnTo>
                  <a:pt x="0" y="16"/>
                </a:lnTo>
                <a:lnTo>
                  <a:pt x="0" y="13"/>
                </a:lnTo>
                <a:lnTo>
                  <a:pt x="1" y="8"/>
                </a:lnTo>
                <a:lnTo>
                  <a:pt x="3" y="5"/>
                </a:lnTo>
                <a:lnTo>
                  <a:pt x="7" y="2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76" name="Freeform 36"/>
          <p:cNvSpPr>
            <a:spLocks noChangeArrowheads="1"/>
          </p:cNvSpPr>
          <p:nvPr/>
        </p:nvSpPr>
        <p:spPr bwMode="auto">
          <a:xfrm>
            <a:off x="6856413" y="4198938"/>
            <a:ext cx="342900" cy="168275"/>
          </a:xfrm>
          <a:custGeom>
            <a:avLst/>
            <a:gdLst/>
            <a:ahLst/>
            <a:cxnLst>
              <a:cxn ang="0">
                <a:pos x="211" y="1"/>
              </a:cxn>
              <a:cxn ang="0">
                <a:pos x="202" y="0"/>
              </a:cxn>
              <a:cxn ang="0">
                <a:pos x="188" y="1"/>
              </a:cxn>
              <a:cxn ang="0">
                <a:pos x="172" y="5"/>
              </a:cxn>
              <a:cxn ang="0">
                <a:pos x="154" y="9"/>
              </a:cxn>
              <a:cxn ang="0">
                <a:pos x="138" y="14"/>
              </a:cxn>
              <a:cxn ang="0">
                <a:pos x="122" y="20"/>
              </a:cxn>
              <a:cxn ang="0">
                <a:pos x="109" y="28"/>
              </a:cxn>
              <a:cxn ang="0">
                <a:pos x="98" y="33"/>
              </a:cxn>
              <a:cxn ang="0">
                <a:pos x="88" y="41"/>
              </a:cxn>
              <a:cxn ang="0">
                <a:pos x="79" y="47"/>
              </a:cxn>
              <a:cxn ang="0">
                <a:pos x="67" y="54"/>
              </a:cxn>
              <a:cxn ang="0">
                <a:pos x="55" y="61"/>
              </a:cxn>
              <a:cxn ang="0">
                <a:pos x="43" y="69"/>
              </a:cxn>
              <a:cxn ang="0">
                <a:pos x="33" y="77"/>
              </a:cxn>
              <a:cxn ang="0">
                <a:pos x="21" y="84"/>
              </a:cxn>
              <a:cxn ang="0">
                <a:pos x="15" y="91"/>
              </a:cxn>
              <a:cxn ang="0">
                <a:pos x="9" y="95"/>
              </a:cxn>
              <a:cxn ang="0">
                <a:pos x="3" y="100"/>
              </a:cxn>
              <a:cxn ang="0">
                <a:pos x="0" y="104"/>
              </a:cxn>
              <a:cxn ang="0">
                <a:pos x="7" y="106"/>
              </a:cxn>
              <a:cxn ang="0">
                <a:pos x="29" y="101"/>
              </a:cxn>
              <a:cxn ang="0">
                <a:pos x="55" y="91"/>
              </a:cxn>
              <a:cxn ang="0">
                <a:pos x="85" y="77"/>
              </a:cxn>
              <a:cxn ang="0">
                <a:pos x="114" y="61"/>
              </a:cxn>
              <a:cxn ang="0">
                <a:pos x="142" y="46"/>
              </a:cxn>
              <a:cxn ang="0">
                <a:pos x="168" y="31"/>
              </a:cxn>
              <a:cxn ang="0">
                <a:pos x="186" y="21"/>
              </a:cxn>
              <a:cxn ang="0">
                <a:pos x="195" y="17"/>
              </a:cxn>
              <a:cxn ang="0">
                <a:pos x="202" y="12"/>
              </a:cxn>
              <a:cxn ang="0">
                <a:pos x="207" y="7"/>
              </a:cxn>
              <a:cxn ang="0">
                <a:pos x="214" y="3"/>
              </a:cxn>
              <a:cxn ang="0">
                <a:pos x="216" y="3"/>
              </a:cxn>
            </a:cxnLst>
            <a:rect l="0" t="0" r="r" b="b"/>
            <a:pathLst>
              <a:path w="216" h="106">
                <a:moveTo>
                  <a:pt x="216" y="3"/>
                </a:moveTo>
                <a:lnTo>
                  <a:pt x="211" y="1"/>
                </a:lnTo>
                <a:lnTo>
                  <a:pt x="207" y="0"/>
                </a:lnTo>
                <a:lnTo>
                  <a:pt x="202" y="0"/>
                </a:lnTo>
                <a:lnTo>
                  <a:pt x="195" y="1"/>
                </a:lnTo>
                <a:lnTo>
                  <a:pt x="188" y="1"/>
                </a:lnTo>
                <a:lnTo>
                  <a:pt x="182" y="3"/>
                </a:lnTo>
                <a:lnTo>
                  <a:pt x="172" y="5"/>
                </a:lnTo>
                <a:lnTo>
                  <a:pt x="164" y="7"/>
                </a:lnTo>
                <a:lnTo>
                  <a:pt x="154" y="9"/>
                </a:lnTo>
                <a:lnTo>
                  <a:pt x="146" y="11"/>
                </a:lnTo>
                <a:lnTo>
                  <a:pt x="138" y="14"/>
                </a:lnTo>
                <a:lnTo>
                  <a:pt x="130" y="19"/>
                </a:lnTo>
                <a:lnTo>
                  <a:pt x="122" y="20"/>
                </a:lnTo>
                <a:lnTo>
                  <a:pt x="114" y="24"/>
                </a:lnTo>
                <a:lnTo>
                  <a:pt x="109" y="28"/>
                </a:lnTo>
                <a:lnTo>
                  <a:pt x="104" y="32"/>
                </a:lnTo>
                <a:lnTo>
                  <a:pt x="98" y="33"/>
                </a:lnTo>
                <a:lnTo>
                  <a:pt x="95" y="38"/>
                </a:lnTo>
                <a:lnTo>
                  <a:pt x="88" y="41"/>
                </a:lnTo>
                <a:lnTo>
                  <a:pt x="85" y="44"/>
                </a:lnTo>
                <a:lnTo>
                  <a:pt x="79" y="47"/>
                </a:lnTo>
                <a:lnTo>
                  <a:pt x="73" y="51"/>
                </a:lnTo>
                <a:lnTo>
                  <a:pt x="67" y="54"/>
                </a:lnTo>
                <a:lnTo>
                  <a:pt x="63" y="58"/>
                </a:lnTo>
                <a:lnTo>
                  <a:pt x="55" y="61"/>
                </a:lnTo>
                <a:lnTo>
                  <a:pt x="49" y="64"/>
                </a:lnTo>
                <a:lnTo>
                  <a:pt x="43" y="69"/>
                </a:lnTo>
                <a:lnTo>
                  <a:pt x="39" y="72"/>
                </a:lnTo>
                <a:lnTo>
                  <a:pt x="33" y="77"/>
                </a:lnTo>
                <a:lnTo>
                  <a:pt x="27" y="79"/>
                </a:lnTo>
                <a:lnTo>
                  <a:pt x="21" y="84"/>
                </a:lnTo>
                <a:lnTo>
                  <a:pt x="15" y="89"/>
                </a:lnTo>
                <a:lnTo>
                  <a:pt x="15" y="91"/>
                </a:lnTo>
                <a:lnTo>
                  <a:pt x="13" y="92"/>
                </a:lnTo>
                <a:lnTo>
                  <a:pt x="9" y="95"/>
                </a:lnTo>
                <a:lnTo>
                  <a:pt x="7" y="96"/>
                </a:lnTo>
                <a:lnTo>
                  <a:pt x="3" y="100"/>
                </a:lnTo>
                <a:lnTo>
                  <a:pt x="1" y="103"/>
                </a:lnTo>
                <a:lnTo>
                  <a:pt x="0" y="104"/>
                </a:lnTo>
                <a:lnTo>
                  <a:pt x="0" y="106"/>
                </a:lnTo>
                <a:lnTo>
                  <a:pt x="7" y="106"/>
                </a:lnTo>
                <a:lnTo>
                  <a:pt x="17" y="104"/>
                </a:lnTo>
                <a:lnTo>
                  <a:pt x="29" y="101"/>
                </a:lnTo>
                <a:lnTo>
                  <a:pt x="43" y="96"/>
                </a:lnTo>
                <a:lnTo>
                  <a:pt x="55" y="91"/>
                </a:lnTo>
                <a:lnTo>
                  <a:pt x="71" y="84"/>
                </a:lnTo>
                <a:lnTo>
                  <a:pt x="85" y="77"/>
                </a:lnTo>
                <a:lnTo>
                  <a:pt x="100" y="69"/>
                </a:lnTo>
                <a:lnTo>
                  <a:pt x="114" y="61"/>
                </a:lnTo>
                <a:lnTo>
                  <a:pt x="128" y="54"/>
                </a:lnTo>
                <a:lnTo>
                  <a:pt x="142" y="46"/>
                </a:lnTo>
                <a:lnTo>
                  <a:pt x="156" y="38"/>
                </a:lnTo>
                <a:lnTo>
                  <a:pt x="168" y="31"/>
                </a:lnTo>
                <a:lnTo>
                  <a:pt x="178" y="26"/>
                </a:lnTo>
                <a:lnTo>
                  <a:pt x="186" y="21"/>
                </a:lnTo>
                <a:lnTo>
                  <a:pt x="193" y="19"/>
                </a:lnTo>
                <a:lnTo>
                  <a:pt x="195" y="17"/>
                </a:lnTo>
                <a:lnTo>
                  <a:pt x="198" y="15"/>
                </a:lnTo>
                <a:lnTo>
                  <a:pt x="202" y="12"/>
                </a:lnTo>
                <a:lnTo>
                  <a:pt x="205" y="11"/>
                </a:lnTo>
                <a:lnTo>
                  <a:pt x="207" y="7"/>
                </a:lnTo>
                <a:lnTo>
                  <a:pt x="211" y="5"/>
                </a:lnTo>
                <a:lnTo>
                  <a:pt x="214" y="3"/>
                </a:lnTo>
                <a:lnTo>
                  <a:pt x="216" y="3"/>
                </a:lnTo>
                <a:lnTo>
                  <a:pt x="216" y="3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77" name="Freeform 37"/>
          <p:cNvSpPr>
            <a:spLocks noChangeArrowheads="1"/>
          </p:cNvSpPr>
          <p:nvPr/>
        </p:nvSpPr>
        <p:spPr bwMode="auto">
          <a:xfrm>
            <a:off x="7015163" y="4195763"/>
            <a:ext cx="88900" cy="290512"/>
          </a:xfrm>
          <a:custGeom>
            <a:avLst/>
            <a:gdLst/>
            <a:ahLst/>
            <a:cxnLst>
              <a:cxn ang="0">
                <a:pos x="54" y="183"/>
              </a:cxn>
              <a:cxn ang="0">
                <a:pos x="50" y="181"/>
              </a:cxn>
              <a:cxn ang="0">
                <a:pos x="48" y="180"/>
              </a:cxn>
              <a:cxn ang="0">
                <a:pos x="44" y="177"/>
              </a:cxn>
              <a:cxn ang="0">
                <a:pos x="42" y="174"/>
              </a:cxn>
              <a:cxn ang="0">
                <a:pos x="38" y="169"/>
              </a:cxn>
              <a:cxn ang="0">
                <a:pos x="34" y="166"/>
              </a:cxn>
              <a:cxn ang="0">
                <a:pos x="32" y="160"/>
              </a:cxn>
              <a:cxn ang="0">
                <a:pos x="30" y="153"/>
              </a:cxn>
              <a:cxn ang="0">
                <a:pos x="26" y="148"/>
              </a:cxn>
              <a:cxn ang="0">
                <a:pos x="24" y="141"/>
              </a:cxn>
              <a:cxn ang="0">
                <a:pos x="22" y="135"/>
              </a:cxn>
              <a:cxn ang="0">
                <a:pos x="21" y="129"/>
              </a:cxn>
              <a:cxn ang="0">
                <a:pos x="18" y="121"/>
              </a:cxn>
              <a:cxn ang="0">
                <a:pos x="18" y="116"/>
              </a:cxn>
              <a:cxn ang="0">
                <a:pos x="18" y="109"/>
              </a:cxn>
              <a:cxn ang="0">
                <a:pos x="21" y="103"/>
              </a:cxn>
              <a:cxn ang="0">
                <a:pos x="18" y="97"/>
              </a:cxn>
              <a:cxn ang="0">
                <a:pos x="18" y="93"/>
              </a:cxn>
              <a:cxn ang="0">
                <a:pos x="18" y="86"/>
              </a:cxn>
              <a:cxn ang="0">
                <a:pos x="16" y="81"/>
              </a:cxn>
              <a:cxn ang="0">
                <a:pos x="14" y="74"/>
              </a:cxn>
              <a:cxn ang="0">
                <a:pos x="14" y="69"/>
              </a:cxn>
              <a:cxn ang="0">
                <a:pos x="12" y="63"/>
              </a:cxn>
              <a:cxn ang="0">
                <a:pos x="10" y="57"/>
              </a:cxn>
              <a:cxn ang="0">
                <a:pos x="9" y="51"/>
              </a:cxn>
              <a:cxn ang="0">
                <a:pos x="7" y="45"/>
              </a:cxn>
              <a:cxn ang="0">
                <a:pos x="4" y="39"/>
              </a:cxn>
              <a:cxn ang="0">
                <a:pos x="2" y="33"/>
              </a:cxn>
              <a:cxn ang="0">
                <a:pos x="0" y="26"/>
              </a:cxn>
              <a:cxn ang="0">
                <a:pos x="0" y="21"/>
              </a:cxn>
              <a:cxn ang="0">
                <a:pos x="0" y="13"/>
              </a:cxn>
              <a:cxn ang="0">
                <a:pos x="0" y="8"/>
              </a:cxn>
              <a:cxn ang="0">
                <a:pos x="4" y="5"/>
              </a:cxn>
              <a:cxn ang="0">
                <a:pos x="9" y="3"/>
              </a:cxn>
              <a:cxn ang="0">
                <a:pos x="12" y="0"/>
              </a:cxn>
              <a:cxn ang="0">
                <a:pos x="16" y="0"/>
              </a:cxn>
              <a:cxn ang="0">
                <a:pos x="22" y="3"/>
              </a:cxn>
              <a:cxn ang="0">
                <a:pos x="26" y="9"/>
              </a:cxn>
              <a:cxn ang="0">
                <a:pos x="30" y="17"/>
              </a:cxn>
              <a:cxn ang="0">
                <a:pos x="34" y="28"/>
              </a:cxn>
              <a:cxn ang="0">
                <a:pos x="38" y="37"/>
              </a:cxn>
              <a:cxn ang="0">
                <a:pos x="40" y="48"/>
              </a:cxn>
              <a:cxn ang="0">
                <a:pos x="42" y="60"/>
              </a:cxn>
              <a:cxn ang="0">
                <a:pos x="44" y="72"/>
              </a:cxn>
              <a:cxn ang="0">
                <a:pos x="46" y="85"/>
              </a:cxn>
              <a:cxn ang="0">
                <a:pos x="48" y="97"/>
              </a:cxn>
              <a:cxn ang="0">
                <a:pos x="48" y="109"/>
              </a:cxn>
              <a:cxn ang="0">
                <a:pos x="50" y="120"/>
              </a:cxn>
              <a:cxn ang="0">
                <a:pos x="50" y="131"/>
              </a:cxn>
              <a:cxn ang="0">
                <a:pos x="52" y="140"/>
              </a:cxn>
              <a:cxn ang="0">
                <a:pos x="54" y="149"/>
              </a:cxn>
              <a:cxn ang="0">
                <a:pos x="56" y="155"/>
              </a:cxn>
              <a:cxn ang="0">
                <a:pos x="54" y="157"/>
              </a:cxn>
              <a:cxn ang="0">
                <a:pos x="54" y="160"/>
              </a:cxn>
              <a:cxn ang="0">
                <a:pos x="54" y="165"/>
              </a:cxn>
              <a:cxn ang="0">
                <a:pos x="54" y="169"/>
              </a:cxn>
              <a:cxn ang="0">
                <a:pos x="54" y="172"/>
              </a:cxn>
              <a:cxn ang="0">
                <a:pos x="54" y="177"/>
              </a:cxn>
              <a:cxn ang="0">
                <a:pos x="54" y="180"/>
              </a:cxn>
              <a:cxn ang="0">
                <a:pos x="54" y="183"/>
              </a:cxn>
              <a:cxn ang="0">
                <a:pos x="54" y="183"/>
              </a:cxn>
            </a:cxnLst>
            <a:rect l="0" t="0" r="r" b="b"/>
            <a:pathLst>
              <a:path w="56" h="183">
                <a:moveTo>
                  <a:pt x="54" y="183"/>
                </a:moveTo>
                <a:lnTo>
                  <a:pt x="50" y="181"/>
                </a:lnTo>
                <a:lnTo>
                  <a:pt x="48" y="180"/>
                </a:lnTo>
                <a:lnTo>
                  <a:pt x="44" y="177"/>
                </a:lnTo>
                <a:lnTo>
                  <a:pt x="42" y="174"/>
                </a:lnTo>
                <a:lnTo>
                  <a:pt x="38" y="169"/>
                </a:lnTo>
                <a:lnTo>
                  <a:pt x="34" y="166"/>
                </a:lnTo>
                <a:lnTo>
                  <a:pt x="32" y="160"/>
                </a:lnTo>
                <a:lnTo>
                  <a:pt x="30" y="153"/>
                </a:lnTo>
                <a:lnTo>
                  <a:pt x="26" y="148"/>
                </a:lnTo>
                <a:lnTo>
                  <a:pt x="24" y="141"/>
                </a:lnTo>
                <a:lnTo>
                  <a:pt x="22" y="135"/>
                </a:lnTo>
                <a:lnTo>
                  <a:pt x="21" y="129"/>
                </a:lnTo>
                <a:lnTo>
                  <a:pt x="18" y="121"/>
                </a:lnTo>
                <a:lnTo>
                  <a:pt x="18" y="116"/>
                </a:lnTo>
                <a:lnTo>
                  <a:pt x="18" y="109"/>
                </a:lnTo>
                <a:lnTo>
                  <a:pt x="21" y="103"/>
                </a:lnTo>
                <a:lnTo>
                  <a:pt x="18" y="97"/>
                </a:lnTo>
                <a:lnTo>
                  <a:pt x="18" y="93"/>
                </a:lnTo>
                <a:lnTo>
                  <a:pt x="18" y="86"/>
                </a:lnTo>
                <a:lnTo>
                  <a:pt x="16" y="81"/>
                </a:lnTo>
                <a:lnTo>
                  <a:pt x="14" y="74"/>
                </a:lnTo>
                <a:lnTo>
                  <a:pt x="14" y="69"/>
                </a:lnTo>
                <a:lnTo>
                  <a:pt x="12" y="63"/>
                </a:lnTo>
                <a:lnTo>
                  <a:pt x="10" y="57"/>
                </a:lnTo>
                <a:lnTo>
                  <a:pt x="9" y="51"/>
                </a:lnTo>
                <a:lnTo>
                  <a:pt x="7" y="45"/>
                </a:lnTo>
                <a:lnTo>
                  <a:pt x="4" y="39"/>
                </a:lnTo>
                <a:lnTo>
                  <a:pt x="2" y="33"/>
                </a:lnTo>
                <a:lnTo>
                  <a:pt x="0" y="26"/>
                </a:lnTo>
                <a:lnTo>
                  <a:pt x="0" y="21"/>
                </a:lnTo>
                <a:lnTo>
                  <a:pt x="0" y="13"/>
                </a:lnTo>
                <a:lnTo>
                  <a:pt x="0" y="8"/>
                </a:lnTo>
                <a:lnTo>
                  <a:pt x="4" y="5"/>
                </a:lnTo>
                <a:lnTo>
                  <a:pt x="9" y="3"/>
                </a:lnTo>
                <a:lnTo>
                  <a:pt x="12" y="0"/>
                </a:lnTo>
                <a:lnTo>
                  <a:pt x="16" y="0"/>
                </a:lnTo>
                <a:lnTo>
                  <a:pt x="22" y="3"/>
                </a:lnTo>
                <a:lnTo>
                  <a:pt x="26" y="9"/>
                </a:lnTo>
                <a:lnTo>
                  <a:pt x="30" y="17"/>
                </a:lnTo>
                <a:lnTo>
                  <a:pt x="34" y="28"/>
                </a:lnTo>
                <a:lnTo>
                  <a:pt x="38" y="37"/>
                </a:lnTo>
                <a:lnTo>
                  <a:pt x="40" y="48"/>
                </a:lnTo>
                <a:lnTo>
                  <a:pt x="42" y="60"/>
                </a:lnTo>
                <a:lnTo>
                  <a:pt x="44" y="72"/>
                </a:lnTo>
                <a:lnTo>
                  <a:pt x="46" y="85"/>
                </a:lnTo>
                <a:lnTo>
                  <a:pt x="48" y="97"/>
                </a:lnTo>
                <a:lnTo>
                  <a:pt x="48" y="109"/>
                </a:lnTo>
                <a:lnTo>
                  <a:pt x="50" y="120"/>
                </a:lnTo>
                <a:lnTo>
                  <a:pt x="50" y="131"/>
                </a:lnTo>
                <a:lnTo>
                  <a:pt x="52" y="140"/>
                </a:lnTo>
                <a:lnTo>
                  <a:pt x="54" y="149"/>
                </a:lnTo>
                <a:lnTo>
                  <a:pt x="56" y="155"/>
                </a:lnTo>
                <a:lnTo>
                  <a:pt x="54" y="157"/>
                </a:lnTo>
                <a:lnTo>
                  <a:pt x="54" y="160"/>
                </a:lnTo>
                <a:lnTo>
                  <a:pt x="54" y="165"/>
                </a:lnTo>
                <a:lnTo>
                  <a:pt x="54" y="169"/>
                </a:lnTo>
                <a:lnTo>
                  <a:pt x="54" y="172"/>
                </a:lnTo>
                <a:lnTo>
                  <a:pt x="54" y="177"/>
                </a:lnTo>
                <a:lnTo>
                  <a:pt x="54" y="180"/>
                </a:lnTo>
                <a:lnTo>
                  <a:pt x="54" y="183"/>
                </a:lnTo>
                <a:lnTo>
                  <a:pt x="54" y="183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78" name="Freeform 38"/>
          <p:cNvSpPr>
            <a:spLocks noChangeArrowheads="1"/>
          </p:cNvSpPr>
          <p:nvPr/>
        </p:nvSpPr>
        <p:spPr bwMode="auto">
          <a:xfrm>
            <a:off x="6745288" y="4244975"/>
            <a:ext cx="214312" cy="9207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" y="3"/>
              </a:cxn>
              <a:cxn ang="0">
                <a:pos x="6" y="2"/>
              </a:cxn>
              <a:cxn ang="0">
                <a:pos x="10" y="0"/>
              </a:cxn>
              <a:cxn ang="0">
                <a:pos x="14" y="2"/>
              </a:cxn>
              <a:cxn ang="0">
                <a:pos x="16" y="2"/>
              </a:cxn>
              <a:cxn ang="0">
                <a:pos x="20" y="2"/>
              </a:cxn>
              <a:cxn ang="0">
                <a:pos x="22" y="3"/>
              </a:cxn>
              <a:cxn ang="0">
                <a:pos x="26" y="4"/>
              </a:cxn>
              <a:cxn ang="0">
                <a:pos x="28" y="8"/>
              </a:cxn>
              <a:cxn ang="0">
                <a:pos x="32" y="9"/>
              </a:cxn>
              <a:cxn ang="0">
                <a:pos x="35" y="12"/>
              </a:cxn>
              <a:cxn ang="0">
                <a:pos x="40" y="15"/>
              </a:cxn>
              <a:cxn ang="0">
                <a:pos x="44" y="17"/>
              </a:cxn>
              <a:cxn ang="0">
                <a:pos x="49" y="20"/>
              </a:cxn>
              <a:cxn ang="0">
                <a:pos x="56" y="22"/>
              </a:cxn>
              <a:cxn ang="0">
                <a:pos x="61" y="23"/>
              </a:cxn>
              <a:cxn ang="0">
                <a:pos x="65" y="23"/>
              </a:cxn>
              <a:cxn ang="0">
                <a:pos x="73" y="25"/>
              </a:cxn>
              <a:cxn ang="0">
                <a:pos x="79" y="26"/>
              </a:cxn>
              <a:cxn ang="0">
                <a:pos x="85" y="27"/>
              </a:cxn>
              <a:cxn ang="0">
                <a:pos x="91" y="27"/>
              </a:cxn>
              <a:cxn ang="0">
                <a:pos x="99" y="29"/>
              </a:cxn>
              <a:cxn ang="0">
                <a:pos x="105" y="31"/>
              </a:cxn>
              <a:cxn ang="0">
                <a:pos x="111" y="32"/>
              </a:cxn>
              <a:cxn ang="0">
                <a:pos x="117" y="34"/>
              </a:cxn>
              <a:cxn ang="0">
                <a:pos x="123" y="35"/>
              </a:cxn>
              <a:cxn ang="0">
                <a:pos x="129" y="38"/>
              </a:cxn>
              <a:cxn ang="0">
                <a:pos x="135" y="41"/>
              </a:cxn>
              <a:cxn ang="0">
                <a:pos x="135" y="45"/>
              </a:cxn>
              <a:cxn ang="0">
                <a:pos x="133" y="48"/>
              </a:cxn>
              <a:cxn ang="0">
                <a:pos x="131" y="52"/>
              </a:cxn>
              <a:cxn ang="0">
                <a:pos x="131" y="55"/>
              </a:cxn>
              <a:cxn ang="0">
                <a:pos x="123" y="57"/>
              </a:cxn>
              <a:cxn ang="0">
                <a:pos x="115" y="58"/>
              </a:cxn>
              <a:cxn ang="0">
                <a:pos x="107" y="58"/>
              </a:cxn>
              <a:cxn ang="0">
                <a:pos x="99" y="57"/>
              </a:cxn>
              <a:cxn ang="0">
                <a:pos x="91" y="55"/>
              </a:cxn>
              <a:cxn ang="0">
                <a:pos x="81" y="52"/>
              </a:cxn>
              <a:cxn ang="0">
                <a:pos x="73" y="49"/>
              </a:cxn>
              <a:cxn ang="0">
                <a:pos x="65" y="46"/>
              </a:cxn>
              <a:cxn ang="0">
                <a:pos x="56" y="43"/>
              </a:cxn>
              <a:cxn ang="0">
                <a:pos x="46" y="38"/>
              </a:cxn>
              <a:cxn ang="0">
                <a:pos x="38" y="34"/>
              </a:cxn>
              <a:cxn ang="0">
                <a:pos x="30" y="31"/>
              </a:cxn>
              <a:cxn ang="0">
                <a:pos x="22" y="26"/>
              </a:cxn>
              <a:cxn ang="0">
                <a:pos x="14" y="23"/>
              </a:cxn>
              <a:cxn ang="0">
                <a:pos x="6" y="22"/>
              </a:cxn>
              <a:cxn ang="0">
                <a:pos x="2" y="20"/>
              </a:cxn>
              <a:cxn ang="0">
                <a:pos x="0" y="17"/>
              </a:cxn>
              <a:cxn ang="0">
                <a:pos x="0" y="12"/>
              </a:cxn>
              <a:cxn ang="0">
                <a:pos x="0" y="9"/>
              </a:cxn>
              <a:cxn ang="0">
                <a:pos x="0" y="6"/>
              </a:cxn>
              <a:cxn ang="0">
                <a:pos x="0" y="6"/>
              </a:cxn>
            </a:cxnLst>
            <a:rect l="0" t="0" r="r" b="b"/>
            <a:pathLst>
              <a:path w="135" h="58">
                <a:moveTo>
                  <a:pt x="0" y="6"/>
                </a:moveTo>
                <a:lnTo>
                  <a:pt x="2" y="3"/>
                </a:lnTo>
                <a:lnTo>
                  <a:pt x="6" y="2"/>
                </a:lnTo>
                <a:lnTo>
                  <a:pt x="10" y="0"/>
                </a:lnTo>
                <a:lnTo>
                  <a:pt x="14" y="2"/>
                </a:lnTo>
                <a:lnTo>
                  <a:pt x="16" y="2"/>
                </a:lnTo>
                <a:lnTo>
                  <a:pt x="20" y="2"/>
                </a:lnTo>
                <a:lnTo>
                  <a:pt x="22" y="3"/>
                </a:lnTo>
                <a:lnTo>
                  <a:pt x="26" y="4"/>
                </a:lnTo>
                <a:lnTo>
                  <a:pt x="28" y="8"/>
                </a:lnTo>
                <a:lnTo>
                  <a:pt x="32" y="9"/>
                </a:lnTo>
                <a:lnTo>
                  <a:pt x="35" y="12"/>
                </a:lnTo>
                <a:lnTo>
                  <a:pt x="40" y="15"/>
                </a:lnTo>
                <a:lnTo>
                  <a:pt x="44" y="17"/>
                </a:lnTo>
                <a:lnTo>
                  <a:pt x="49" y="20"/>
                </a:lnTo>
                <a:lnTo>
                  <a:pt x="56" y="22"/>
                </a:lnTo>
                <a:lnTo>
                  <a:pt x="61" y="23"/>
                </a:lnTo>
                <a:lnTo>
                  <a:pt x="65" y="23"/>
                </a:lnTo>
                <a:lnTo>
                  <a:pt x="73" y="25"/>
                </a:lnTo>
                <a:lnTo>
                  <a:pt x="79" y="26"/>
                </a:lnTo>
                <a:lnTo>
                  <a:pt x="85" y="27"/>
                </a:lnTo>
                <a:lnTo>
                  <a:pt x="91" y="27"/>
                </a:lnTo>
                <a:lnTo>
                  <a:pt x="99" y="29"/>
                </a:lnTo>
                <a:lnTo>
                  <a:pt x="105" y="31"/>
                </a:lnTo>
                <a:lnTo>
                  <a:pt x="111" y="32"/>
                </a:lnTo>
                <a:lnTo>
                  <a:pt x="117" y="34"/>
                </a:lnTo>
                <a:lnTo>
                  <a:pt x="123" y="35"/>
                </a:lnTo>
                <a:lnTo>
                  <a:pt x="129" y="38"/>
                </a:lnTo>
                <a:lnTo>
                  <a:pt x="135" y="41"/>
                </a:lnTo>
                <a:lnTo>
                  <a:pt x="135" y="45"/>
                </a:lnTo>
                <a:lnTo>
                  <a:pt x="133" y="48"/>
                </a:lnTo>
                <a:lnTo>
                  <a:pt x="131" y="52"/>
                </a:lnTo>
                <a:lnTo>
                  <a:pt x="131" y="55"/>
                </a:lnTo>
                <a:lnTo>
                  <a:pt x="123" y="57"/>
                </a:lnTo>
                <a:lnTo>
                  <a:pt x="115" y="58"/>
                </a:lnTo>
                <a:lnTo>
                  <a:pt x="107" y="58"/>
                </a:lnTo>
                <a:lnTo>
                  <a:pt x="99" y="57"/>
                </a:lnTo>
                <a:lnTo>
                  <a:pt x="91" y="55"/>
                </a:lnTo>
                <a:lnTo>
                  <a:pt x="81" y="52"/>
                </a:lnTo>
                <a:lnTo>
                  <a:pt x="73" y="49"/>
                </a:lnTo>
                <a:lnTo>
                  <a:pt x="65" y="46"/>
                </a:lnTo>
                <a:lnTo>
                  <a:pt x="56" y="43"/>
                </a:lnTo>
                <a:lnTo>
                  <a:pt x="46" y="38"/>
                </a:lnTo>
                <a:lnTo>
                  <a:pt x="38" y="34"/>
                </a:lnTo>
                <a:lnTo>
                  <a:pt x="30" y="31"/>
                </a:lnTo>
                <a:lnTo>
                  <a:pt x="22" y="26"/>
                </a:lnTo>
                <a:lnTo>
                  <a:pt x="14" y="23"/>
                </a:lnTo>
                <a:lnTo>
                  <a:pt x="6" y="22"/>
                </a:lnTo>
                <a:lnTo>
                  <a:pt x="2" y="20"/>
                </a:lnTo>
                <a:lnTo>
                  <a:pt x="0" y="17"/>
                </a:lnTo>
                <a:lnTo>
                  <a:pt x="0" y="12"/>
                </a:lnTo>
                <a:lnTo>
                  <a:pt x="0" y="9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79" name="Freeform 39"/>
          <p:cNvSpPr>
            <a:spLocks noChangeArrowheads="1"/>
          </p:cNvSpPr>
          <p:nvPr/>
        </p:nvSpPr>
        <p:spPr bwMode="auto">
          <a:xfrm>
            <a:off x="7270750" y="4194175"/>
            <a:ext cx="65088" cy="241300"/>
          </a:xfrm>
          <a:custGeom>
            <a:avLst/>
            <a:gdLst/>
            <a:ahLst/>
            <a:cxnLst>
              <a:cxn ang="0">
                <a:pos x="16" y="152"/>
              </a:cxn>
              <a:cxn ang="0">
                <a:pos x="12" y="152"/>
              </a:cxn>
              <a:cxn ang="0">
                <a:pos x="10" y="150"/>
              </a:cxn>
              <a:cxn ang="0">
                <a:pos x="6" y="149"/>
              </a:cxn>
              <a:cxn ang="0">
                <a:pos x="4" y="147"/>
              </a:cxn>
              <a:cxn ang="0">
                <a:pos x="2" y="144"/>
              </a:cxn>
              <a:cxn ang="0">
                <a:pos x="0" y="141"/>
              </a:cxn>
              <a:cxn ang="0">
                <a:pos x="0" y="136"/>
              </a:cxn>
              <a:cxn ang="0">
                <a:pos x="0" y="135"/>
              </a:cxn>
              <a:cxn ang="0">
                <a:pos x="0" y="130"/>
              </a:cxn>
              <a:cxn ang="0">
                <a:pos x="2" y="127"/>
              </a:cxn>
              <a:cxn ang="0">
                <a:pos x="4" y="122"/>
              </a:cxn>
              <a:cxn ang="0">
                <a:pos x="4" y="118"/>
              </a:cxn>
              <a:cxn ang="0">
                <a:pos x="8" y="113"/>
              </a:cxn>
              <a:cxn ang="0">
                <a:pos x="10" y="109"/>
              </a:cxn>
              <a:cxn ang="0">
                <a:pos x="10" y="103"/>
              </a:cxn>
              <a:cxn ang="0">
                <a:pos x="10" y="96"/>
              </a:cxn>
              <a:cxn ang="0">
                <a:pos x="10" y="90"/>
              </a:cxn>
              <a:cxn ang="0">
                <a:pos x="10" y="84"/>
              </a:cxn>
              <a:cxn ang="0">
                <a:pos x="10" y="77"/>
              </a:cxn>
              <a:cxn ang="0">
                <a:pos x="8" y="70"/>
              </a:cxn>
              <a:cxn ang="0">
                <a:pos x="6" y="64"/>
              </a:cxn>
              <a:cxn ang="0">
                <a:pos x="6" y="58"/>
              </a:cxn>
              <a:cxn ang="0">
                <a:pos x="4" y="50"/>
              </a:cxn>
              <a:cxn ang="0">
                <a:pos x="2" y="43"/>
              </a:cxn>
              <a:cxn ang="0">
                <a:pos x="2" y="36"/>
              </a:cxn>
              <a:cxn ang="0">
                <a:pos x="2" y="29"/>
              </a:cxn>
              <a:cxn ang="0">
                <a:pos x="0" y="23"/>
              </a:cxn>
              <a:cxn ang="0">
                <a:pos x="0" y="15"/>
              </a:cxn>
              <a:cxn ang="0">
                <a:pos x="2" y="9"/>
              </a:cxn>
              <a:cxn ang="0">
                <a:pos x="4" y="1"/>
              </a:cxn>
              <a:cxn ang="0">
                <a:pos x="8" y="0"/>
              </a:cxn>
              <a:cxn ang="0">
                <a:pos x="14" y="0"/>
              </a:cxn>
              <a:cxn ang="0">
                <a:pos x="18" y="0"/>
              </a:cxn>
              <a:cxn ang="0">
                <a:pos x="24" y="0"/>
              </a:cxn>
              <a:cxn ang="0">
                <a:pos x="30" y="4"/>
              </a:cxn>
              <a:cxn ang="0">
                <a:pos x="34" y="12"/>
              </a:cxn>
              <a:cxn ang="0">
                <a:pos x="38" y="20"/>
              </a:cxn>
              <a:cxn ang="0">
                <a:pos x="40" y="29"/>
              </a:cxn>
              <a:cxn ang="0">
                <a:pos x="40" y="38"/>
              </a:cxn>
              <a:cxn ang="0">
                <a:pos x="41" y="49"/>
              </a:cxn>
              <a:cxn ang="0">
                <a:pos x="40" y="58"/>
              </a:cxn>
              <a:cxn ang="0">
                <a:pos x="40" y="69"/>
              </a:cxn>
              <a:cxn ang="0">
                <a:pos x="40" y="80"/>
              </a:cxn>
              <a:cxn ang="0">
                <a:pos x="38" y="90"/>
              </a:cxn>
              <a:cxn ang="0">
                <a:pos x="36" y="99"/>
              </a:cxn>
              <a:cxn ang="0">
                <a:pos x="34" y="110"/>
              </a:cxn>
              <a:cxn ang="0">
                <a:pos x="34" y="119"/>
              </a:cxn>
              <a:cxn ang="0">
                <a:pos x="32" y="129"/>
              </a:cxn>
              <a:cxn ang="0">
                <a:pos x="32" y="136"/>
              </a:cxn>
              <a:cxn ang="0">
                <a:pos x="32" y="145"/>
              </a:cxn>
              <a:cxn ang="0">
                <a:pos x="30" y="147"/>
              </a:cxn>
              <a:cxn ang="0">
                <a:pos x="26" y="147"/>
              </a:cxn>
              <a:cxn ang="0">
                <a:pos x="24" y="149"/>
              </a:cxn>
              <a:cxn ang="0">
                <a:pos x="18" y="150"/>
              </a:cxn>
              <a:cxn ang="0">
                <a:pos x="16" y="152"/>
              </a:cxn>
              <a:cxn ang="0">
                <a:pos x="16" y="152"/>
              </a:cxn>
            </a:cxnLst>
            <a:rect l="0" t="0" r="r" b="b"/>
            <a:pathLst>
              <a:path w="41" h="152">
                <a:moveTo>
                  <a:pt x="16" y="152"/>
                </a:moveTo>
                <a:lnTo>
                  <a:pt x="12" y="152"/>
                </a:lnTo>
                <a:lnTo>
                  <a:pt x="10" y="150"/>
                </a:lnTo>
                <a:lnTo>
                  <a:pt x="6" y="149"/>
                </a:lnTo>
                <a:lnTo>
                  <a:pt x="4" y="147"/>
                </a:lnTo>
                <a:lnTo>
                  <a:pt x="2" y="144"/>
                </a:lnTo>
                <a:lnTo>
                  <a:pt x="0" y="141"/>
                </a:lnTo>
                <a:lnTo>
                  <a:pt x="0" y="136"/>
                </a:lnTo>
                <a:lnTo>
                  <a:pt x="0" y="135"/>
                </a:lnTo>
                <a:lnTo>
                  <a:pt x="0" y="130"/>
                </a:lnTo>
                <a:lnTo>
                  <a:pt x="2" y="127"/>
                </a:lnTo>
                <a:lnTo>
                  <a:pt x="4" y="122"/>
                </a:lnTo>
                <a:lnTo>
                  <a:pt x="4" y="118"/>
                </a:lnTo>
                <a:lnTo>
                  <a:pt x="8" y="113"/>
                </a:lnTo>
                <a:lnTo>
                  <a:pt x="10" y="109"/>
                </a:lnTo>
                <a:lnTo>
                  <a:pt x="10" y="103"/>
                </a:lnTo>
                <a:lnTo>
                  <a:pt x="10" y="96"/>
                </a:lnTo>
                <a:lnTo>
                  <a:pt x="10" y="90"/>
                </a:lnTo>
                <a:lnTo>
                  <a:pt x="10" y="84"/>
                </a:lnTo>
                <a:lnTo>
                  <a:pt x="10" y="77"/>
                </a:lnTo>
                <a:lnTo>
                  <a:pt x="8" y="70"/>
                </a:lnTo>
                <a:lnTo>
                  <a:pt x="6" y="64"/>
                </a:lnTo>
                <a:lnTo>
                  <a:pt x="6" y="58"/>
                </a:lnTo>
                <a:lnTo>
                  <a:pt x="4" y="50"/>
                </a:lnTo>
                <a:lnTo>
                  <a:pt x="2" y="43"/>
                </a:lnTo>
                <a:lnTo>
                  <a:pt x="2" y="36"/>
                </a:lnTo>
                <a:lnTo>
                  <a:pt x="2" y="29"/>
                </a:lnTo>
                <a:lnTo>
                  <a:pt x="0" y="23"/>
                </a:lnTo>
                <a:lnTo>
                  <a:pt x="0" y="15"/>
                </a:lnTo>
                <a:lnTo>
                  <a:pt x="2" y="9"/>
                </a:lnTo>
                <a:lnTo>
                  <a:pt x="4" y="1"/>
                </a:lnTo>
                <a:lnTo>
                  <a:pt x="8" y="0"/>
                </a:lnTo>
                <a:lnTo>
                  <a:pt x="14" y="0"/>
                </a:lnTo>
                <a:lnTo>
                  <a:pt x="18" y="0"/>
                </a:lnTo>
                <a:lnTo>
                  <a:pt x="24" y="0"/>
                </a:lnTo>
                <a:lnTo>
                  <a:pt x="30" y="4"/>
                </a:lnTo>
                <a:lnTo>
                  <a:pt x="34" y="12"/>
                </a:lnTo>
                <a:lnTo>
                  <a:pt x="38" y="20"/>
                </a:lnTo>
                <a:lnTo>
                  <a:pt x="40" y="29"/>
                </a:lnTo>
                <a:lnTo>
                  <a:pt x="40" y="38"/>
                </a:lnTo>
                <a:lnTo>
                  <a:pt x="41" y="49"/>
                </a:lnTo>
                <a:lnTo>
                  <a:pt x="40" y="58"/>
                </a:lnTo>
                <a:lnTo>
                  <a:pt x="40" y="69"/>
                </a:lnTo>
                <a:lnTo>
                  <a:pt x="40" y="80"/>
                </a:lnTo>
                <a:lnTo>
                  <a:pt x="38" y="90"/>
                </a:lnTo>
                <a:lnTo>
                  <a:pt x="36" y="99"/>
                </a:lnTo>
                <a:lnTo>
                  <a:pt x="34" y="110"/>
                </a:lnTo>
                <a:lnTo>
                  <a:pt x="34" y="119"/>
                </a:lnTo>
                <a:lnTo>
                  <a:pt x="32" y="129"/>
                </a:lnTo>
                <a:lnTo>
                  <a:pt x="32" y="136"/>
                </a:lnTo>
                <a:lnTo>
                  <a:pt x="32" y="145"/>
                </a:lnTo>
                <a:lnTo>
                  <a:pt x="30" y="147"/>
                </a:lnTo>
                <a:lnTo>
                  <a:pt x="26" y="147"/>
                </a:lnTo>
                <a:lnTo>
                  <a:pt x="24" y="149"/>
                </a:lnTo>
                <a:lnTo>
                  <a:pt x="18" y="150"/>
                </a:lnTo>
                <a:lnTo>
                  <a:pt x="16" y="152"/>
                </a:lnTo>
                <a:lnTo>
                  <a:pt x="16" y="152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80" name="Freeform 40"/>
          <p:cNvSpPr>
            <a:spLocks noChangeArrowheads="1"/>
          </p:cNvSpPr>
          <p:nvPr/>
        </p:nvSpPr>
        <p:spPr bwMode="auto">
          <a:xfrm>
            <a:off x="7100888" y="4232275"/>
            <a:ext cx="239712" cy="122238"/>
          </a:xfrm>
          <a:custGeom>
            <a:avLst/>
            <a:gdLst/>
            <a:ahLst/>
            <a:cxnLst>
              <a:cxn ang="0">
                <a:pos x="151" y="2"/>
              </a:cxn>
              <a:cxn ang="0">
                <a:pos x="148" y="8"/>
              </a:cxn>
              <a:cxn ang="0">
                <a:pos x="145" y="14"/>
              </a:cxn>
              <a:cxn ang="0">
                <a:pos x="139" y="20"/>
              </a:cxn>
              <a:cxn ang="0">
                <a:pos x="131" y="28"/>
              </a:cxn>
              <a:cxn ang="0">
                <a:pos x="121" y="35"/>
              </a:cxn>
              <a:cxn ang="0">
                <a:pos x="109" y="40"/>
              </a:cxn>
              <a:cxn ang="0">
                <a:pos x="99" y="43"/>
              </a:cxn>
              <a:cxn ang="0">
                <a:pos x="87" y="46"/>
              </a:cxn>
              <a:cxn ang="0">
                <a:pos x="77" y="49"/>
              </a:cxn>
              <a:cxn ang="0">
                <a:pos x="71" y="53"/>
              </a:cxn>
              <a:cxn ang="0">
                <a:pos x="63" y="57"/>
              </a:cxn>
              <a:cxn ang="0">
                <a:pos x="55" y="62"/>
              </a:cxn>
              <a:cxn ang="0">
                <a:pos x="48" y="65"/>
              </a:cxn>
              <a:cxn ang="0">
                <a:pos x="38" y="70"/>
              </a:cxn>
              <a:cxn ang="0">
                <a:pos x="28" y="72"/>
              </a:cxn>
              <a:cxn ang="0">
                <a:pos x="20" y="74"/>
              </a:cxn>
              <a:cxn ang="0">
                <a:pos x="14" y="74"/>
              </a:cxn>
              <a:cxn ang="0">
                <a:pos x="8" y="75"/>
              </a:cxn>
              <a:cxn ang="0">
                <a:pos x="0" y="77"/>
              </a:cxn>
              <a:cxn ang="0">
                <a:pos x="6" y="66"/>
              </a:cxn>
              <a:cxn ang="0">
                <a:pos x="18" y="54"/>
              </a:cxn>
              <a:cxn ang="0">
                <a:pos x="36" y="45"/>
              </a:cxn>
              <a:cxn ang="0">
                <a:pos x="55" y="35"/>
              </a:cxn>
              <a:cxn ang="0">
                <a:pos x="77" y="26"/>
              </a:cxn>
              <a:cxn ang="0">
                <a:pos x="97" y="19"/>
              </a:cxn>
              <a:cxn ang="0">
                <a:pos x="115" y="11"/>
              </a:cxn>
              <a:cxn ang="0">
                <a:pos x="127" y="5"/>
              </a:cxn>
              <a:cxn ang="0">
                <a:pos x="131" y="5"/>
              </a:cxn>
              <a:cxn ang="0">
                <a:pos x="139" y="3"/>
              </a:cxn>
              <a:cxn ang="0">
                <a:pos x="147" y="2"/>
              </a:cxn>
              <a:cxn ang="0">
                <a:pos x="151" y="0"/>
              </a:cxn>
            </a:cxnLst>
            <a:rect l="0" t="0" r="r" b="b"/>
            <a:pathLst>
              <a:path w="151" h="77">
                <a:moveTo>
                  <a:pt x="151" y="0"/>
                </a:moveTo>
                <a:lnTo>
                  <a:pt x="151" y="2"/>
                </a:lnTo>
                <a:lnTo>
                  <a:pt x="151" y="5"/>
                </a:lnTo>
                <a:lnTo>
                  <a:pt x="148" y="8"/>
                </a:lnTo>
                <a:lnTo>
                  <a:pt x="148" y="11"/>
                </a:lnTo>
                <a:lnTo>
                  <a:pt x="145" y="14"/>
                </a:lnTo>
                <a:lnTo>
                  <a:pt x="143" y="17"/>
                </a:lnTo>
                <a:lnTo>
                  <a:pt x="139" y="20"/>
                </a:lnTo>
                <a:lnTo>
                  <a:pt x="135" y="25"/>
                </a:lnTo>
                <a:lnTo>
                  <a:pt x="131" y="28"/>
                </a:lnTo>
                <a:lnTo>
                  <a:pt x="125" y="31"/>
                </a:lnTo>
                <a:lnTo>
                  <a:pt x="121" y="35"/>
                </a:lnTo>
                <a:lnTo>
                  <a:pt x="115" y="39"/>
                </a:lnTo>
                <a:lnTo>
                  <a:pt x="109" y="40"/>
                </a:lnTo>
                <a:lnTo>
                  <a:pt x="103" y="42"/>
                </a:lnTo>
                <a:lnTo>
                  <a:pt x="99" y="43"/>
                </a:lnTo>
                <a:lnTo>
                  <a:pt x="93" y="45"/>
                </a:lnTo>
                <a:lnTo>
                  <a:pt x="87" y="46"/>
                </a:lnTo>
                <a:lnTo>
                  <a:pt x="83" y="46"/>
                </a:lnTo>
                <a:lnTo>
                  <a:pt x="77" y="49"/>
                </a:lnTo>
                <a:lnTo>
                  <a:pt x="75" y="51"/>
                </a:lnTo>
                <a:lnTo>
                  <a:pt x="71" y="53"/>
                </a:lnTo>
                <a:lnTo>
                  <a:pt x="67" y="54"/>
                </a:lnTo>
                <a:lnTo>
                  <a:pt x="63" y="57"/>
                </a:lnTo>
                <a:lnTo>
                  <a:pt x="60" y="58"/>
                </a:lnTo>
                <a:lnTo>
                  <a:pt x="55" y="62"/>
                </a:lnTo>
                <a:lnTo>
                  <a:pt x="51" y="63"/>
                </a:lnTo>
                <a:lnTo>
                  <a:pt x="48" y="65"/>
                </a:lnTo>
                <a:lnTo>
                  <a:pt x="44" y="66"/>
                </a:lnTo>
                <a:lnTo>
                  <a:pt x="38" y="70"/>
                </a:lnTo>
                <a:lnTo>
                  <a:pt x="34" y="71"/>
                </a:lnTo>
                <a:lnTo>
                  <a:pt x="28" y="72"/>
                </a:lnTo>
                <a:lnTo>
                  <a:pt x="24" y="74"/>
                </a:lnTo>
                <a:lnTo>
                  <a:pt x="20" y="74"/>
                </a:lnTo>
                <a:lnTo>
                  <a:pt x="18" y="74"/>
                </a:lnTo>
                <a:lnTo>
                  <a:pt x="14" y="74"/>
                </a:lnTo>
                <a:lnTo>
                  <a:pt x="10" y="75"/>
                </a:lnTo>
                <a:lnTo>
                  <a:pt x="8" y="75"/>
                </a:lnTo>
                <a:lnTo>
                  <a:pt x="4" y="77"/>
                </a:lnTo>
                <a:lnTo>
                  <a:pt x="0" y="77"/>
                </a:lnTo>
                <a:lnTo>
                  <a:pt x="2" y="71"/>
                </a:lnTo>
                <a:lnTo>
                  <a:pt x="6" y="66"/>
                </a:lnTo>
                <a:lnTo>
                  <a:pt x="12" y="60"/>
                </a:lnTo>
                <a:lnTo>
                  <a:pt x="18" y="54"/>
                </a:lnTo>
                <a:lnTo>
                  <a:pt x="26" y="49"/>
                </a:lnTo>
                <a:lnTo>
                  <a:pt x="36" y="45"/>
                </a:lnTo>
                <a:lnTo>
                  <a:pt x="46" y="39"/>
                </a:lnTo>
                <a:lnTo>
                  <a:pt x="55" y="35"/>
                </a:lnTo>
                <a:lnTo>
                  <a:pt x="67" y="31"/>
                </a:lnTo>
                <a:lnTo>
                  <a:pt x="77" y="26"/>
                </a:lnTo>
                <a:lnTo>
                  <a:pt x="87" y="22"/>
                </a:lnTo>
                <a:lnTo>
                  <a:pt x="97" y="19"/>
                </a:lnTo>
                <a:lnTo>
                  <a:pt x="105" y="14"/>
                </a:lnTo>
                <a:lnTo>
                  <a:pt x="115" y="11"/>
                </a:lnTo>
                <a:lnTo>
                  <a:pt x="121" y="8"/>
                </a:lnTo>
                <a:lnTo>
                  <a:pt x="127" y="5"/>
                </a:lnTo>
                <a:lnTo>
                  <a:pt x="129" y="5"/>
                </a:lnTo>
                <a:lnTo>
                  <a:pt x="131" y="5"/>
                </a:lnTo>
                <a:lnTo>
                  <a:pt x="135" y="3"/>
                </a:lnTo>
                <a:lnTo>
                  <a:pt x="139" y="3"/>
                </a:lnTo>
                <a:lnTo>
                  <a:pt x="143" y="2"/>
                </a:lnTo>
                <a:lnTo>
                  <a:pt x="147" y="2"/>
                </a:lnTo>
                <a:lnTo>
                  <a:pt x="148" y="0"/>
                </a:lnTo>
                <a:lnTo>
                  <a:pt x="151" y="0"/>
                </a:lnTo>
                <a:lnTo>
                  <a:pt x="151" y="0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81" name="Freeform 41"/>
          <p:cNvSpPr>
            <a:spLocks noChangeArrowheads="1"/>
          </p:cNvSpPr>
          <p:nvPr/>
        </p:nvSpPr>
        <p:spPr bwMode="auto">
          <a:xfrm>
            <a:off x="6780213" y="4364038"/>
            <a:ext cx="198437" cy="13652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8" y="0"/>
              </a:cxn>
              <a:cxn ang="0">
                <a:pos x="13" y="2"/>
              </a:cxn>
              <a:cxn ang="0">
                <a:pos x="18" y="5"/>
              </a:cxn>
              <a:cxn ang="0">
                <a:pos x="25" y="8"/>
              </a:cxn>
              <a:cxn ang="0">
                <a:pos x="32" y="12"/>
              </a:cxn>
              <a:cxn ang="0">
                <a:pos x="39" y="17"/>
              </a:cxn>
              <a:cxn ang="0">
                <a:pos x="45" y="22"/>
              </a:cxn>
              <a:cxn ang="0">
                <a:pos x="53" y="26"/>
              </a:cxn>
              <a:cxn ang="0">
                <a:pos x="59" y="33"/>
              </a:cxn>
              <a:cxn ang="0">
                <a:pos x="67" y="37"/>
              </a:cxn>
              <a:cxn ang="0">
                <a:pos x="73" y="42"/>
              </a:cxn>
              <a:cxn ang="0">
                <a:pos x="81" y="46"/>
              </a:cxn>
              <a:cxn ang="0">
                <a:pos x="87" y="49"/>
              </a:cxn>
              <a:cxn ang="0">
                <a:pos x="93" y="52"/>
              </a:cxn>
              <a:cxn ang="0">
                <a:pos x="99" y="55"/>
              </a:cxn>
              <a:cxn ang="0">
                <a:pos x="105" y="57"/>
              </a:cxn>
              <a:cxn ang="0">
                <a:pos x="109" y="57"/>
              </a:cxn>
              <a:cxn ang="0">
                <a:pos x="113" y="60"/>
              </a:cxn>
              <a:cxn ang="0">
                <a:pos x="117" y="63"/>
              </a:cxn>
              <a:cxn ang="0">
                <a:pos x="121" y="66"/>
              </a:cxn>
              <a:cxn ang="0">
                <a:pos x="123" y="71"/>
              </a:cxn>
              <a:cxn ang="0">
                <a:pos x="125" y="74"/>
              </a:cxn>
              <a:cxn ang="0">
                <a:pos x="123" y="78"/>
              </a:cxn>
              <a:cxn ang="0">
                <a:pos x="121" y="83"/>
              </a:cxn>
              <a:cxn ang="0">
                <a:pos x="115" y="84"/>
              </a:cxn>
              <a:cxn ang="0">
                <a:pos x="111" y="86"/>
              </a:cxn>
              <a:cxn ang="0">
                <a:pos x="105" y="86"/>
              </a:cxn>
              <a:cxn ang="0">
                <a:pos x="101" y="86"/>
              </a:cxn>
              <a:cxn ang="0">
                <a:pos x="95" y="84"/>
              </a:cxn>
              <a:cxn ang="0">
                <a:pos x="91" y="83"/>
              </a:cxn>
              <a:cxn ang="0">
                <a:pos x="87" y="82"/>
              </a:cxn>
              <a:cxn ang="0">
                <a:pos x="81" y="80"/>
              </a:cxn>
              <a:cxn ang="0">
                <a:pos x="77" y="77"/>
              </a:cxn>
              <a:cxn ang="0">
                <a:pos x="73" y="75"/>
              </a:cxn>
              <a:cxn ang="0">
                <a:pos x="67" y="71"/>
              </a:cxn>
              <a:cxn ang="0">
                <a:pos x="63" y="69"/>
              </a:cxn>
              <a:cxn ang="0">
                <a:pos x="59" y="66"/>
              </a:cxn>
              <a:cxn ang="0">
                <a:pos x="55" y="63"/>
              </a:cxn>
              <a:cxn ang="0">
                <a:pos x="53" y="60"/>
              </a:cxn>
              <a:cxn ang="0">
                <a:pos x="49" y="59"/>
              </a:cxn>
              <a:cxn ang="0">
                <a:pos x="45" y="55"/>
              </a:cxn>
              <a:cxn ang="0">
                <a:pos x="41" y="52"/>
              </a:cxn>
              <a:cxn ang="0">
                <a:pos x="37" y="47"/>
              </a:cxn>
              <a:cxn ang="0">
                <a:pos x="34" y="45"/>
              </a:cxn>
              <a:cxn ang="0">
                <a:pos x="27" y="40"/>
              </a:cxn>
              <a:cxn ang="0">
                <a:pos x="24" y="35"/>
              </a:cxn>
              <a:cxn ang="0">
                <a:pos x="18" y="31"/>
              </a:cxn>
              <a:cxn ang="0">
                <a:pos x="13" y="26"/>
              </a:cxn>
              <a:cxn ang="0">
                <a:pos x="10" y="22"/>
              </a:cxn>
              <a:cxn ang="0">
                <a:pos x="6" y="17"/>
              </a:cxn>
              <a:cxn ang="0">
                <a:pos x="2" y="12"/>
              </a:cxn>
              <a:cxn ang="0">
                <a:pos x="0" y="10"/>
              </a:cxn>
              <a:cxn ang="0">
                <a:pos x="0" y="6"/>
              </a:cxn>
              <a:cxn ang="0">
                <a:pos x="0" y="3"/>
              </a:cxn>
              <a:cxn ang="0">
                <a:pos x="0" y="2"/>
              </a:cxn>
              <a:cxn ang="0">
                <a:pos x="4" y="0"/>
              </a:cxn>
              <a:cxn ang="0">
                <a:pos x="4" y="0"/>
              </a:cxn>
            </a:cxnLst>
            <a:rect l="0" t="0" r="r" b="b"/>
            <a:pathLst>
              <a:path w="125" h="86">
                <a:moveTo>
                  <a:pt x="4" y="0"/>
                </a:moveTo>
                <a:lnTo>
                  <a:pt x="8" y="0"/>
                </a:lnTo>
                <a:lnTo>
                  <a:pt x="13" y="2"/>
                </a:lnTo>
                <a:lnTo>
                  <a:pt x="18" y="5"/>
                </a:lnTo>
                <a:lnTo>
                  <a:pt x="25" y="8"/>
                </a:lnTo>
                <a:lnTo>
                  <a:pt x="32" y="12"/>
                </a:lnTo>
                <a:lnTo>
                  <a:pt x="39" y="17"/>
                </a:lnTo>
                <a:lnTo>
                  <a:pt x="45" y="22"/>
                </a:lnTo>
                <a:lnTo>
                  <a:pt x="53" y="26"/>
                </a:lnTo>
                <a:lnTo>
                  <a:pt x="59" y="33"/>
                </a:lnTo>
                <a:lnTo>
                  <a:pt x="67" y="37"/>
                </a:lnTo>
                <a:lnTo>
                  <a:pt x="73" y="42"/>
                </a:lnTo>
                <a:lnTo>
                  <a:pt x="81" y="46"/>
                </a:lnTo>
                <a:lnTo>
                  <a:pt x="87" y="49"/>
                </a:lnTo>
                <a:lnTo>
                  <a:pt x="93" y="52"/>
                </a:lnTo>
                <a:lnTo>
                  <a:pt x="99" y="55"/>
                </a:lnTo>
                <a:lnTo>
                  <a:pt x="105" y="57"/>
                </a:lnTo>
                <a:lnTo>
                  <a:pt x="109" y="57"/>
                </a:lnTo>
                <a:lnTo>
                  <a:pt x="113" y="60"/>
                </a:lnTo>
                <a:lnTo>
                  <a:pt x="117" y="63"/>
                </a:lnTo>
                <a:lnTo>
                  <a:pt x="121" y="66"/>
                </a:lnTo>
                <a:lnTo>
                  <a:pt x="123" y="71"/>
                </a:lnTo>
                <a:lnTo>
                  <a:pt x="125" y="74"/>
                </a:lnTo>
                <a:lnTo>
                  <a:pt x="123" y="78"/>
                </a:lnTo>
                <a:lnTo>
                  <a:pt x="121" y="83"/>
                </a:lnTo>
                <a:lnTo>
                  <a:pt x="115" y="84"/>
                </a:lnTo>
                <a:lnTo>
                  <a:pt x="111" y="86"/>
                </a:lnTo>
                <a:lnTo>
                  <a:pt x="105" y="86"/>
                </a:lnTo>
                <a:lnTo>
                  <a:pt x="101" y="86"/>
                </a:lnTo>
                <a:lnTo>
                  <a:pt x="95" y="84"/>
                </a:lnTo>
                <a:lnTo>
                  <a:pt x="91" y="83"/>
                </a:lnTo>
                <a:lnTo>
                  <a:pt x="87" y="82"/>
                </a:lnTo>
                <a:lnTo>
                  <a:pt x="81" y="80"/>
                </a:lnTo>
                <a:lnTo>
                  <a:pt x="77" y="77"/>
                </a:lnTo>
                <a:lnTo>
                  <a:pt x="73" y="75"/>
                </a:lnTo>
                <a:lnTo>
                  <a:pt x="67" y="71"/>
                </a:lnTo>
                <a:lnTo>
                  <a:pt x="63" y="69"/>
                </a:lnTo>
                <a:lnTo>
                  <a:pt x="59" y="66"/>
                </a:lnTo>
                <a:lnTo>
                  <a:pt x="55" y="63"/>
                </a:lnTo>
                <a:lnTo>
                  <a:pt x="53" y="60"/>
                </a:lnTo>
                <a:lnTo>
                  <a:pt x="49" y="59"/>
                </a:lnTo>
                <a:lnTo>
                  <a:pt x="45" y="55"/>
                </a:lnTo>
                <a:lnTo>
                  <a:pt x="41" y="52"/>
                </a:lnTo>
                <a:lnTo>
                  <a:pt x="37" y="47"/>
                </a:lnTo>
                <a:lnTo>
                  <a:pt x="34" y="45"/>
                </a:lnTo>
                <a:lnTo>
                  <a:pt x="27" y="40"/>
                </a:lnTo>
                <a:lnTo>
                  <a:pt x="24" y="35"/>
                </a:lnTo>
                <a:lnTo>
                  <a:pt x="18" y="31"/>
                </a:lnTo>
                <a:lnTo>
                  <a:pt x="13" y="26"/>
                </a:lnTo>
                <a:lnTo>
                  <a:pt x="10" y="22"/>
                </a:lnTo>
                <a:lnTo>
                  <a:pt x="6" y="17"/>
                </a:lnTo>
                <a:lnTo>
                  <a:pt x="2" y="12"/>
                </a:lnTo>
                <a:lnTo>
                  <a:pt x="0" y="10"/>
                </a:lnTo>
                <a:lnTo>
                  <a:pt x="0" y="6"/>
                </a:lnTo>
                <a:lnTo>
                  <a:pt x="0" y="3"/>
                </a:lnTo>
                <a:lnTo>
                  <a:pt x="0" y="2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82" name="Freeform 42"/>
          <p:cNvSpPr>
            <a:spLocks noChangeArrowheads="1"/>
          </p:cNvSpPr>
          <p:nvPr/>
        </p:nvSpPr>
        <p:spPr bwMode="auto">
          <a:xfrm>
            <a:off x="7188200" y="4294188"/>
            <a:ext cx="217488" cy="889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5" y="3"/>
              </a:cxn>
              <a:cxn ang="0">
                <a:pos x="7" y="0"/>
              </a:cxn>
              <a:cxn ang="0">
                <a:pos x="10" y="0"/>
              </a:cxn>
              <a:cxn ang="0">
                <a:pos x="16" y="0"/>
              </a:cxn>
              <a:cxn ang="0">
                <a:pos x="19" y="0"/>
              </a:cxn>
              <a:cxn ang="0">
                <a:pos x="20" y="1"/>
              </a:cxn>
              <a:cxn ang="0">
                <a:pos x="24" y="1"/>
              </a:cxn>
              <a:cxn ang="0">
                <a:pos x="26" y="4"/>
              </a:cxn>
              <a:cxn ang="0">
                <a:pos x="30" y="6"/>
              </a:cxn>
              <a:cxn ang="0">
                <a:pos x="34" y="7"/>
              </a:cxn>
              <a:cxn ang="0">
                <a:pos x="36" y="10"/>
              </a:cxn>
              <a:cxn ang="0">
                <a:pos x="42" y="14"/>
              </a:cxn>
              <a:cxn ang="0">
                <a:pos x="46" y="15"/>
              </a:cxn>
              <a:cxn ang="0">
                <a:pos x="52" y="18"/>
              </a:cxn>
              <a:cxn ang="0">
                <a:pos x="56" y="19"/>
              </a:cxn>
              <a:cxn ang="0">
                <a:pos x="62" y="21"/>
              </a:cxn>
              <a:cxn ang="0">
                <a:pos x="68" y="21"/>
              </a:cxn>
              <a:cxn ang="0">
                <a:pos x="74" y="23"/>
              </a:cxn>
              <a:cxn ang="0">
                <a:pos x="80" y="24"/>
              </a:cxn>
              <a:cxn ang="0">
                <a:pos x="88" y="26"/>
              </a:cxn>
              <a:cxn ang="0">
                <a:pos x="93" y="26"/>
              </a:cxn>
              <a:cxn ang="0">
                <a:pos x="100" y="27"/>
              </a:cxn>
              <a:cxn ang="0">
                <a:pos x="105" y="29"/>
              </a:cxn>
              <a:cxn ang="0">
                <a:pos x="114" y="31"/>
              </a:cxn>
              <a:cxn ang="0">
                <a:pos x="119" y="31"/>
              </a:cxn>
              <a:cxn ang="0">
                <a:pos x="126" y="33"/>
              </a:cxn>
              <a:cxn ang="0">
                <a:pos x="131" y="35"/>
              </a:cxn>
              <a:cxn ang="0">
                <a:pos x="137" y="40"/>
              </a:cxn>
              <a:cxn ang="0">
                <a:pos x="135" y="43"/>
              </a:cxn>
              <a:cxn ang="0">
                <a:pos x="135" y="47"/>
              </a:cxn>
              <a:cxn ang="0">
                <a:pos x="133" y="50"/>
              </a:cxn>
              <a:cxn ang="0">
                <a:pos x="131" y="54"/>
              </a:cxn>
              <a:cxn ang="0">
                <a:pos x="123" y="55"/>
              </a:cxn>
              <a:cxn ang="0">
                <a:pos x="116" y="56"/>
              </a:cxn>
              <a:cxn ang="0">
                <a:pos x="107" y="56"/>
              </a:cxn>
              <a:cxn ang="0">
                <a:pos x="102" y="56"/>
              </a:cxn>
              <a:cxn ang="0">
                <a:pos x="92" y="54"/>
              </a:cxn>
              <a:cxn ang="0">
                <a:pos x="84" y="52"/>
              </a:cxn>
              <a:cxn ang="0">
                <a:pos x="74" y="49"/>
              </a:cxn>
              <a:cxn ang="0">
                <a:pos x="66" y="46"/>
              </a:cxn>
              <a:cxn ang="0">
                <a:pos x="56" y="41"/>
              </a:cxn>
              <a:cxn ang="0">
                <a:pos x="48" y="38"/>
              </a:cxn>
              <a:cxn ang="0">
                <a:pos x="38" y="33"/>
              </a:cxn>
              <a:cxn ang="0">
                <a:pos x="30" y="31"/>
              </a:cxn>
              <a:cxn ang="0">
                <a:pos x="22" y="26"/>
              </a:cxn>
              <a:cxn ang="0">
                <a:pos x="16" y="23"/>
              </a:cxn>
              <a:cxn ang="0">
                <a:pos x="8" y="19"/>
              </a:cxn>
              <a:cxn ang="0">
                <a:pos x="2" y="19"/>
              </a:cxn>
              <a:cxn ang="0">
                <a:pos x="0" y="17"/>
              </a:cxn>
              <a:cxn ang="0">
                <a:pos x="2" y="12"/>
              </a:cxn>
              <a:cxn ang="0">
                <a:pos x="2" y="7"/>
              </a:cxn>
              <a:cxn ang="0">
                <a:pos x="0" y="6"/>
              </a:cxn>
              <a:cxn ang="0">
                <a:pos x="0" y="6"/>
              </a:cxn>
            </a:cxnLst>
            <a:rect l="0" t="0" r="r" b="b"/>
            <a:pathLst>
              <a:path w="137" h="56">
                <a:moveTo>
                  <a:pt x="0" y="6"/>
                </a:moveTo>
                <a:lnTo>
                  <a:pt x="5" y="3"/>
                </a:lnTo>
                <a:lnTo>
                  <a:pt x="7" y="0"/>
                </a:lnTo>
                <a:lnTo>
                  <a:pt x="10" y="0"/>
                </a:lnTo>
                <a:lnTo>
                  <a:pt x="16" y="0"/>
                </a:lnTo>
                <a:lnTo>
                  <a:pt x="19" y="0"/>
                </a:lnTo>
                <a:lnTo>
                  <a:pt x="20" y="1"/>
                </a:lnTo>
                <a:lnTo>
                  <a:pt x="24" y="1"/>
                </a:lnTo>
                <a:lnTo>
                  <a:pt x="26" y="4"/>
                </a:lnTo>
                <a:lnTo>
                  <a:pt x="30" y="6"/>
                </a:lnTo>
                <a:lnTo>
                  <a:pt x="34" y="7"/>
                </a:lnTo>
                <a:lnTo>
                  <a:pt x="36" y="10"/>
                </a:lnTo>
                <a:lnTo>
                  <a:pt x="42" y="14"/>
                </a:lnTo>
                <a:lnTo>
                  <a:pt x="46" y="15"/>
                </a:lnTo>
                <a:lnTo>
                  <a:pt x="52" y="18"/>
                </a:lnTo>
                <a:lnTo>
                  <a:pt x="56" y="19"/>
                </a:lnTo>
                <a:lnTo>
                  <a:pt x="62" y="21"/>
                </a:lnTo>
                <a:lnTo>
                  <a:pt x="68" y="21"/>
                </a:lnTo>
                <a:lnTo>
                  <a:pt x="74" y="23"/>
                </a:lnTo>
                <a:lnTo>
                  <a:pt x="80" y="24"/>
                </a:lnTo>
                <a:lnTo>
                  <a:pt x="88" y="26"/>
                </a:lnTo>
                <a:lnTo>
                  <a:pt x="93" y="26"/>
                </a:lnTo>
                <a:lnTo>
                  <a:pt x="100" y="27"/>
                </a:lnTo>
                <a:lnTo>
                  <a:pt x="105" y="29"/>
                </a:lnTo>
                <a:lnTo>
                  <a:pt x="114" y="31"/>
                </a:lnTo>
                <a:lnTo>
                  <a:pt x="119" y="31"/>
                </a:lnTo>
                <a:lnTo>
                  <a:pt x="126" y="33"/>
                </a:lnTo>
                <a:lnTo>
                  <a:pt x="131" y="35"/>
                </a:lnTo>
                <a:lnTo>
                  <a:pt x="137" y="40"/>
                </a:lnTo>
                <a:lnTo>
                  <a:pt x="135" y="43"/>
                </a:lnTo>
                <a:lnTo>
                  <a:pt x="135" y="47"/>
                </a:lnTo>
                <a:lnTo>
                  <a:pt x="133" y="50"/>
                </a:lnTo>
                <a:lnTo>
                  <a:pt x="131" y="54"/>
                </a:lnTo>
                <a:lnTo>
                  <a:pt x="123" y="55"/>
                </a:lnTo>
                <a:lnTo>
                  <a:pt x="116" y="56"/>
                </a:lnTo>
                <a:lnTo>
                  <a:pt x="107" y="56"/>
                </a:lnTo>
                <a:lnTo>
                  <a:pt x="102" y="56"/>
                </a:lnTo>
                <a:lnTo>
                  <a:pt x="92" y="54"/>
                </a:lnTo>
                <a:lnTo>
                  <a:pt x="84" y="52"/>
                </a:lnTo>
                <a:lnTo>
                  <a:pt x="74" y="49"/>
                </a:lnTo>
                <a:lnTo>
                  <a:pt x="66" y="46"/>
                </a:lnTo>
                <a:lnTo>
                  <a:pt x="56" y="41"/>
                </a:lnTo>
                <a:lnTo>
                  <a:pt x="48" y="38"/>
                </a:lnTo>
                <a:lnTo>
                  <a:pt x="38" y="33"/>
                </a:lnTo>
                <a:lnTo>
                  <a:pt x="30" y="31"/>
                </a:lnTo>
                <a:lnTo>
                  <a:pt x="22" y="26"/>
                </a:lnTo>
                <a:lnTo>
                  <a:pt x="16" y="23"/>
                </a:lnTo>
                <a:lnTo>
                  <a:pt x="8" y="19"/>
                </a:lnTo>
                <a:lnTo>
                  <a:pt x="2" y="19"/>
                </a:lnTo>
                <a:lnTo>
                  <a:pt x="0" y="17"/>
                </a:lnTo>
                <a:lnTo>
                  <a:pt x="2" y="12"/>
                </a:lnTo>
                <a:lnTo>
                  <a:pt x="2" y="7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83" name="Freeform 43"/>
          <p:cNvSpPr>
            <a:spLocks noChangeArrowheads="1"/>
          </p:cNvSpPr>
          <p:nvPr/>
        </p:nvSpPr>
        <p:spPr bwMode="auto">
          <a:xfrm>
            <a:off x="6700838" y="4244975"/>
            <a:ext cx="239712" cy="122238"/>
          </a:xfrm>
          <a:custGeom>
            <a:avLst/>
            <a:gdLst/>
            <a:ahLst/>
            <a:cxnLst>
              <a:cxn ang="0">
                <a:pos x="151" y="2"/>
              </a:cxn>
              <a:cxn ang="0">
                <a:pos x="149" y="8"/>
              </a:cxn>
              <a:cxn ang="0">
                <a:pos x="145" y="14"/>
              </a:cxn>
              <a:cxn ang="0">
                <a:pos x="139" y="22"/>
              </a:cxn>
              <a:cxn ang="0">
                <a:pos x="131" y="27"/>
              </a:cxn>
              <a:cxn ang="0">
                <a:pos x="121" y="34"/>
              </a:cxn>
              <a:cxn ang="0">
                <a:pos x="109" y="40"/>
              </a:cxn>
              <a:cxn ang="0">
                <a:pos x="99" y="43"/>
              </a:cxn>
              <a:cxn ang="0">
                <a:pos x="89" y="46"/>
              </a:cxn>
              <a:cxn ang="0">
                <a:pos x="79" y="49"/>
              </a:cxn>
              <a:cxn ang="0">
                <a:pos x="72" y="52"/>
              </a:cxn>
              <a:cxn ang="0">
                <a:pos x="63" y="57"/>
              </a:cxn>
              <a:cxn ang="0">
                <a:pos x="56" y="62"/>
              </a:cxn>
              <a:cxn ang="0">
                <a:pos x="48" y="64"/>
              </a:cxn>
              <a:cxn ang="0">
                <a:pos x="40" y="69"/>
              </a:cxn>
              <a:cxn ang="0">
                <a:pos x="30" y="72"/>
              </a:cxn>
              <a:cxn ang="0">
                <a:pos x="20" y="74"/>
              </a:cxn>
              <a:cxn ang="0">
                <a:pos x="14" y="74"/>
              </a:cxn>
              <a:cxn ang="0">
                <a:pos x="8" y="75"/>
              </a:cxn>
              <a:cxn ang="0">
                <a:pos x="2" y="77"/>
              </a:cxn>
              <a:cxn ang="0">
                <a:pos x="2" y="71"/>
              </a:cxn>
              <a:cxn ang="0">
                <a:pos x="12" y="60"/>
              </a:cxn>
              <a:cxn ang="0">
                <a:pos x="28" y="49"/>
              </a:cxn>
              <a:cxn ang="0">
                <a:pos x="46" y="38"/>
              </a:cxn>
              <a:cxn ang="0">
                <a:pos x="68" y="29"/>
              </a:cxn>
              <a:cxn ang="0">
                <a:pos x="87" y="22"/>
              </a:cxn>
              <a:cxn ang="0">
                <a:pos x="105" y="14"/>
              </a:cxn>
              <a:cxn ang="0">
                <a:pos x="121" y="8"/>
              </a:cxn>
              <a:cxn ang="0">
                <a:pos x="129" y="4"/>
              </a:cxn>
              <a:cxn ang="0">
                <a:pos x="135" y="3"/>
              </a:cxn>
              <a:cxn ang="0">
                <a:pos x="143" y="2"/>
              </a:cxn>
              <a:cxn ang="0">
                <a:pos x="149" y="0"/>
              </a:cxn>
              <a:cxn ang="0">
                <a:pos x="151" y="0"/>
              </a:cxn>
            </a:cxnLst>
            <a:rect l="0" t="0" r="r" b="b"/>
            <a:pathLst>
              <a:path w="151" h="77">
                <a:moveTo>
                  <a:pt x="151" y="0"/>
                </a:moveTo>
                <a:lnTo>
                  <a:pt x="151" y="2"/>
                </a:lnTo>
                <a:lnTo>
                  <a:pt x="151" y="4"/>
                </a:lnTo>
                <a:lnTo>
                  <a:pt x="149" y="8"/>
                </a:lnTo>
                <a:lnTo>
                  <a:pt x="149" y="11"/>
                </a:lnTo>
                <a:lnTo>
                  <a:pt x="145" y="14"/>
                </a:lnTo>
                <a:lnTo>
                  <a:pt x="143" y="17"/>
                </a:lnTo>
                <a:lnTo>
                  <a:pt x="139" y="22"/>
                </a:lnTo>
                <a:lnTo>
                  <a:pt x="135" y="25"/>
                </a:lnTo>
                <a:lnTo>
                  <a:pt x="131" y="27"/>
                </a:lnTo>
                <a:lnTo>
                  <a:pt x="125" y="31"/>
                </a:lnTo>
                <a:lnTo>
                  <a:pt x="121" y="34"/>
                </a:lnTo>
                <a:lnTo>
                  <a:pt x="115" y="37"/>
                </a:lnTo>
                <a:lnTo>
                  <a:pt x="109" y="40"/>
                </a:lnTo>
                <a:lnTo>
                  <a:pt x="103" y="41"/>
                </a:lnTo>
                <a:lnTo>
                  <a:pt x="99" y="43"/>
                </a:lnTo>
                <a:lnTo>
                  <a:pt x="93" y="45"/>
                </a:lnTo>
                <a:lnTo>
                  <a:pt x="89" y="46"/>
                </a:lnTo>
                <a:lnTo>
                  <a:pt x="84" y="48"/>
                </a:lnTo>
                <a:lnTo>
                  <a:pt x="79" y="49"/>
                </a:lnTo>
                <a:lnTo>
                  <a:pt x="75" y="50"/>
                </a:lnTo>
                <a:lnTo>
                  <a:pt x="72" y="52"/>
                </a:lnTo>
                <a:lnTo>
                  <a:pt x="68" y="55"/>
                </a:lnTo>
                <a:lnTo>
                  <a:pt x="63" y="57"/>
                </a:lnTo>
                <a:lnTo>
                  <a:pt x="60" y="58"/>
                </a:lnTo>
                <a:lnTo>
                  <a:pt x="56" y="62"/>
                </a:lnTo>
                <a:lnTo>
                  <a:pt x="52" y="63"/>
                </a:lnTo>
                <a:lnTo>
                  <a:pt x="48" y="64"/>
                </a:lnTo>
                <a:lnTo>
                  <a:pt x="44" y="67"/>
                </a:lnTo>
                <a:lnTo>
                  <a:pt x="40" y="69"/>
                </a:lnTo>
                <a:lnTo>
                  <a:pt x="34" y="71"/>
                </a:lnTo>
                <a:lnTo>
                  <a:pt x="30" y="72"/>
                </a:lnTo>
                <a:lnTo>
                  <a:pt x="24" y="74"/>
                </a:lnTo>
                <a:lnTo>
                  <a:pt x="20" y="74"/>
                </a:lnTo>
                <a:lnTo>
                  <a:pt x="18" y="74"/>
                </a:lnTo>
                <a:lnTo>
                  <a:pt x="14" y="74"/>
                </a:lnTo>
                <a:lnTo>
                  <a:pt x="10" y="75"/>
                </a:lnTo>
                <a:lnTo>
                  <a:pt x="8" y="75"/>
                </a:lnTo>
                <a:lnTo>
                  <a:pt x="4" y="77"/>
                </a:lnTo>
                <a:lnTo>
                  <a:pt x="2" y="77"/>
                </a:lnTo>
                <a:lnTo>
                  <a:pt x="0" y="77"/>
                </a:lnTo>
                <a:lnTo>
                  <a:pt x="2" y="71"/>
                </a:lnTo>
                <a:lnTo>
                  <a:pt x="6" y="66"/>
                </a:lnTo>
                <a:lnTo>
                  <a:pt x="12" y="60"/>
                </a:lnTo>
                <a:lnTo>
                  <a:pt x="20" y="54"/>
                </a:lnTo>
                <a:lnTo>
                  <a:pt x="28" y="49"/>
                </a:lnTo>
                <a:lnTo>
                  <a:pt x="36" y="45"/>
                </a:lnTo>
                <a:lnTo>
                  <a:pt x="46" y="38"/>
                </a:lnTo>
                <a:lnTo>
                  <a:pt x="58" y="35"/>
                </a:lnTo>
                <a:lnTo>
                  <a:pt x="68" y="29"/>
                </a:lnTo>
                <a:lnTo>
                  <a:pt x="77" y="25"/>
                </a:lnTo>
                <a:lnTo>
                  <a:pt x="87" y="22"/>
                </a:lnTo>
                <a:lnTo>
                  <a:pt x="98" y="17"/>
                </a:lnTo>
                <a:lnTo>
                  <a:pt x="105" y="14"/>
                </a:lnTo>
                <a:lnTo>
                  <a:pt x="115" y="11"/>
                </a:lnTo>
                <a:lnTo>
                  <a:pt x="121" y="8"/>
                </a:lnTo>
                <a:lnTo>
                  <a:pt x="127" y="4"/>
                </a:lnTo>
                <a:lnTo>
                  <a:pt x="129" y="4"/>
                </a:lnTo>
                <a:lnTo>
                  <a:pt x="131" y="4"/>
                </a:lnTo>
                <a:lnTo>
                  <a:pt x="135" y="3"/>
                </a:lnTo>
                <a:lnTo>
                  <a:pt x="139" y="3"/>
                </a:lnTo>
                <a:lnTo>
                  <a:pt x="143" y="2"/>
                </a:lnTo>
                <a:lnTo>
                  <a:pt x="147" y="2"/>
                </a:lnTo>
                <a:lnTo>
                  <a:pt x="149" y="0"/>
                </a:lnTo>
                <a:lnTo>
                  <a:pt x="151" y="0"/>
                </a:lnTo>
                <a:lnTo>
                  <a:pt x="151" y="0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84" name="Freeform 44"/>
          <p:cNvSpPr>
            <a:spLocks noChangeArrowheads="1"/>
          </p:cNvSpPr>
          <p:nvPr/>
        </p:nvSpPr>
        <p:spPr bwMode="auto">
          <a:xfrm>
            <a:off x="6562725" y="4868863"/>
            <a:ext cx="304800" cy="47625"/>
          </a:xfrm>
          <a:custGeom>
            <a:avLst/>
            <a:gdLst/>
            <a:ahLst/>
            <a:cxnLst>
              <a:cxn ang="0">
                <a:pos x="190" y="9"/>
              </a:cxn>
              <a:cxn ang="0">
                <a:pos x="186" y="13"/>
              </a:cxn>
              <a:cxn ang="0">
                <a:pos x="178" y="18"/>
              </a:cxn>
              <a:cxn ang="0">
                <a:pos x="171" y="21"/>
              </a:cxn>
              <a:cxn ang="0">
                <a:pos x="161" y="24"/>
              </a:cxn>
              <a:cxn ang="0">
                <a:pos x="149" y="24"/>
              </a:cxn>
              <a:cxn ang="0">
                <a:pos x="139" y="24"/>
              </a:cxn>
              <a:cxn ang="0">
                <a:pos x="127" y="23"/>
              </a:cxn>
              <a:cxn ang="0">
                <a:pos x="117" y="19"/>
              </a:cxn>
              <a:cxn ang="0">
                <a:pos x="107" y="19"/>
              </a:cxn>
              <a:cxn ang="0">
                <a:pos x="93" y="21"/>
              </a:cxn>
              <a:cxn ang="0">
                <a:pos x="79" y="24"/>
              </a:cxn>
              <a:cxn ang="0">
                <a:pos x="66" y="26"/>
              </a:cxn>
              <a:cxn ang="0">
                <a:pos x="52" y="29"/>
              </a:cxn>
              <a:cxn ang="0">
                <a:pos x="38" y="29"/>
              </a:cxn>
              <a:cxn ang="0">
                <a:pos x="24" y="29"/>
              </a:cxn>
              <a:cxn ang="0">
                <a:pos x="18" y="27"/>
              </a:cxn>
              <a:cxn ang="0">
                <a:pos x="12" y="26"/>
              </a:cxn>
              <a:cxn ang="0">
                <a:pos x="4" y="23"/>
              </a:cxn>
              <a:cxn ang="0">
                <a:pos x="0" y="21"/>
              </a:cxn>
              <a:cxn ang="0">
                <a:pos x="6" y="15"/>
              </a:cxn>
              <a:cxn ang="0">
                <a:pos x="24" y="7"/>
              </a:cxn>
              <a:cxn ang="0">
                <a:pos x="46" y="3"/>
              </a:cxn>
              <a:cxn ang="0">
                <a:pos x="69" y="1"/>
              </a:cxn>
              <a:cxn ang="0">
                <a:pos x="95" y="0"/>
              </a:cxn>
              <a:cxn ang="0">
                <a:pos x="119" y="1"/>
              </a:cxn>
              <a:cxn ang="0">
                <a:pos x="143" y="1"/>
              </a:cxn>
              <a:cxn ang="0">
                <a:pos x="161" y="1"/>
              </a:cxn>
              <a:cxn ang="0">
                <a:pos x="171" y="1"/>
              </a:cxn>
              <a:cxn ang="0">
                <a:pos x="176" y="3"/>
              </a:cxn>
              <a:cxn ang="0">
                <a:pos x="185" y="4"/>
              </a:cxn>
              <a:cxn ang="0">
                <a:pos x="190" y="5"/>
              </a:cxn>
              <a:cxn ang="0">
                <a:pos x="192" y="7"/>
              </a:cxn>
            </a:cxnLst>
            <a:rect l="0" t="0" r="r" b="b"/>
            <a:pathLst>
              <a:path w="192" h="30">
                <a:moveTo>
                  <a:pt x="192" y="7"/>
                </a:moveTo>
                <a:lnTo>
                  <a:pt x="190" y="9"/>
                </a:lnTo>
                <a:lnTo>
                  <a:pt x="188" y="12"/>
                </a:lnTo>
                <a:lnTo>
                  <a:pt x="186" y="13"/>
                </a:lnTo>
                <a:lnTo>
                  <a:pt x="182" y="17"/>
                </a:lnTo>
                <a:lnTo>
                  <a:pt x="178" y="18"/>
                </a:lnTo>
                <a:lnTo>
                  <a:pt x="174" y="19"/>
                </a:lnTo>
                <a:lnTo>
                  <a:pt x="171" y="21"/>
                </a:lnTo>
                <a:lnTo>
                  <a:pt x="166" y="23"/>
                </a:lnTo>
                <a:lnTo>
                  <a:pt x="161" y="24"/>
                </a:lnTo>
                <a:lnTo>
                  <a:pt x="155" y="24"/>
                </a:lnTo>
                <a:lnTo>
                  <a:pt x="149" y="24"/>
                </a:lnTo>
                <a:lnTo>
                  <a:pt x="145" y="26"/>
                </a:lnTo>
                <a:lnTo>
                  <a:pt x="139" y="24"/>
                </a:lnTo>
                <a:lnTo>
                  <a:pt x="133" y="24"/>
                </a:lnTo>
                <a:lnTo>
                  <a:pt x="127" y="23"/>
                </a:lnTo>
                <a:lnTo>
                  <a:pt x="123" y="21"/>
                </a:lnTo>
                <a:lnTo>
                  <a:pt x="117" y="19"/>
                </a:lnTo>
                <a:lnTo>
                  <a:pt x="111" y="19"/>
                </a:lnTo>
                <a:lnTo>
                  <a:pt x="107" y="19"/>
                </a:lnTo>
                <a:lnTo>
                  <a:pt x="101" y="21"/>
                </a:lnTo>
                <a:lnTo>
                  <a:pt x="93" y="21"/>
                </a:lnTo>
                <a:lnTo>
                  <a:pt x="87" y="23"/>
                </a:lnTo>
                <a:lnTo>
                  <a:pt x="79" y="24"/>
                </a:lnTo>
                <a:lnTo>
                  <a:pt x="73" y="26"/>
                </a:lnTo>
                <a:lnTo>
                  <a:pt x="66" y="26"/>
                </a:lnTo>
                <a:lnTo>
                  <a:pt x="59" y="27"/>
                </a:lnTo>
                <a:lnTo>
                  <a:pt x="52" y="29"/>
                </a:lnTo>
                <a:lnTo>
                  <a:pt x="46" y="29"/>
                </a:lnTo>
                <a:lnTo>
                  <a:pt x="38" y="29"/>
                </a:lnTo>
                <a:lnTo>
                  <a:pt x="32" y="30"/>
                </a:lnTo>
                <a:lnTo>
                  <a:pt x="24" y="29"/>
                </a:lnTo>
                <a:lnTo>
                  <a:pt x="20" y="29"/>
                </a:lnTo>
                <a:lnTo>
                  <a:pt x="18" y="27"/>
                </a:lnTo>
                <a:lnTo>
                  <a:pt x="14" y="26"/>
                </a:lnTo>
                <a:lnTo>
                  <a:pt x="12" y="26"/>
                </a:lnTo>
                <a:lnTo>
                  <a:pt x="8" y="24"/>
                </a:lnTo>
                <a:lnTo>
                  <a:pt x="4" y="23"/>
                </a:lnTo>
                <a:lnTo>
                  <a:pt x="2" y="21"/>
                </a:lnTo>
                <a:lnTo>
                  <a:pt x="0" y="21"/>
                </a:lnTo>
                <a:lnTo>
                  <a:pt x="0" y="19"/>
                </a:lnTo>
                <a:lnTo>
                  <a:pt x="6" y="15"/>
                </a:lnTo>
                <a:lnTo>
                  <a:pt x="14" y="10"/>
                </a:lnTo>
                <a:lnTo>
                  <a:pt x="24" y="7"/>
                </a:lnTo>
                <a:lnTo>
                  <a:pt x="34" y="4"/>
                </a:lnTo>
                <a:lnTo>
                  <a:pt x="46" y="3"/>
                </a:lnTo>
                <a:lnTo>
                  <a:pt x="57" y="1"/>
                </a:lnTo>
                <a:lnTo>
                  <a:pt x="69" y="1"/>
                </a:lnTo>
                <a:lnTo>
                  <a:pt x="83" y="1"/>
                </a:lnTo>
                <a:lnTo>
                  <a:pt x="95" y="0"/>
                </a:lnTo>
                <a:lnTo>
                  <a:pt x="107" y="0"/>
                </a:lnTo>
                <a:lnTo>
                  <a:pt x="119" y="1"/>
                </a:lnTo>
                <a:lnTo>
                  <a:pt x="131" y="1"/>
                </a:lnTo>
                <a:lnTo>
                  <a:pt x="143" y="1"/>
                </a:lnTo>
                <a:lnTo>
                  <a:pt x="153" y="1"/>
                </a:lnTo>
                <a:lnTo>
                  <a:pt x="161" y="1"/>
                </a:lnTo>
                <a:lnTo>
                  <a:pt x="169" y="1"/>
                </a:lnTo>
                <a:lnTo>
                  <a:pt x="171" y="1"/>
                </a:lnTo>
                <a:lnTo>
                  <a:pt x="173" y="3"/>
                </a:lnTo>
                <a:lnTo>
                  <a:pt x="176" y="3"/>
                </a:lnTo>
                <a:lnTo>
                  <a:pt x="180" y="4"/>
                </a:lnTo>
                <a:lnTo>
                  <a:pt x="185" y="4"/>
                </a:lnTo>
                <a:lnTo>
                  <a:pt x="186" y="5"/>
                </a:lnTo>
                <a:lnTo>
                  <a:pt x="190" y="5"/>
                </a:lnTo>
                <a:lnTo>
                  <a:pt x="192" y="7"/>
                </a:lnTo>
                <a:lnTo>
                  <a:pt x="192" y="7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85" name="Freeform 45"/>
          <p:cNvSpPr>
            <a:spLocks noChangeArrowheads="1"/>
          </p:cNvSpPr>
          <p:nvPr/>
        </p:nvSpPr>
        <p:spPr bwMode="auto">
          <a:xfrm>
            <a:off x="6937375" y="4438650"/>
            <a:ext cx="112713" cy="7937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8" y="0"/>
              </a:cxn>
              <a:cxn ang="0">
                <a:pos x="20" y="0"/>
              </a:cxn>
              <a:cxn ang="0">
                <a:pos x="22" y="2"/>
              </a:cxn>
              <a:cxn ang="0">
                <a:pos x="26" y="4"/>
              </a:cxn>
              <a:cxn ang="0">
                <a:pos x="30" y="7"/>
              </a:cxn>
              <a:cxn ang="0">
                <a:pos x="34" y="12"/>
              </a:cxn>
              <a:cxn ang="0">
                <a:pos x="37" y="16"/>
              </a:cxn>
              <a:cxn ang="0">
                <a:pos x="42" y="21"/>
              </a:cxn>
              <a:cxn ang="0">
                <a:pos x="44" y="21"/>
              </a:cxn>
              <a:cxn ang="0">
                <a:pos x="47" y="24"/>
              </a:cxn>
              <a:cxn ang="0">
                <a:pos x="49" y="24"/>
              </a:cxn>
              <a:cxn ang="0">
                <a:pos x="53" y="25"/>
              </a:cxn>
              <a:cxn ang="0">
                <a:pos x="58" y="27"/>
              </a:cxn>
              <a:cxn ang="0">
                <a:pos x="61" y="28"/>
              </a:cxn>
              <a:cxn ang="0">
                <a:pos x="63" y="31"/>
              </a:cxn>
              <a:cxn ang="0">
                <a:pos x="67" y="35"/>
              </a:cxn>
              <a:cxn ang="0">
                <a:pos x="70" y="36"/>
              </a:cxn>
              <a:cxn ang="0">
                <a:pos x="71" y="40"/>
              </a:cxn>
              <a:cxn ang="0">
                <a:pos x="70" y="44"/>
              </a:cxn>
              <a:cxn ang="0">
                <a:pos x="67" y="48"/>
              </a:cxn>
              <a:cxn ang="0">
                <a:pos x="63" y="48"/>
              </a:cxn>
              <a:cxn ang="0">
                <a:pos x="59" y="50"/>
              </a:cxn>
              <a:cxn ang="0">
                <a:pos x="53" y="50"/>
              </a:cxn>
              <a:cxn ang="0">
                <a:pos x="51" y="50"/>
              </a:cxn>
              <a:cxn ang="0">
                <a:pos x="47" y="48"/>
              </a:cxn>
              <a:cxn ang="0">
                <a:pos x="42" y="48"/>
              </a:cxn>
              <a:cxn ang="0">
                <a:pos x="37" y="47"/>
              </a:cxn>
              <a:cxn ang="0">
                <a:pos x="35" y="45"/>
              </a:cxn>
              <a:cxn ang="0">
                <a:pos x="32" y="42"/>
              </a:cxn>
              <a:cxn ang="0">
                <a:pos x="28" y="40"/>
              </a:cxn>
              <a:cxn ang="0">
                <a:pos x="24" y="37"/>
              </a:cxn>
              <a:cxn ang="0">
                <a:pos x="20" y="36"/>
              </a:cxn>
              <a:cxn ang="0">
                <a:pos x="16" y="33"/>
              </a:cxn>
              <a:cxn ang="0">
                <a:pos x="12" y="30"/>
              </a:cxn>
              <a:cxn ang="0">
                <a:pos x="10" y="28"/>
              </a:cxn>
              <a:cxn ang="0">
                <a:pos x="8" y="27"/>
              </a:cxn>
              <a:cxn ang="0">
                <a:pos x="4" y="24"/>
              </a:cxn>
              <a:cxn ang="0">
                <a:pos x="2" y="19"/>
              </a:cxn>
              <a:cxn ang="0">
                <a:pos x="0" y="16"/>
              </a:cxn>
              <a:cxn ang="0">
                <a:pos x="2" y="12"/>
              </a:cxn>
              <a:cxn ang="0">
                <a:pos x="2" y="8"/>
              </a:cxn>
              <a:cxn ang="0">
                <a:pos x="6" y="5"/>
              </a:cxn>
              <a:cxn ang="0">
                <a:pos x="10" y="2"/>
              </a:cxn>
              <a:cxn ang="0">
                <a:pos x="14" y="0"/>
              </a:cxn>
              <a:cxn ang="0">
                <a:pos x="14" y="0"/>
              </a:cxn>
            </a:cxnLst>
            <a:rect l="0" t="0" r="r" b="b"/>
            <a:pathLst>
              <a:path w="71" h="50">
                <a:moveTo>
                  <a:pt x="14" y="0"/>
                </a:moveTo>
                <a:lnTo>
                  <a:pt x="18" y="0"/>
                </a:lnTo>
                <a:lnTo>
                  <a:pt x="20" y="0"/>
                </a:lnTo>
                <a:lnTo>
                  <a:pt x="22" y="2"/>
                </a:lnTo>
                <a:lnTo>
                  <a:pt x="26" y="4"/>
                </a:lnTo>
                <a:lnTo>
                  <a:pt x="30" y="7"/>
                </a:lnTo>
                <a:lnTo>
                  <a:pt x="34" y="12"/>
                </a:lnTo>
                <a:lnTo>
                  <a:pt x="37" y="16"/>
                </a:lnTo>
                <a:lnTo>
                  <a:pt x="42" y="21"/>
                </a:lnTo>
                <a:lnTo>
                  <a:pt x="44" y="21"/>
                </a:lnTo>
                <a:lnTo>
                  <a:pt x="47" y="24"/>
                </a:lnTo>
                <a:lnTo>
                  <a:pt x="49" y="24"/>
                </a:lnTo>
                <a:lnTo>
                  <a:pt x="53" y="25"/>
                </a:lnTo>
                <a:lnTo>
                  <a:pt x="58" y="27"/>
                </a:lnTo>
                <a:lnTo>
                  <a:pt x="61" y="28"/>
                </a:lnTo>
                <a:lnTo>
                  <a:pt x="63" y="31"/>
                </a:lnTo>
                <a:lnTo>
                  <a:pt x="67" y="35"/>
                </a:lnTo>
                <a:lnTo>
                  <a:pt x="70" y="36"/>
                </a:lnTo>
                <a:lnTo>
                  <a:pt x="71" y="40"/>
                </a:lnTo>
                <a:lnTo>
                  <a:pt x="70" y="44"/>
                </a:lnTo>
                <a:lnTo>
                  <a:pt x="67" y="48"/>
                </a:lnTo>
                <a:lnTo>
                  <a:pt x="63" y="48"/>
                </a:lnTo>
                <a:lnTo>
                  <a:pt x="59" y="50"/>
                </a:lnTo>
                <a:lnTo>
                  <a:pt x="53" y="50"/>
                </a:lnTo>
                <a:lnTo>
                  <a:pt x="51" y="50"/>
                </a:lnTo>
                <a:lnTo>
                  <a:pt x="47" y="48"/>
                </a:lnTo>
                <a:lnTo>
                  <a:pt x="42" y="48"/>
                </a:lnTo>
                <a:lnTo>
                  <a:pt x="37" y="47"/>
                </a:lnTo>
                <a:lnTo>
                  <a:pt x="35" y="45"/>
                </a:lnTo>
                <a:lnTo>
                  <a:pt x="32" y="42"/>
                </a:lnTo>
                <a:lnTo>
                  <a:pt x="28" y="40"/>
                </a:lnTo>
                <a:lnTo>
                  <a:pt x="24" y="37"/>
                </a:lnTo>
                <a:lnTo>
                  <a:pt x="20" y="36"/>
                </a:lnTo>
                <a:lnTo>
                  <a:pt x="16" y="33"/>
                </a:lnTo>
                <a:lnTo>
                  <a:pt x="12" y="30"/>
                </a:lnTo>
                <a:lnTo>
                  <a:pt x="10" y="28"/>
                </a:lnTo>
                <a:lnTo>
                  <a:pt x="8" y="27"/>
                </a:lnTo>
                <a:lnTo>
                  <a:pt x="4" y="24"/>
                </a:lnTo>
                <a:lnTo>
                  <a:pt x="2" y="19"/>
                </a:lnTo>
                <a:lnTo>
                  <a:pt x="0" y="16"/>
                </a:lnTo>
                <a:lnTo>
                  <a:pt x="2" y="12"/>
                </a:lnTo>
                <a:lnTo>
                  <a:pt x="2" y="8"/>
                </a:lnTo>
                <a:lnTo>
                  <a:pt x="6" y="5"/>
                </a:lnTo>
                <a:lnTo>
                  <a:pt x="10" y="2"/>
                </a:lnTo>
                <a:lnTo>
                  <a:pt x="14" y="0"/>
                </a:lnTo>
                <a:lnTo>
                  <a:pt x="14" y="0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86" name="Freeform 46"/>
          <p:cNvSpPr>
            <a:spLocks noChangeArrowheads="1"/>
          </p:cNvSpPr>
          <p:nvPr/>
        </p:nvSpPr>
        <p:spPr bwMode="auto">
          <a:xfrm>
            <a:off x="6934200" y="4468813"/>
            <a:ext cx="317500" cy="155575"/>
          </a:xfrm>
          <a:custGeom>
            <a:avLst/>
            <a:gdLst/>
            <a:ahLst/>
            <a:cxnLst>
              <a:cxn ang="0">
                <a:pos x="200" y="2"/>
              </a:cxn>
              <a:cxn ang="0">
                <a:pos x="196" y="2"/>
              </a:cxn>
              <a:cxn ang="0">
                <a:pos x="192" y="0"/>
              </a:cxn>
              <a:cxn ang="0">
                <a:pos x="186" y="0"/>
              </a:cxn>
              <a:cxn ang="0">
                <a:pos x="182" y="2"/>
              </a:cxn>
              <a:cxn ang="0">
                <a:pos x="174" y="2"/>
              </a:cxn>
              <a:cxn ang="0">
                <a:pos x="167" y="3"/>
              </a:cxn>
              <a:cxn ang="0">
                <a:pos x="156" y="5"/>
              </a:cxn>
              <a:cxn ang="0">
                <a:pos x="149" y="8"/>
              </a:cxn>
              <a:cxn ang="0">
                <a:pos x="139" y="9"/>
              </a:cxn>
              <a:cxn ang="0">
                <a:pos x="131" y="12"/>
              </a:cxn>
              <a:cxn ang="0">
                <a:pos x="123" y="16"/>
              </a:cxn>
              <a:cxn ang="0">
                <a:pos x="115" y="18"/>
              </a:cxn>
              <a:cxn ang="0">
                <a:pos x="107" y="21"/>
              </a:cxn>
              <a:cxn ang="0">
                <a:pos x="99" y="25"/>
              </a:cxn>
              <a:cxn ang="0">
                <a:pos x="93" y="29"/>
              </a:cxn>
              <a:cxn ang="0">
                <a:pos x="89" y="32"/>
              </a:cxn>
              <a:cxn ang="0">
                <a:pos x="85" y="35"/>
              </a:cxn>
              <a:cxn ang="0">
                <a:pos x="79" y="39"/>
              </a:cxn>
              <a:cxn ang="0">
                <a:pos x="75" y="41"/>
              </a:cxn>
              <a:cxn ang="0">
                <a:pos x="69" y="44"/>
              </a:cxn>
              <a:cxn ang="0">
                <a:pos x="63" y="48"/>
              </a:cxn>
              <a:cxn ang="0">
                <a:pos x="58" y="52"/>
              </a:cxn>
              <a:cxn ang="0">
                <a:pos x="51" y="55"/>
              </a:cxn>
              <a:cxn ang="0">
                <a:pos x="48" y="60"/>
              </a:cxn>
              <a:cxn ang="0">
                <a:pos x="39" y="63"/>
              </a:cxn>
              <a:cxn ang="0">
                <a:pos x="34" y="66"/>
              </a:cxn>
              <a:cxn ang="0">
                <a:pos x="30" y="69"/>
              </a:cxn>
              <a:cxn ang="0">
                <a:pos x="24" y="74"/>
              </a:cxn>
              <a:cxn ang="0">
                <a:pos x="18" y="77"/>
              </a:cxn>
              <a:cxn ang="0">
                <a:pos x="12" y="81"/>
              </a:cxn>
              <a:cxn ang="0">
                <a:pos x="6" y="84"/>
              </a:cxn>
              <a:cxn ang="0">
                <a:pos x="0" y="89"/>
              </a:cxn>
              <a:cxn ang="0">
                <a:pos x="2" y="90"/>
              </a:cxn>
              <a:cxn ang="0">
                <a:pos x="4" y="94"/>
              </a:cxn>
              <a:cxn ang="0">
                <a:pos x="4" y="97"/>
              </a:cxn>
              <a:cxn ang="0">
                <a:pos x="6" y="98"/>
              </a:cxn>
              <a:cxn ang="0">
                <a:pos x="14" y="98"/>
              </a:cxn>
              <a:cxn ang="0">
                <a:pos x="24" y="97"/>
              </a:cxn>
              <a:cxn ang="0">
                <a:pos x="34" y="95"/>
              </a:cxn>
              <a:cxn ang="0">
                <a:pos x="46" y="90"/>
              </a:cxn>
              <a:cxn ang="0">
                <a:pos x="58" y="86"/>
              </a:cxn>
              <a:cxn ang="0">
                <a:pos x="69" y="80"/>
              </a:cxn>
              <a:cxn ang="0">
                <a:pos x="81" y="74"/>
              </a:cxn>
              <a:cxn ang="0">
                <a:pos x="95" y="66"/>
              </a:cxn>
              <a:cxn ang="0">
                <a:pos x="107" y="58"/>
              </a:cxn>
              <a:cxn ang="0">
                <a:pos x="119" y="52"/>
              </a:cxn>
              <a:cxn ang="0">
                <a:pos x="131" y="44"/>
              </a:cxn>
              <a:cxn ang="0">
                <a:pos x="143" y="39"/>
              </a:cxn>
              <a:cxn ang="0">
                <a:pos x="153" y="32"/>
              </a:cxn>
              <a:cxn ang="0">
                <a:pos x="162" y="26"/>
              </a:cxn>
              <a:cxn ang="0">
                <a:pos x="170" y="21"/>
              </a:cxn>
              <a:cxn ang="0">
                <a:pos x="179" y="20"/>
              </a:cxn>
              <a:cxn ang="0">
                <a:pos x="179" y="17"/>
              </a:cxn>
              <a:cxn ang="0">
                <a:pos x="182" y="16"/>
              </a:cxn>
              <a:cxn ang="0">
                <a:pos x="186" y="12"/>
              </a:cxn>
              <a:cxn ang="0">
                <a:pos x="188" y="11"/>
              </a:cxn>
              <a:cxn ang="0">
                <a:pos x="192" y="8"/>
              </a:cxn>
              <a:cxn ang="0">
                <a:pos x="196" y="5"/>
              </a:cxn>
              <a:cxn ang="0">
                <a:pos x="198" y="3"/>
              </a:cxn>
              <a:cxn ang="0">
                <a:pos x="200" y="2"/>
              </a:cxn>
              <a:cxn ang="0">
                <a:pos x="200" y="2"/>
              </a:cxn>
            </a:cxnLst>
            <a:rect l="0" t="0" r="r" b="b"/>
            <a:pathLst>
              <a:path w="200" h="98">
                <a:moveTo>
                  <a:pt x="200" y="2"/>
                </a:moveTo>
                <a:lnTo>
                  <a:pt x="196" y="2"/>
                </a:lnTo>
                <a:lnTo>
                  <a:pt x="192" y="0"/>
                </a:lnTo>
                <a:lnTo>
                  <a:pt x="186" y="0"/>
                </a:lnTo>
                <a:lnTo>
                  <a:pt x="182" y="2"/>
                </a:lnTo>
                <a:lnTo>
                  <a:pt x="174" y="2"/>
                </a:lnTo>
                <a:lnTo>
                  <a:pt x="167" y="3"/>
                </a:lnTo>
                <a:lnTo>
                  <a:pt x="156" y="5"/>
                </a:lnTo>
                <a:lnTo>
                  <a:pt x="149" y="8"/>
                </a:lnTo>
                <a:lnTo>
                  <a:pt x="139" y="9"/>
                </a:lnTo>
                <a:lnTo>
                  <a:pt x="131" y="12"/>
                </a:lnTo>
                <a:lnTo>
                  <a:pt x="123" y="16"/>
                </a:lnTo>
                <a:lnTo>
                  <a:pt x="115" y="18"/>
                </a:lnTo>
                <a:lnTo>
                  <a:pt x="107" y="21"/>
                </a:lnTo>
                <a:lnTo>
                  <a:pt x="99" y="25"/>
                </a:lnTo>
                <a:lnTo>
                  <a:pt x="93" y="29"/>
                </a:lnTo>
                <a:lnTo>
                  <a:pt x="89" y="32"/>
                </a:lnTo>
                <a:lnTo>
                  <a:pt x="85" y="35"/>
                </a:lnTo>
                <a:lnTo>
                  <a:pt x="79" y="39"/>
                </a:lnTo>
                <a:lnTo>
                  <a:pt x="75" y="41"/>
                </a:lnTo>
                <a:lnTo>
                  <a:pt x="69" y="44"/>
                </a:lnTo>
                <a:lnTo>
                  <a:pt x="63" y="48"/>
                </a:lnTo>
                <a:lnTo>
                  <a:pt x="58" y="52"/>
                </a:lnTo>
                <a:lnTo>
                  <a:pt x="51" y="55"/>
                </a:lnTo>
                <a:lnTo>
                  <a:pt x="48" y="60"/>
                </a:lnTo>
                <a:lnTo>
                  <a:pt x="39" y="63"/>
                </a:lnTo>
                <a:lnTo>
                  <a:pt x="34" y="66"/>
                </a:lnTo>
                <a:lnTo>
                  <a:pt x="30" y="69"/>
                </a:lnTo>
                <a:lnTo>
                  <a:pt x="24" y="74"/>
                </a:lnTo>
                <a:lnTo>
                  <a:pt x="18" y="77"/>
                </a:lnTo>
                <a:lnTo>
                  <a:pt x="12" y="81"/>
                </a:lnTo>
                <a:lnTo>
                  <a:pt x="6" y="84"/>
                </a:lnTo>
                <a:lnTo>
                  <a:pt x="0" y="89"/>
                </a:lnTo>
                <a:lnTo>
                  <a:pt x="2" y="90"/>
                </a:lnTo>
                <a:lnTo>
                  <a:pt x="4" y="94"/>
                </a:lnTo>
                <a:lnTo>
                  <a:pt x="4" y="97"/>
                </a:lnTo>
                <a:lnTo>
                  <a:pt x="6" y="98"/>
                </a:lnTo>
                <a:lnTo>
                  <a:pt x="14" y="98"/>
                </a:lnTo>
                <a:lnTo>
                  <a:pt x="24" y="97"/>
                </a:lnTo>
                <a:lnTo>
                  <a:pt x="34" y="95"/>
                </a:lnTo>
                <a:lnTo>
                  <a:pt x="46" y="90"/>
                </a:lnTo>
                <a:lnTo>
                  <a:pt x="58" y="86"/>
                </a:lnTo>
                <a:lnTo>
                  <a:pt x="69" y="80"/>
                </a:lnTo>
                <a:lnTo>
                  <a:pt x="81" y="74"/>
                </a:lnTo>
                <a:lnTo>
                  <a:pt x="95" y="66"/>
                </a:lnTo>
                <a:lnTo>
                  <a:pt x="107" y="58"/>
                </a:lnTo>
                <a:lnTo>
                  <a:pt x="119" y="52"/>
                </a:lnTo>
                <a:lnTo>
                  <a:pt x="131" y="44"/>
                </a:lnTo>
                <a:lnTo>
                  <a:pt x="143" y="39"/>
                </a:lnTo>
                <a:lnTo>
                  <a:pt x="153" y="32"/>
                </a:lnTo>
                <a:lnTo>
                  <a:pt x="162" y="26"/>
                </a:lnTo>
                <a:lnTo>
                  <a:pt x="170" y="21"/>
                </a:lnTo>
                <a:lnTo>
                  <a:pt x="179" y="20"/>
                </a:lnTo>
                <a:lnTo>
                  <a:pt x="179" y="17"/>
                </a:lnTo>
                <a:lnTo>
                  <a:pt x="182" y="16"/>
                </a:lnTo>
                <a:lnTo>
                  <a:pt x="186" y="12"/>
                </a:lnTo>
                <a:lnTo>
                  <a:pt x="188" y="11"/>
                </a:lnTo>
                <a:lnTo>
                  <a:pt x="192" y="8"/>
                </a:lnTo>
                <a:lnTo>
                  <a:pt x="196" y="5"/>
                </a:lnTo>
                <a:lnTo>
                  <a:pt x="198" y="3"/>
                </a:lnTo>
                <a:lnTo>
                  <a:pt x="200" y="2"/>
                </a:lnTo>
                <a:lnTo>
                  <a:pt x="200" y="2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87" name="Freeform 47"/>
          <p:cNvSpPr>
            <a:spLocks noChangeArrowheads="1"/>
          </p:cNvSpPr>
          <p:nvPr/>
        </p:nvSpPr>
        <p:spPr bwMode="auto">
          <a:xfrm>
            <a:off x="7043738" y="4559300"/>
            <a:ext cx="217487" cy="92075"/>
          </a:xfrm>
          <a:custGeom>
            <a:avLst/>
            <a:gdLst/>
            <a:ahLst/>
            <a:cxnLst>
              <a:cxn ang="0">
                <a:pos x="3" y="8"/>
              </a:cxn>
              <a:cxn ang="0">
                <a:pos x="4" y="3"/>
              </a:cxn>
              <a:cxn ang="0">
                <a:pos x="8" y="1"/>
              </a:cxn>
              <a:cxn ang="0">
                <a:pos x="10" y="0"/>
              </a:cxn>
              <a:cxn ang="0">
                <a:pos x="16" y="1"/>
              </a:cxn>
              <a:cxn ang="0">
                <a:pos x="18" y="1"/>
              </a:cxn>
              <a:cxn ang="0">
                <a:pos x="20" y="3"/>
              </a:cxn>
              <a:cxn ang="0">
                <a:pos x="24" y="5"/>
              </a:cxn>
              <a:cxn ang="0">
                <a:pos x="26" y="6"/>
              </a:cxn>
              <a:cxn ang="0">
                <a:pos x="30" y="8"/>
              </a:cxn>
              <a:cxn ang="0">
                <a:pos x="34" y="10"/>
              </a:cxn>
              <a:cxn ang="0">
                <a:pos x="38" y="14"/>
              </a:cxn>
              <a:cxn ang="0">
                <a:pos x="42" y="17"/>
              </a:cxn>
              <a:cxn ang="0">
                <a:pos x="46" y="18"/>
              </a:cxn>
              <a:cxn ang="0">
                <a:pos x="52" y="20"/>
              </a:cxn>
              <a:cxn ang="0">
                <a:pos x="58" y="21"/>
              </a:cxn>
              <a:cxn ang="0">
                <a:pos x="64" y="23"/>
              </a:cxn>
              <a:cxn ang="0">
                <a:pos x="68" y="24"/>
              </a:cxn>
              <a:cxn ang="0">
                <a:pos x="74" y="24"/>
              </a:cxn>
              <a:cxn ang="0">
                <a:pos x="80" y="26"/>
              </a:cxn>
              <a:cxn ang="0">
                <a:pos x="87" y="27"/>
              </a:cxn>
              <a:cxn ang="0">
                <a:pos x="93" y="29"/>
              </a:cxn>
              <a:cxn ang="0">
                <a:pos x="99" y="29"/>
              </a:cxn>
              <a:cxn ang="0">
                <a:pos x="105" y="31"/>
              </a:cxn>
              <a:cxn ang="0">
                <a:pos x="113" y="32"/>
              </a:cxn>
              <a:cxn ang="0">
                <a:pos x="117" y="33"/>
              </a:cxn>
              <a:cxn ang="0">
                <a:pos x="123" y="37"/>
              </a:cxn>
              <a:cxn ang="0">
                <a:pos x="129" y="38"/>
              </a:cxn>
              <a:cxn ang="0">
                <a:pos x="137" y="41"/>
              </a:cxn>
              <a:cxn ang="0">
                <a:pos x="137" y="44"/>
              </a:cxn>
              <a:cxn ang="0">
                <a:pos x="135" y="47"/>
              </a:cxn>
              <a:cxn ang="0">
                <a:pos x="133" y="52"/>
              </a:cxn>
              <a:cxn ang="0">
                <a:pos x="133" y="55"/>
              </a:cxn>
              <a:cxn ang="0">
                <a:pos x="125" y="56"/>
              </a:cxn>
              <a:cxn ang="0">
                <a:pos x="117" y="58"/>
              </a:cxn>
              <a:cxn ang="0">
                <a:pos x="110" y="58"/>
              </a:cxn>
              <a:cxn ang="0">
                <a:pos x="101" y="56"/>
              </a:cxn>
              <a:cxn ang="0">
                <a:pos x="91" y="55"/>
              </a:cxn>
              <a:cxn ang="0">
                <a:pos x="84" y="52"/>
              </a:cxn>
              <a:cxn ang="0">
                <a:pos x="74" y="49"/>
              </a:cxn>
              <a:cxn ang="0">
                <a:pos x="66" y="47"/>
              </a:cxn>
              <a:cxn ang="0">
                <a:pos x="56" y="43"/>
              </a:cxn>
              <a:cxn ang="0">
                <a:pos x="48" y="38"/>
              </a:cxn>
              <a:cxn ang="0">
                <a:pos x="40" y="35"/>
              </a:cxn>
              <a:cxn ang="0">
                <a:pos x="30" y="31"/>
              </a:cxn>
              <a:cxn ang="0">
                <a:pos x="22" y="27"/>
              </a:cxn>
              <a:cxn ang="0">
                <a:pos x="16" y="24"/>
              </a:cxn>
              <a:cxn ang="0">
                <a:pos x="8" y="21"/>
              </a:cxn>
              <a:cxn ang="0">
                <a:pos x="3" y="20"/>
              </a:cxn>
              <a:cxn ang="0">
                <a:pos x="0" y="17"/>
              </a:cxn>
              <a:cxn ang="0">
                <a:pos x="3" y="14"/>
              </a:cxn>
              <a:cxn ang="0">
                <a:pos x="3" y="9"/>
              </a:cxn>
              <a:cxn ang="0">
                <a:pos x="3" y="8"/>
              </a:cxn>
              <a:cxn ang="0">
                <a:pos x="3" y="8"/>
              </a:cxn>
            </a:cxnLst>
            <a:rect l="0" t="0" r="r" b="b"/>
            <a:pathLst>
              <a:path w="137" h="58">
                <a:moveTo>
                  <a:pt x="3" y="8"/>
                </a:moveTo>
                <a:lnTo>
                  <a:pt x="4" y="3"/>
                </a:lnTo>
                <a:lnTo>
                  <a:pt x="8" y="1"/>
                </a:lnTo>
                <a:lnTo>
                  <a:pt x="10" y="0"/>
                </a:lnTo>
                <a:lnTo>
                  <a:pt x="16" y="1"/>
                </a:lnTo>
                <a:lnTo>
                  <a:pt x="18" y="1"/>
                </a:lnTo>
                <a:lnTo>
                  <a:pt x="20" y="3"/>
                </a:lnTo>
                <a:lnTo>
                  <a:pt x="24" y="5"/>
                </a:lnTo>
                <a:lnTo>
                  <a:pt x="26" y="6"/>
                </a:lnTo>
                <a:lnTo>
                  <a:pt x="30" y="8"/>
                </a:lnTo>
                <a:lnTo>
                  <a:pt x="34" y="10"/>
                </a:lnTo>
                <a:lnTo>
                  <a:pt x="38" y="14"/>
                </a:lnTo>
                <a:lnTo>
                  <a:pt x="42" y="17"/>
                </a:lnTo>
                <a:lnTo>
                  <a:pt x="46" y="18"/>
                </a:lnTo>
                <a:lnTo>
                  <a:pt x="52" y="20"/>
                </a:lnTo>
                <a:lnTo>
                  <a:pt x="58" y="21"/>
                </a:lnTo>
                <a:lnTo>
                  <a:pt x="64" y="23"/>
                </a:lnTo>
                <a:lnTo>
                  <a:pt x="68" y="24"/>
                </a:lnTo>
                <a:lnTo>
                  <a:pt x="74" y="24"/>
                </a:lnTo>
                <a:lnTo>
                  <a:pt x="80" y="26"/>
                </a:lnTo>
                <a:lnTo>
                  <a:pt x="87" y="27"/>
                </a:lnTo>
                <a:lnTo>
                  <a:pt x="93" y="29"/>
                </a:lnTo>
                <a:lnTo>
                  <a:pt x="99" y="29"/>
                </a:lnTo>
                <a:lnTo>
                  <a:pt x="105" y="31"/>
                </a:lnTo>
                <a:lnTo>
                  <a:pt x="113" y="32"/>
                </a:lnTo>
                <a:lnTo>
                  <a:pt x="117" y="33"/>
                </a:lnTo>
                <a:lnTo>
                  <a:pt x="123" y="37"/>
                </a:lnTo>
                <a:lnTo>
                  <a:pt x="129" y="38"/>
                </a:lnTo>
                <a:lnTo>
                  <a:pt x="137" y="41"/>
                </a:lnTo>
                <a:lnTo>
                  <a:pt x="137" y="44"/>
                </a:lnTo>
                <a:lnTo>
                  <a:pt x="135" y="47"/>
                </a:lnTo>
                <a:lnTo>
                  <a:pt x="133" y="52"/>
                </a:lnTo>
                <a:lnTo>
                  <a:pt x="133" y="55"/>
                </a:lnTo>
                <a:lnTo>
                  <a:pt x="125" y="56"/>
                </a:lnTo>
                <a:lnTo>
                  <a:pt x="117" y="58"/>
                </a:lnTo>
                <a:lnTo>
                  <a:pt x="110" y="58"/>
                </a:lnTo>
                <a:lnTo>
                  <a:pt x="101" y="56"/>
                </a:lnTo>
                <a:lnTo>
                  <a:pt x="91" y="55"/>
                </a:lnTo>
                <a:lnTo>
                  <a:pt x="84" y="52"/>
                </a:lnTo>
                <a:lnTo>
                  <a:pt x="74" y="49"/>
                </a:lnTo>
                <a:lnTo>
                  <a:pt x="66" y="47"/>
                </a:lnTo>
                <a:lnTo>
                  <a:pt x="56" y="43"/>
                </a:lnTo>
                <a:lnTo>
                  <a:pt x="48" y="38"/>
                </a:lnTo>
                <a:lnTo>
                  <a:pt x="40" y="35"/>
                </a:lnTo>
                <a:lnTo>
                  <a:pt x="30" y="31"/>
                </a:lnTo>
                <a:lnTo>
                  <a:pt x="22" y="27"/>
                </a:lnTo>
                <a:lnTo>
                  <a:pt x="16" y="24"/>
                </a:lnTo>
                <a:lnTo>
                  <a:pt x="8" y="21"/>
                </a:lnTo>
                <a:lnTo>
                  <a:pt x="3" y="20"/>
                </a:lnTo>
                <a:lnTo>
                  <a:pt x="0" y="17"/>
                </a:lnTo>
                <a:lnTo>
                  <a:pt x="3" y="14"/>
                </a:lnTo>
                <a:lnTo>
                  <a:pt x="3" y="9"/>
                </a:lnTo>
                <a:lnTo>
                  <a:pt x="3" y="8"/>
                </a:lnTo>
                <a:lnTo>
                  <a:pt x="3" y="8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88" name="Freeform 48"/>
          <p:cNvSpPr>
            <a:spLocks noChangeArrowheads="1"/>
          </p:cNvSpPr>
          <p:nvPr/>
        </p:nvSpPr>
        <p:spPr bwMode="auto">
          <a:xfrm>
            <a:off x="7280275" y="4395788"/>
            <a:ext cx="112713" cy="209550"/>
          </a:xfrm>
          <a:custGeom>
            <a:avLst/>
            <a:gdLst/>
            <a:ahLst/>
            <a:cxnLst>
              <a:cxn ang="0">
                <a:pos x="65" y="0"/>
              </a:cxn>
              <a:cxn ang="0">
                <a:pos x="68" y="0"/>
              </a:cxn>
              <a:cxn ang="0">
                <a:pos x="70" y="3"/>
              </a:cxn>
              <a:cxn ang="0">
                <a:pos x="70" y="6"/>
              </a:cxn>
              <a:cxn ang="0">
                <a:pos x="71" y="9"/>
              </a:cxn>
              <a:cxn ang="0">
                <a:pos x="71" y="14"/>
              </a:cxn>
              <a:cxn ang="0">
                <a:pos x="71" y="17"/>
              </a:cxn>
              <a:cxn ang="0">
                <a:pos x="71" y="22"/>
              </a:cxn>
              <a:cxn ang="0">
                <a:pos x="71" y="27"/>
              </a:cxn>
              <a:cxn ang="0">
                <a:pos x="70" y="32"/>
              </a:cxn>
              <a:cxn ang="0">
                <a:pos x="68" y="37"/>
              </a:cxn>
              <a:cxn ang="0">
                <a:pos x="68" y="41"/>
              </a:cxn>
              <a:cxn ang="0">
                <a:pos x="65" y="48"/>
              </a:cxn>
              <a:cxn ang="0">
                <a:pos x="61" y="51"/>
              </a:cxn>
              <a:cxn ang="0">
                <a:pos x="59" y="55"/>
              </a:cxn>
              <a:cxn ang="0">
                <a:pos x="56" y="58"/>
              </a:cxn>
              <a:cxn ang="0">
                <a:pos x="54" y="63"/>
              </a:cxn>
              <a:cxn ang="0">
                <a:pos x="49" y="66"/>
              </a:cxn>
              <a:cxn ang="0">
                <a:pos x="47" y="69"/>
              </a:cxn>
              <a:cxn ang="0">
                <a:pos x="46" y="72"/>
              </a:cxn>
              <a:cxn ang="0">
                <a:pos x="44" y="75"/>
              </a:cxn>
              <a:cxn ang="0">
                <a:pos x="42" y="78"/>
              </a:cxn>
              <a:cxn ang="0">
                <a:pos x="40" y="83"/>
              </a:cxn>
              <a:cxn ang="0">
                <a:pos x="40" y="86"/>
              </a:cxn>
              <a:cxn ang="0">
                <a:pos x="38" y="89"/>
              </a:cxn>
              <a:cxn ang="0">
                <a:pos x="35" y="92"/>
              </a:cxn>
              <a:cxn ang="0">
                <a:pos x="34" y="97"/>
              </a:cxn>
              <a:cxn ang="0">
                <a:pos x="34" y="100"/>
              </a:cxn>
              <a:cxn ang="0">
                <a:pos x="32" y="103"/>
              </a:cxn>
              <a:cxn ang="0">
                <a:pos x="30" y="108"/>
              </a:cxn>
              <a:cxn ang="0">
                <a:pos x="28" y="111"/>
              </a:cxn>
              <a:cxn ang="0">
                <a:pos x="24" y="113"/>
              </a:cxn>
              <a:cxn ang="0">
                <a:pos x="22" y="118"/>
              </a:cxn>
              <a:cxn ang="0">
                <a:pos x="16" y="120"/>
              </a:cxn>
              <a:cxn ang="0">
                <a:pos x="12" y="124"/>
              </a:cxn>
              <a:cxn ang="0">
                <a:pos x="10" y="127"/>
              </a:cxn>
              <a:cxn ang="0">
                <a:pos x="8" y="129"/>
              </a:cxn>
              <a:cxn ang="0">
                <a:pos x="6" y="130"/>
              </a:cxn>
              <a:cxn ang="0">
                <a:pos x="4" y="132"/>
              </a:cxn>
              <a:cxn ang="0">
                <a:pos x="2" y="126"/>
              </a:cxn>
              <a:cxn ang="0">
                <a:pos x="0" y="120"/>
              </a:cxn>
              <a:cxn ang="0">
                <a:pos x="0" y="112"/>
              </a:cxn>
              <a:cxn ang="0">
                <a:pos x="2" y="104"/>
              </a:cxn>
              <a:cxn ang="0">
                <a:pos x="4" y="97"/>
              </a:cxn>
              <a:cxn ang="0">
                <a:pos x="8" y="89"/>
              </a:cxn>
              <a:cxn ang="0">
                <a:pos x="10" y="80"/>
              </a:cxn>
              <a:cxn ang="0">
                <a:pos x="16" y="72"/>
              </a:cxn>
              <a:cxn ang="0">
                <a:pos x="20" y="63"/>
              </a:cxn>
              <a:cxn ang="0">
                <a:pos x="26" y="55"/>
              </a:cxn>
              <a:cxn ang="0">
                <a:pos x="30" y="46"/>
              </a:cxn>
              <a:cxn ang="0">
                <a:pos x="35" y="39"/>
              </a:cxn>
              <a:cxn ang="0">
                <a:pos x="40" y="32"/>
              </a:cxn>
              <a:cxn ang="0">
                <a:pos x="44" y="25"/>
              </a:cxn>
              <a:cxn ang="0">
                <a:pos x="47" y="20"/>
              </a:cxn>
              <a:cxn ang="0">
                <a:pos x="49" y="15"/>
              </a:cxn>
              <a:cxn ang="0">
                <a:pos x="51" y="14"/>
              </a:cxn>
              <a:cxn ang="0">
                <a:pos x="54" y="13"/>
              </a:cxn>
              <a:cxn ang="0">
                <a:pos x="54" y="9"/>
              </a:cxn>
              <a:cxn ang="0">
                <a:pos x="58" y="8"/>
              </a:cxn>
              <a:cxn ang="0">
                <a:pos x="61" y="3"/>
              </a:cxn>
              <a:cxn ang="0">
                <a:pos x="65" y="0"/>
              </a:cxn>
              <a:cxn ang="0">
                <a:pos x="65" y="0"/>
              </a:cxn>
            </a:cxnLst>
            <a:rect l="0" t="0" r="r" b="b"/>
            <a:pathLst>
              <a:path w="71" h="132">
                <a:moveTo>
                  <a:pt x="65" y="0"/>
                </a:moveTo>
                <a:lnTo>
                  <a:pt x="68" y="0"/>
                </a:lnTo>
                <a:lnTo>
                  <a:pt x="70" y="3"/>
                </a:lnTo>
                <a:lnTo>
                  <a:pt x="70" y="6"/>
                </a:lnTo>
                <a:lnTo>
                  <a:pt x="71" y="9"/>
                </a:lnTo>
                <a:lnTo>
                  <a:pt x="71" y="14"/>
                </a:lnTo>
                <a:lnTo>
                  <a:pt x="71" y="17"/>
                </a:lnTo>
                <a:lnTo>
                  <a:pt x="71" y="22"/>
                </a:lnTo>
                <a:lnTo>
                  <a:pt x="71" y="27"/>
                </a:lnTo>
                <a:lnTo>
                  <a:pt x="70" y="32"/>
                </a:lnTo>
                <a:lnTo>
                  <a:pt x="68" y="37"/>
                </a:lnTo>
                <a:lnTo>
                  <a:pt x="68" y="41"/>
                </a:lnTo>
                <a:lnTo>
                  <a:pt x="65" y="48"/>
                </a:lnTo>
                <a:lnTo>
                  <a:pt x="61" y="51"/>
                </a:lnTo>
                <a:lnTo>
                  <a:pt x="59" y="55"/>
                </a:lnTo>
                <a:lnTo>
                  <a:pt x="56" y="58"/>
                </a:lnTo>
                <a:lnTo>
                  <a:pt x="54" y="63"/>
                </a:lnTo>
                <a:lnTo>
                  <a:pt x="49" y="66"/>
                </a:lnTo>
                <a:lnTo>
                  <a:pt x="47" y="69"/>
                </a:lnTo>
                <a:lnTo>
                  <a:pt x="46" y="72"/>
                </a:lnTo>
                <a:lnTo>
                  <a:pt x="44" y="75"/>
                </a:lnTo>
                <a:lnTo>
                  <a:pt x="42" y="78"/>
                </a:lnTo>
                <a:lnTo>
                  <a:pt x="40" y="83"/>
                </a:lnTo>
                <a:lnTo>
                  <a:pt x="40" y="86"/>
                </a:lnTo>
                <a:lnTo>
                  <a:pt x="38" y="89"/>
                </a:lnTo>
                <a:lnTo>
                  <a:pt x="35" y="92"/>
                </a:lnTo>
                <a:lnTo>
                  <a:pt x="34" y="97"/>
                </a:lnTo>
                <a:lnTo>
                  <a:pt x="34" y="100"/>
                </a:lnTo>
                <a:lnTo>
                  <a:pt x="32" y="103"/>
                </a:lnTo>
                <a:lnTo>
                  <a:pt x="30" y="108"/>
                </a:lnTo>
                <a:lnTo>
                  <a:pt x="28" y="111"/>
                </a:lnTo>
                <a:lnTo>
                  <a:pt x="24" y="113"/>
                </a:lnTo>
                <a:lnTo>
                  <a:pt x="22" y="118"/>
                </a:lnTo>
                <a:lnTo>
                  <a:pt x="16" y="120"/>
                </a:lnTo>
                <a:lnTo>
                  <a:pt x="12" y="124"/>
                </a:lnTo>
                <a:lnTo>
                  <a:pt x="10" y="127"/>
                </a:lnTo>
                <a:lnTo>
                  <a:pt x="8" y="129"/>
                </a:lnTo>
                <a:lnTo>
                  <a:pt x="6" y="130"/>
                </a:lnTo>
                <a:lnTo>
                  <a:pt x="4" y="132"/>
                </a:lnTo>
                <a:lnTo>
                  <a:pt x="2" y="126"/>
                </a:lnTo>
                <a:lnTo>
                  <a:pt x="0" y="120"/>
                </a:lnTo>
                <a:lnTo>
                  <a:pt x="0" y="112"/>
                </a:lnTo>
                <a:lnTo>
                  <a:pt x="2" y="104"/>
                </a:lnTo>
                <a:lnTo>
                  <a:pt x="4" y="97"/>
                </a:lnTo>
                <a:lnTo>
                  <a:pt x="8" y="89"/>
                </a:lnTo>
                <a:lnTo>
                  <a:pt x="10" y="80"/>
                </a:lnTo>
                <a:lnTo>
                  <a:pt x="16" y="72"/>
                </a:lnTo>
                <a:lnTo>
                  <a:pt x="20" y="63"/>
                </a:lnTo>
                <a:lnTo>
                  <a:pt x="26" y="55"/>
                </a:lnTo>
                <a:lnTo>
                  <a:pt x="30" y="46"/>
                </a:lnTo>
                <a:lnTo>
                  <a:pt x="35" y="39"/>
                </a:lnTo>
                <a:lnTo>
                  <a:pt x="40" y="32"/>
                </a:lnTo>
                <a:lnTo>
                  <a:pt x="44" y="25"/>
                </a:lnTo>
                <a:lnTo>
                  <a:pt x="47" y="20"/>
                </a:lnTo>
                <a:lnTo>
                  <a:pt x="49" y="15"/>
                </a:lnTo>
                <a:lnTo>
                  <a:pt x="51" y="14"/>
                </a:lnTo>
                <a:lnTo>
                  <a:pt x="54" y="13"/>
                </a:lnTo>
                <a:lnTo>
                  <a:pt x="54" y="9"/>
                </a:lnTo>
                <a:lnTo>
                  <a:pt x="58" y="8"/>
                </a:lnTo>
                <a:lnTo>
                  <a:pt x="61" y="3"/>
                </a:lnTo>
                <a:lnTo>
                  <a:pt x="65" y="0"/>
                </a:lnTo>
                <a:lnTo>
                  <a:pt x="65" y="0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89" name="Freeform 49"/>
          <p:cNvSpPr>
            <a:spLocks noChangeArrowheads="1"/>
          </p:cNvSpPr>
          <p:nvPr/>
        </p:nvSpPr>
        <p:spPr bwMode="auto">
          <a:xfrm>
            <a:off x="7010400" y="4810125"/>
            <a:ext cx="307975" cy="46038"/>
          </a:xfrm>
          <a:custGeom>
            <a:avLst/>
            <a:gdLst/>
            <a:ahLst/>
            <a:cxnLst>
              <a:cxn ang="0">
                <a:pos x="190" y="9"/>
              </a:cxn>
              <a:cxn ang="0">
                <a:pos x="186" y="14"/>
              </a:cxn>
              <a:cxn ang="0">
                <a:pos x="178" y="17"/>
              </a:cxn>
              <a:cxn ang="0">
                <a:pos x="170" y="21"/>
              </a:cxn>
              <a:cxn ang="0">
                <a:pos x="160" y="23"/>
              </a:cxn>
              <a:cxn ang="0">
                <a:pos x="150" y="24"/>
              </a:cxn>
              <a:cxn ang="0">
                <a:pos x="140" y="24"/>
              </a:cxn>
              <a:cxn ang="0">
                <a:pos x="128" y="23"/>
              </a:cxn>
              <a:cxn ang="0">
                <a:pos x="119" y="20"/>
              </a:cxn>
              <a:cxn ang="0">
                <a:pos x="107" y="20"/>
              </a:cxn>
              <a:cxn ang="0">
                <a:pos x="95" y="21"/>
              </a:cxn>
              <a:cxn ang="0">
                <a:pos x="81" y="24"/>
              </a:cxn>
              <a:cxn ang="0">
                <a:pos x="67" y="26"/>
              </a:cxn>
              <a:cxn ang="0">
                <a:pos x="53" y="29"/>
              </a:cxn>
              <a:cxn ang="0">
                <a:pos x="39" y="29"/>
              </a:cxn>
              <a:cxn ang="0">
                <a:pos x="27" y="29"/>
              </a:cxn>
              <a:cxn ang="0">
                <a:pos x="19" y="26"/>
              </a:cxn>
              <a:cxn ang="0">
                <a:pos x="12" y="24"/>
              </a:cxn>
              <a:cxn ang="0">
                <a:pos x="5" y="23"/>
              </a:cxn>
              <a:cxn ang="0">
                <a:pos x="0" y="21"/>
              </a:cxn>
              <a:cxn ang="0">
                <a:pos x="5" y="15"/>
              </a:cxn>
              <a:cxn ang="0">
                <a:pos x="24" y="7"/>
              </a:cxn>
              <a:cxn ang="0">
                <a:pos x="47" y="3"/>
              </a:cxn>
              <a:cxn ang="0">
                <a:pos x="71" y="1"/>
              </a:cxn>
              <a:cxn ang="0">
                <a:pos x="96" y="0"/>
              </a:cxn>
              <a:cxn ang="0">
                <a:pos x="120" y="1"/>
              </a:cxn>
              <a:cxn ang="0">
                <a:pos x="142" y="1"/>
              </a:cxn>
              <a:cxn ang="0">
                <a:pos x="162" y="1"/>
              </a:cxn>
              <a:cxn ang="0">
                <a:pos x="170" y="1"/>
              </a:cxn>
              <a:cxn ang="0">
                <a:pos x="176" y="3"/>
              </a:cxn>
              <a:cxn ang="0">
                <a:pos x="184" y="6"/>
              </a:cxn>
              <a:cxn ang="0">
                <a:pos x="190" y="6"/>
              </a:cxn>
              <a:cxn ang="0">
                <a:pos x="194" y="7"/>
              </a:cxn>
            </a:cxnLst>
            <a:rect l="0" t="0" r="r" b="b"/>
            <a:pathLst>
              <a:path w="194" h="29">
                <a:moveTo>
                  <a:pt x="194" y="7"/>
                </a:moveTo>
                <a:lnTo>
                  <a:pt x="190" y="9"/>
                </a:lnTo>
                <a:lnTo>
                  <a:pt x="188" y="10"/>
                </a:lnTo>
                <a:lnTo>
                  <a:pt x="186" y="14"/>
                </a:lnTo>
                <a:lnTo>
                  <a:pt x="184" y="15"/>
                </a:lnTo>
                <a:lnTo>
                  <a:pt x="178" y="17"/>
                </a:lnTo>
                <a:lnTo>
                  <a:pt x="174" y="20"/>
                </a:lnTo>
                <a:lnTo>
                  <a:pt x="170" y="21"/>
                </a:lnTo>
                <a:lnTo>
                  <a:pt x="166" y="23"/>
                </a:lnTo>
                <a:lnTo>
                  <a:pt x="160" y="23"/>
                </a:lnTo>
                <a:lnTo>
                  <a:pt x="156" y="24"/>
                </a:lnTo>
                <a:lnTo>
                  <a:pt x="150" y="24"/>
                </a:lnTo>
                <a:lnTo>
                  <a:pt x="144" y="24"/>
                </a:lnTo>
                <a:lnTo>
                  <a:pt x="140" y="24"/>
                </a:lnTo>
                <a:lnTo>
                  <a:pt x="134" y="24"/>
                </a:lnTo>
                <a:lnTo>
                  <a:pt x="128" y="23"/>
                </a:lnTo>
                <a:lnTo>
                  <a:pt x="124" y="21"/>
                </a:lnTo>
                <a:lnTo>
                  <a:pt x="119" y="20"/>
                </a:lnTo>
                <a:lnTo>
                  <a:pt x="112" y="20"/>
                </a:lnTo>
                <a:lnTo>
                  <a:pt x="107" y="20"/>
                </a:lnTo>
                <a:lnTo>
                  <a:pt x="101" y="21"/>
                </a:lnTo>
                <a:lnTo>
                  <a:pt x="95" y="21"/>
                </a:lnTo>
                <a:lnTo>
                  <a:pt x="87" y="23"/>
                </a:lnTo>
                <a:lnTo>
                  <a:pt x="81" y="24"/>
                </a:lnTo>
                <a:lnTo>
                  <a:pt x="75" y="26"/>
                </a:lnTo>
                <a:lnTo>
                  <a:pt x="67" y="26"/>
                </a:lnTo>
                <a:lnTo>
                  <a:pt x="59" y="28"/>
                </a:lnTo>
                <a:lnTo>
                  <a:pt x="53" y="29"/>
                </a:lnTo>
                <a:lnTo>
                  <a:pt x="47" y="29"/>
                </a:lnTo>
                <a:lnTo>
                  <a:pt x="39" y="29"/>
                </a:lnTo>
                <a:lnTo>
                  <a:pt x="33" y="29"/>
                </a:lnTo>
                <a:lnTo>
                  <a:pt x="27" y="29"/>
                </a:lnTo>
                <a:lnTo>
                  <a:pt x="21" y="28"/>
                </a:lnTo>
                <a:lnTo>
                  <a:pt x="19" y="26"/>
                </a:lnTo>
                <a:lnTo>
                  <a:pt x="17" y="26"/>
                </a:lnTo>
                <a:lnTo>
                  <a:pt x="12" y="24"/>
                </a:lnTo>
                <a:lnTo>
                  <a:pt x="10" y="24"/>
                </a:lnTo>
                <a:lnTo>
                  <a:pt x="5" y="23"/>
                </a:lnTo>
                <a:lnTo>
                  <a:pt x="1" y="21"/>
                </a:lnTo>
                <a:lnTo>
                  <a:pt x="0" y="21"/>
                </a:lnTo>
                <a:lnTo>
                  <a:pt x="0" y="20"/>
                </a:lnTo>
                <a:lnTo>
                  <a:pt x="5" y="15"/>
                </a:lnTo>
                <a:lnTo>
                  <a:pt x="13" y="10"/>
                </a:lnTo>
                <a:lnTo>
                  <a:pt x="24" y="7"/>
                </a:lnTo>
                <a:lnTo>
                  <a:pt x="35" y="6"/>
                </a:lnTo>
                <a:lnTo>
                  <a:pt x="47" y="3"/>
                </a:lnTo>
                <a:lnTo>
                  <a:pt x="59" y="1"/>
                </a:lnTo>
                <a:lnTo>
                  <a:pt x="71" y="1"/>
                </a:lnTo>
                <a:lnTo>
                  <a:pt x="85" y="1"/>
                </a:lnTo>
                <a:lnTo>
                  <a:pt x="96" y="0"/>
                </a:lnTo>
                <a:lnTo>
                  <a:pt x="108" y="0"/>
                </a:lnTo>
                <a:lnTo>
                  <a:pt x="120" y="1"/>
                </a:lnTo>
                <a:lnTo>
                  <a:pt x="132" y="1"/>
                </a:lnTo>
                <a:lnTo>
                  <a:pt x="142" y="1"/>
                </a:lnTo>
                <a:lnTo>
                  <a:pt x="152" y="1"/>
                </a:lnTo>
                <a:lnTo>
                  <a:pt x="162" y="1"/>
                </a:lnTo>
                <a:lnTo>
                  <a:pt x="168" y="1"/>
                </a:lnTo>
                <a:lnTo>
                  <a:pt x="170" y="1"/>
                </a:lnTo>
                <a:lnTo>
                  <a:pt x="174" y="1"/>
                </a:lnTo>
                <a:lnTo>
                  <a:pt x="176" y="3"/>
                </a:lnTo>
                <a:lnTo>
                  <a:pt x="180" y="5"/>
                </a:lnTo>
                <a:lnTo>
                  <a:pt x="184" y="6"/>
                </a:lnTo>
                <a:lnTo>
                  <a:pt x="188" y="6"/>
                </a:lnTo>
                <a:lnTo>
                  <a:pt x="190" y="6"/>
                </a:lnTo>
                <a:lnTo>
                  <a:pt x="194" y="7"/>
                </a:lnTo>
                <a:lnTo>
                  <a:pt x="194" y="7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90" name="Freeform 50"/>
          <p:cNvSpPr>
            <a:spLocks noChangeArrowheads="1"/>
          </p:cNvSpPr>
          <p:nvPr/>
        </p:nvSpPr>
        <p:spPr bwMode="auto">
          <a:xfrm>
            <a:off x="6996113" y="4645025"/>
            <a:ext cx="347662" cy="165100"/>
          </a:xfrm>
          <a:custGeom>
            <a:avLst/>
            <a:gdLst/>
            <a:ahLst/>
            <a:cxnLst>
              <a:cxn ang="0">
                <a:pos x="214" y="0"/>
              </a:cxn>
              <a:cxn ang="0">
                <a:pos x="207" y="0"/>
              </a:cxn>
              <a:cxn ang="0">
                <a:pos x="193" y="1"/>
              </a:cxn>
              <a:cxn ang="0">
                <a:pos x="175" y="2"/>
              </a:cxn>
              <a:cxn ang="0">
                <a:pos x="157" y="7"/>
              </a:cxn>
              <a:cxn ang="0">
                <a:pos x="141" y="14"/>
              </a:cxn>
              <a:cxn ang="0">
                <a:pos x="126" y="19"/>
              </a:cxn>
              <a:cxn ang="0">
                <a:pos x="112" y="27"/>
              </a:cxn>
              <a:cxn ang="0">
                <a:pos x="104" y="33"/>
              </a:cxn>
              <a:cxn ang="0">
                <a:pos x="94" y="41"/>
              </a:cxn>
              <a:cxn ang="0">
                <a:pos x="82" y="47"/>
              </a:cxn>
              <a:cxn ang="0">
                <a:pos x="70" y="53"/>
              </a:cxn>
              <a:cxn ang="0">
                <a:pos x="60" y="61"/>
              </a:cxn>
              <a:cxn ang="0">
                <a:pos x="48" y="69"/>
              </a:cxn>
              <a:cxn ang="0">
                <a:pos x="36" y="76"/>
              </a:cxn>
              <a:cxn ang="0">
                <a:pos x="26" y="82"/>
              </a:cxn>
              <a:cxn ang="0">
                <a:pos x="19" y="88"/>
              </a:cxn>
              <a:cxn ang="0">
                <a:pos x="14" y="93"/>
              </a:cxn>
              <a:cxn ang="0">
                <a:pos x="7" y="98"/>
              </a:cxn>
              <a:cxn ang="0">
                <a:pos x="3" y="102"/>
              </a:cxn>
              <a:cxn ang="0">
                <a:pos x="10" y="104"/>
              </a:cxn>
              <a:cxn ang="0">
                <a:pos x="33" y="99"/>
              </a:cxn>
              <a:cxn ang="0">
                <a:pos x="58" y="90"/>
              </a:cxn>
              <a:cxn ang="0">
                <a:pos x="88" y="76"/>
              </a:cxn>
              <a:cxn ang="0">
                <a:pos x="116" y="61"/>
              </a:cxn>
              <a:cxn ang="0">
                <a:pos x="143" y="44"/>
              </a:cxn>
              <a:cxn ang="0">
                <a:pos x="169" y="30"/>
              </a:cxn>
              <a:cxn ang="0">
                <a:pos x="189" y="21"/>
              </a:cxn>
              <a:cxn ang="0">
                <a:pos x="197" y="16"/>
              </a:cxn>
              <a:cxn ang="0">
                <a:pos x="205" y="12"/>
              </a:cxn>
              <a:cxn ang="0">
                <a:pos x="211" y="6"/>
              </a:cxn>
              <a:cxn ang="0">
                <a:pos x="217" y="2"/>
              </a:cxn>
              <a:cxn ang="0">
                <a:pos x="219" y="2"/>
              </a:cxn>
            </a:cxnLst>
            <a:rect l="0" t="0" r="r" b="b"/>
            <a:pathLst>
              <a:path w="219" h="104">
                <a:moveTo>
                  <a:pt x="219" y="2"/>
                </a:moveTo>
                <a:lnTo>
                  <a:pt x="214" y="0"/>
                </a:lnTo>
                <a:lnTo>
                  <a:pt x="211" y="0"/>
                </a:lnTo>
                <a:lnTo>
                  <a:pt x="207" y="0"/>
                </a:lnTo>
                <a:lnTo>
                  <a:pt x="201" y="0"/>
                </a:lnTo>
                <a:lnTo>
                  <a:pt x="193" y="1"/>
                </a:lnTo>
                <a:lnTo>
                  <a:pt x="185" y="2"/>
                </a:lnTo>
                <a:lnTo>
                  <a:pt x="175" y="2"/>
                </a:lnTo>
                <a:lnTo>
                  <a:pt x="167" y="6"/>
                </a:lnTo>
                <a:lnTo>
                  <a:pt x="157" y="7"/>
                </a:lnTo>
                <a:lnTo>
                  <a:pt x="149" y="10"/>
                </a:lnTo>
                <a:lnTo>
                  <a:pt x="141" y="14"/>
                </a:lnTo>
                <a:lnTo>
                  <a:pt x="133" y="16"/>
                </a:lnTo>
                <a:lnTo>
                  <a:pt x="126" y="19"/>
                </a:lnTo>
                <a:lnTo>
                  <a:pt x="117" y="23"/>
                </a:lnTo>
                <a:lnTo>
                  <a:pt x="112" y="27"/>
                </a:lnTo>
                <a:lnTo>
                  <a:pt x="107" y="30"/>
                </a:lnTo>
                <a:lnTo>
                  <a:pt x="104" y="33"/>
                </a:lnTo>
                <a:lnTo>
                  <a:pt x="98" y="36"/>
                </a:lnTo>
                <a:lnTo>
                  <a:pt x="94" y="41"/>
                </a:lnTo>
                <a:lnTo>
                  <a:pt x="88" y="44"/>
                </a:lnTo>
                <a:lnTo>
                  <a:pt x="82" y="47"/>
                </a:lnTo>
                <a:lnTo>
                  <a:pt x="76" y="50"/>
                </a:lnTo>
                <a:lnTo>
                  <a:pt x="70" y="53"/>
                </a:lnTo>
                <a:lnTo>
                  <a:pt x="66" y="58"/>
                </a:lnTo>
                <a:lnTo>
                  <a:pt x="60" y="61"/>
                </a:lnTo>
                <a:lnTo>
                  <a:pt x="54" y="64"/>
                </a:lnTo>
                <a:lnTo>
                  <a:pt x="48" y="69"/>
                </a:lnTo>
                <a:lnTo>
                  <a:pt x="42" y="72"/>
                </a:lnTo>
                <a:lnTo>
                  <a:pt x="36" y="76"/>
                </a:lnTo>
                <a:lnTo>
                  <a:pt x="30" y="79"/>
                </a:lnTo>
                <a:lnTo>
                  <a:pt x="26" y="82"/>
                </a:lnTo>
                <a:lnTo>
                  <a:pt x="21" y="87"/>
                </a:lnTo>
                <a:lnTo>
                  <a:pt x="19" y="88"/>
                </a:lnTo>
                <a:lnTo>
                  <a:pt x="16" y="90"/>
                </a:lnTo>
                <a:lnTo>
                  <a:pt x="14" y="93"/>
                </a:lnTo>
                <a:lnTo>
                  <a:pt x="10" y="96"/>
                </a:lnTo>
                <a:lnTo>
                  <a:pt x="7" y="98"/>
                </a:lnTo>
                <a:lnTo>
                  <a:pt x="5" y="101"/>
                </a:lnTo>
                <a:lnTo>
                  <a:pt x="3" y="102"/>
                </a:lnTo>
                <a:lnTo>
                  <a:pt x="0" y="104"/>
                </a:lnTo>
                <a:lnTo>
                  <a:pt x="10" y="104"/>
                </a:lnTo>
                <a:lnTo>
                  <a:pt x="21" y="102"/>
                </a:lnTo>
                <a:lnTo>
                  <a:pt x="33" y="99"/>
                </a:lnTo>
                <a:lnTo>
                  <a:pt x="46" y="96"/>
                </a:lnTo>
                <a:lnTo>
                  <a:pt x="58" y="90"/>
                </a:lnTo>
                <a:lnTo>
                  <a:pt x="72" y="84"/>
                </a:lnTo>
                <a:lnTo>
                  <a:pt x="88" y="76"/>
                </a:lnTo>
                <a:lnTo>
                  <a:pt x="102" y="69"/>
                </a:lnTo>
                <a:lnTo>
                  <a:pt x="116" y="61"/>
                </a:lnTo>
                <a:lnTo>
                  <a:pt x="131" y="51"/>
                </a:lnTo>
                <a:lnTo>
                  <a:pt x="143" y="44"/>
                </a:lnTo>
                <a:lnTo>
                  <a:pt x="157" y="38"/>
                </a:lnTo>
                <a:lnTo>
                  <a:pt x="169" y="30"/>
                </a:lnTo>
                <a:lnTo>
                  <a:pt x="179" y="26"/>
                </a:lnTo>
                <a:lnTo>
                  <a:pt x="189" y="21"/>
                </a:lnTo>
                <a:lnTo>
                  <a:pt x="197" y="18"/>
                </a:lnTo>
                <a:lnTo>
                  <a:pt x="197" y="16"/>
                </a:lnTo>
                <a:lnTo>
                  <a:pt x="201" y="14"/>
                </a:lnTo>
                <a:lnTo>
                  <a:pt x="205" y="12"/>
                </a:lnTo>
                <a:lnTo>
                  <a:pt x="207" y="9"/>
                </a:lnTo>
                <a:lnTo>
                  <a:pt x="211" y="6"/>
                </a:lnTo>
                <a:lnTo>
                  <a:pt x="214" y="4"/>
                </a:lnTo>
                <a:lnTo>
                  <a:pt x="217" y="2"/>
                </a:lnTo>
                <a:lnTo>
                  <a:pt x="219" y="2"/>
                </a:lnTo>
                <a:lnTo>
                  <a:pt x="219" y="2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91" name="Freeform 51"/>
          <p:cNvSpPr>
            <a:spLocks noChangeArrowheads="1"/>
          </p:cNvSpPr>
          <p:nvPr/>
        </p:nvSpPr>
        <p:spPr bwMode="auto">
          <a:xfrm>
            <a:off x="7181850" y="4629150"/>
            <a:ext cx="88900" cy="287338"/>
          </a:xfrm>
          <a:custGeom>
            <a:avLst/>
            <a:gdLst/>
            <a:ahLst/>
            <a:cxnLst>
              <a:cxn ang="0">
                <a:pos x="54" y="181"/>
              </a:cxn>
              <a:cxn ang="0">
                <a:pos x="50" y="180"/>
              </a:cxn>
              <a:cxn ang="0">
                <a:pos x="48" y="180"/>
              </a:cxn>
              <a:cxn ang="0">
                <a:pos x="44" y="177"/>
              </a:cxn>
              <a:cxn ang="0">
                <a:pos x="42" y="174"/>
              </a:cxn>
              <a:cxn ang="0">
                <a:pos x="38" y="169"/>
              </a:cxn>
              <a:cxn ang="0">
                <a:pos x="36" y="164"/>
              </a:cxn>
              <a:cxn ang="0">
                <a:pos x="32" y="160"/>
              </a:cxn>
              <a:cxn ang="0">
                <a:pos x="30" y="154"/>
              </a:cxn>
              <a:cxn ang="0">
                <a:pos x="26" y="147"/>
              </a:cxn>
              <a:cxn ang="0">
                <a:pos x="24" y="142"/>
              </a:cxn>
              <a:cxn ang="0">
                <a:pos x="23" y="135"/>
              </a:cxn>
              <a:cxn ang="0">
                <a:pos x="20" y="129"/>
              </a:cxn>
              <a:cxn ang="0">
                <a:pos x="18" y="121"/>
              </a:cxn>
              <a:cxn ang="0">
                <a:pos x="18" y="115"/>
              </a:cxn>
              <a:cxn ang="0">
                <a:pos x="18" y="109"/>
              </a:cxn>
              <a:cxn ang="0">
                <a:pos x="20" y="105"/>
              </a:cxn>
              <a:cxn ang="0">
                <a:pos x="20" y="98"/>
              </a:cxn>
              <a:cxn ang="0">
                <a:pos x="18" y="92"/>
              </a:cxn>
              <a:cxn ang="0">
                <a:pos x="18" y="86"/>
              </a:cxn>
              <a:cxn ang="0">
                <a:pos x="16" y="80"/>
              </a:cxn>
              <a:cxn ang="0">
                <a:pos x="16" y="74"/>
              </a:cxn>
              <a:cxn ang="0">
                <a:pos x="14" y="69"/>
              </a:cxn>
              <a:cxn ang="0">
                <a:pos x="12" y="63"/>
              </a:cxn>
              <a:cxn ang="0">
                <a:pos x="11" y="57"/>
              </a:cxn>
              <a:cxn ang="0">
                <a:pos x="9" y="51"/>
              </a:cxn>
              <a:cxn ang="0">
                <a:pos x="6" y="45"/>
              </a:cxn>
              <a:cxn ang="0">
                <a:pos x="4" y="38"/>
              </a:cxn>
              <a:cxn ang="0">
                <a:pos x="2" y="33"/>
              </a:cxn>
              <a:cxn ang="0">
                <a:pos x="0" y="25"/>
              </a:cxn>
              <a:cxn ang="0">
                <a:pos x="0" y="19"/>
              </a:cxn>
              <a:cxn ang="0">
                <a:pos x="0" y="12"/>
              </a:cxn>
              <a:cxn ang="0">
                <a:pos x="0" y="6"/>
              </a:cxn>
              <a:cxn ang="0">
                <a:pos x="4" y="3"/>
              </a:cxn>
              <a:cxn ang="0">
                <a:pos x="9" y="3"/>
              </a:cxn>
              <a:cxn ang="0">
                <a:pos x="12" y="2"/>
              </a:cxn>
              <a:cxn ang="0">
                <a:pos x="16" y="0"/>
              </a:cxn>
              <a:cxn ang="0">
                <a:pos x="23" y="3"/>
              </a:cxn>
              <a:cxn ang="0">
                <a:pos x="26" y="11"/>
              </a:cxn>
              <a:cxn ang="0">
                <a:pos x="30" y="19"/>
              </a:cxn>
              <a:cxn ang="0">
                <a:pos x="36" y="28"/>
              </a:cxn>
              <a:cxn ang="0">
                <a:pos x="38" y="37"/>
              </a:cxn>
              <a:cxn ang="0">
                <a:pos x="40" y="48"/>
              </a:cxn>
              <a:cxn ang="0">
                <a:pos x="42" y="60"/>
              </a:cxn>
              <a:cxn ang="0">
                <a:pos x="46" y="72"/>
              </a:cxn>
              <a:cxn ang="0">
                <a:pos x="46" y="84"/>
              </a:cxn>
              <a:cxn ang="0">
                <a:pos x="48" y="97"/>
              </a:cxn>
              <a:cxn ang="0">
                <a:pos x="48" y="108"/>
              </a:cxn>
              <a:cxn ang="0">
                <a:pos x="50" y="120"/>
              </a:cxn>
              <a:cxn ang="0">
                <a:pos x="50" y="129"/>
              </a:cxn>
              <a:cxn ang="0">
                <a:pos x="52" y="140"/>
              </a:cxn>
              <a:cxn ang="0">
                <a:pos x="54" y="147"/>
              </a:cxn>
              <a:cxn ang="0">
                <a:pos x="56" y="155"/>
              </a:cxn>
              <a:cxn ang="0">
                <a:pos x="56" y="156"/>
              </a:cxn>
              <a:cxn ang="0">
                <a:pos x="54" y="160"/>
              </a:cxn>
              <a:cxn ang="0">
                <a:pos x="54" y="164"/>
              </a:cxn>
              <a:cxn ang="0">
                <a:pos x="54" y="169"/>
              </a:cxn>
              <a:cxn ang="0">
                <a:pos x="54" y="172"/>
              </a:cxn>
              <a:cxn ang="0">
                <a:pos x="52" y="177"/>
              </a:cxn>
              <a:cxn ang="0">
                <a:pos x="52" y="180"/>
              </a:cxn>
              <a:cxn ang="0">
                <a:pos x="54" y="181"/>
              </a:cxn>
              <a:cxn ang="0">
                <a:pos x="54" y="181"/>
              </a:cxn>
            </a:cxnLst>
            <a:rect l="0" t="0" r="r" b="b"/>
            <a:pathLst>
              <a:path w="56" h="181">
                <a:moveTo>
                  <a:pt x="54" y="181"/>
                </a:moveTo>
                <a:lnTo>
                  <a:pt x="50" y="180"/>
                </a:lnTo>
                <a:lnTo>
                  <a:pt x="48" y="180"/>
                </a:lnTo>
                <a:lnTo>
                  <a:pt x="44" y="177"/>
                </a:lnTo>
                <a:lnTo>
                  <a:pt x="42" y="174"/>
                </a:lnTo>
                <a:lnTo>
                  <a:pt x="38" y="169"/>
                </a:lnTo>
                <a:lnTo>
                  <a:pt x="36" y="164"/>
                </a:lnTo>
                <a:lnTo>
                  <a:pt x="32" y="160"/>
                </a:lnTo>
                <a:lnTo>
                  <a:pt x="30" y="154"/>
                </a:lnTo>
                <a:lnTo>
                  <a:pt x="26" y="147"/>
                </a:lnTo>
                <a:lnTo>
                  <a:pt x="24" y="142"/>
                </a:lnTo>
                <a:lnTo>
                  <a:pt x="23" y="135"/>
                </a:lnTo>
                <a:lnTo>
                  <a:pt x="20" y="129"/>
                </a:lnTo>
                <a:lnTo>
                  <a:pt x="18" y="121"/>
                </a:lnTo>
                <a:lnTo>
                  <a:pt x="18" y="115"/>
                </a:lnTo>
                <a:lnTo>
                  <a:pt x="18" y="109"/>
                </a:lnTo>
                <a:lnTo>
                  <a:pt x="20" y="105"/>
                </a:lnTo>
                <a:lnTo>
                  <a:pt x="20" y="98"/>
                </a:lnTo>
                <a:lnTo>
                  <a:pt x="18" y="92"/>
                </a:lnTo>
                <a:lnTo>
                  <a:pt x="18" y="86"/>
                </a:lnTo>
                <a:lnTo>
                  <a:pt x="16" y="80"/>
                </a:lnTo>
                <a:lnTo>
                  <a:pt x="16" y="74"/>
                </a:lnTo>
                <a:lnTo>
                  <a:pt x="14" y="69"/>
                </a:lnTo>
                <a:lnTo>
                  <a:pt x="12" y="63"/>
                </a:lnTo>
                <a:lnTo>
                  <a:pt x="11" y="57"/>
                </a:lnTo>
                <a:lnTo>
                  <a:pt x="9" y="51"/>
                </a:lnTo>
                <a:lnTo>
                  <a:pt x="6" y="45"/>
                </a:lnTo>
                <a:lnTo>
                  <a:pt x="4" y="38"/>
                </a:lnTo>
                <a:lnTo>
                  <a:pt x="2" y="33"/>
                </a:lnTo>
                <a:lnTo>
                  <a:pt x="0" y="25"/>
                </a:lnTo>
                <a:lnTo>
                  <a:pt x="0" y="19"/>
                </a:lnTo>
                <a:lnTo>
                  <a:pt x="0" y="12"/>
                </a:lnTo>
                <a:lnTo>
                  <a:pt x="0" y="6"/>
                </a:lnTo>
                <a:lnTo>
                  <a:pt x="4" y="3"/>
                </a:lnTo>
                <a:lnTo>
                  <a:pt x="9" y="3"/>
                </a:lnTo>
                <a:lnTo>
                  <a:pt x="12" y="2"/>
                </a:lnTo>
                <a:lnTo>
                  <a:pt x="16" y="0"/>
                </a:lnTo>
                <a:lnTo>
                  <a:pt x="23" y="3"/>
                </a:lnTo>
                <a:lnTo>
                  <a:pt x="26" y="11"/>
                </a:lnTo>
                <a:lnTo>
                  <a:pt x="30" y="19"/>
                </a:lnTo>
                <a:lnTo>
                  <a:pt x="36" y="28"/>
                </a:lnTo>
                <a:lnTo>
                  <a:pt x="38" y="37"/>
                </a:lnTo>
                <a:lnTo>
                  <a:pt x="40" y="48"/>
                </a:lnTo>
                <a:lnTo>
                  <a:pt x="42" y="60"/>
                </a:lnTo>
                <a:lnTo>
                  <a:pt x="46" y="72"/>
                </a:lnTo>
                <a:lnTo>
                  <a:pt x="46" y="84"/>
                </a:lnTo>
                <a:lnTo>
                  <a:pt x="48" y="97"/>
                </a:lnTo>
                <a:lnTo>
                  <a:pt x="48" y="108"/>
                </a:lnTo>
                <a:lnTo>
                  <a:pt x="50" y="120"/>
                </a:lnTo>
                <a:lnTo>
                  <a:pt x="50" y="129"/>
                </a:lnTo>
                <a:lnTo>
                  <a:pt x="52" y="140"/>
                </a:lnTo>
                <a:lnTo>
                  <a:pt x="54" y="147"/>
                </a:lnTo>
                <a:lnTo>
                  <a:pt x="56" y="155"/>
                </a:lnTo>
                <a:lnTo>
                  <a:pt x="56" y="156"/>
                </a:lnTo>
                <a:lnTo>
                  <a:pt x="54" y="160"/>
                </a:lnTo>
                <a:lnTo>
                  <a:pt x="54" y="164"/>
                </a:lnTo>
                <a:lnTo>
                  <a:pt x="54" y="169"/>
                </a:lnTo>
                <a:lnTo>
                  <a:pt x="54" y="172"/>
                </a:lnTo>
                <a:lnTo>
                  <a:pt x="52" y="177"/>
                </a:lnTo>
                <a:lnTo>
                  <a:pt x="52" y="180"/>
                </a:lnTo>
                <a:lnTo>
                  <a:pt x="54" y="181"/>
                </a:lnTo>
                <a:lnTo>
                  <a:pt x="54" y="181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92" name="Freeform 52"/>
          <p:cNvSpPr>
            <a:spLocks noChangeArrowheads="1"/>
          </p:cNvSpPr>
          <p:nvPr/>
        </p:nvSpPr>
        <p:spPr bwMode="auto">
          <a:xfrm>
            <a:off x="7075488" y="4738688"/>
            <a:ext cx="112712" cy="209550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67" y="2"/>
              </a:cxn>
              <a:cxn ang="0">
                <a:pos x="67" y="3"/>
              </a:cxn>
              <a:cxn ang="0">
                <a:pos x="69" y="6"/>
              </a:cxn>
              <a:cxn ang="0">
                <a:pos x="69" y="11"/>
              </a:cxn>
              <a:cxn ang="0">
                <a:pos x="69" y="14"/>
              </a:cxn>
              <a:cxn ang="0">
                <a:pos x="71" y="19"/>
              </a:cxn>
              <a:cxn ang="0">
                <a:pos x="71" y="23"/>
              </a:cxn>
              <a:cxn ang="0">
                <a:pos x="71" y="28"/>
              </a:cxn>
              <a:cxn ang="0">
                <a:pos x="69" y="32"/>
              </a:cxn>
              <a:cxn ang="0">
                <a:pos x="67" y="39"/>
              </a:cxn>
              <a:cxn ang="0">
                <a:pos x="67" y="43"/>
              </a:cxn>
              <a:cxn ang="0">
                <a:pos x="66" y="48"/>
              </a:cxn>
              <a:cxn ang="0">
                <a:pos x="62" y="52"/>
              </a:cxn>
              <a:cxn ang="0">
                <a:pos x="60" y="57"/>
              </a:cxn>
              <a:cxn ang="0">
                <a:pos x="55" y="60"/>
              </a:cxn>
              <a:cxn ang="0">
                <a:pos x="54" y="63"/>
              </a:cxn>
              <a:cxn ang="0">
                <a:pos x="50" y="66"/>
              </a:cxn>
              <a:cxn ang="0">
                <a:pos x="48" y="71"/>
              </a:cxn>
              <a:cxn ang="0">
                <a:pos x="46" y="73"/>
              </a:cxn>
              <a:cxn ang="0">
                <a:pos x="44" y="77"/>
              </a:cxn>
              <a:cxn ang="0">
                <a:pos x="42" y="80"/>
              </a:cxn>
              <a:cxn ang="0">
                <a:pos x="40" y="83"/>
              </a:cxn>
              <a:cxn ang="0">
                <a:pos x="40" y="86"/>
              </a:cxn>
              <a:cxn ang="0">
                <a:pos x="38" y="91"/>
              </a:cxn>
              <a:cxn ang="0">
                <a:pos x="36" y="94"/>
              </a:cxn>
              <a:cxn ang="0">
                <a:pos x="34" y="97"/>
              </a:cxn>
              <a:cxn ang="0">
                <a:pos x="32" y="100"/>
              </a:cxn>
              <a:cxn ang="0">
                <a:pos x="32" y="103"/>
              </a:cxn>
              <a:cxn ang="0">
                <a:pos x="30" y="108"/>
              </a:cxn>
              <a:cxn ang="0">
                <a:pos x="26" y="111"/>
              </a:cxn>
              <a:cxn ang="0">
                <a:pos x="24" y="115"/>
              </a:cxn>
              <a:cxn ang="0">
                <a:pos x="20" y="118"/>
              </a:cxn>
              <a:cxn ang="0">
                <a:pos x="18" y="120"/>
              </a:cxn>
              <a:cxn ang="0">
                <a:pos x="16" y="122"/>
              </a:cxn>
              <a:cxn ang="0">
                <a:pos x="14" y="123"/>
              </a:cxn>
              <a:cxn ang="0">
                <a:pos x="12" y="126"/>
              </a:cxn>
              <a:cxn ang="0">
                <a:pos x="6" y="131"/>
              </a:cxn>
              <a:cxn ang="0">
                <a:pos x="4" y="132"/>
              </a:cxn>
              <a:cxn ang="0">
                <a:pos x="0" y="126"/>
              </a:cxn>
              <a:cxn ang="0">
                <a:pos x="0" y="120"/>
              </a:cxn>
              <a:cxn ang="0">
                <a:pos x="0" y="112"/>
              </a:cxn>
              <a:cxn ang="0">
                <a:pos x="2" y="106"/>
              </a:cxn>
              <a:cxn ang="0">
                <a:pos x="4" y="97"/>
              </a:cxn>
              <a:cxn ang="0">
                <a:pos x="6" y="89"/>
              </a:cxn>
              <a:cxn ang="0">
                <a:pos x="10" y="82"/>
              </a:cxn>
              <a:cxn ang="0">
                <a:pos x="16" y="73"/>
              </a:cxn>
              <a:cxn ang="0">
                <a:pos x="20" y="63"/>
              </a:cxn>
              <a:cxn ang="0">
                <a:pos x="26" y="55"/>
              </a:cxn>
              <a:cxn ang="0">
                <a:pos x="30" y="46"/>
              </a:cxn>
              <a:cxn ang="0">
                <a:pos x="36" y="40"/>
              </a:cxn>
              <a:cxn ang="0">
                <a:pos x="40" y="32"/>
              </a:cxn>
              <a:cxn ang="0">
                <a:pos x="44" y="27"/>
              </a:cxn>
              <a:cxn ang="0">
                <a:pos x="48" y="20"/>
              </a:cxn>
              <a:cxn ang="0">
                <a:pos x="50" y="15"/>
              </a:cxn>
              <a:cxn ang="0">
                <a:pos x="50" y="14"/>
              </a:cxn>
              <a:cxn ang="0">
                <a:pos x="52" y="13"/>
              </a:cxn>
              <a:cxn ang="0">
                <a:pos x="54" y="11"/>
              </a:cxn>
              <a:cxn ang="0">
                <a:pos x="57" y="8"/>
              </a:cxn>
              <a:cxn ang="0">
                <a:pos x="62" y="3"/>
              </a:cxn>
              <a:cxn ang="0">
                <a:pos x="66" y="0"/>
              </a:cxn>
              <a:cxn ang="0">
                <a:pos x="66" y="0"/>
              </a:cxn>
            </a:cxnLst>
            <a:rect l="0" t="0" r="r" b="b"/>
            <a:pathLst>
              <a:path w="71" h="132">
                <a:moveTo>
                  <a:pt x="66" y="0"/>
                </a:moveTo>
                <a:lnTo>
                  <a:pt x="67" y="2"/>
                </a:lnTo>
                <a:lnTo>
                  <a:pt x="67" y="3"/>
                </a:lnTo>
                <a:lnTo>
                  <a:pt x="69" y="6"/>
                </a:lnTo>
                <a:lnTo>
                  <a:pt x="69" y="11"/>
                </a:lnTo>
                <a:lnTo>
                  <a:pt x="69" y="14"/>
                </a:lnTo>
                <a:lnTo>
                  <a:pt x="71" y="19"/>
                </a:lnTo>
                <a:lnTo>
                  <a:pt x="71" y="23"/>
                </a:lnTo>
                <a:lnTo>
                  <a:pt x="71" y="28"/>
                </a:lnTo>
                <a:lnTo>
                  <a:pt x="69" y="32"/>
                </a:lnTo>
                <a:lnTo>
                  <a:pt x="67" y="39"/>
                </a:lnTo>
                <a:lnTo>
                  <a:pt x="67" y="43"/>
                </a:lnTo>
                <a:lnTo>
                  <a:pt x="66" y="48"/>
                </a:lnTo>
                <a:lnTo>
                  <a:pt x="62" y="52"/>
                </a:lnTo>
                <a:lnTo>
                  <a:pt x="60" y="57"/>
                </a:lnTo>
                <a:lnTo>
                  <a:pt x="55" y="60"/>
                </a:lnTo>
                <a:lnTo>
                  <a:pt x="54" y="63"/>
                </a:lnTo>
                <a:lnTo>
                  <a:pt x="50" y="66"/>
                </a:lnTo>
                <a:lnTo>
                  <a:pt x="48" y="71"/>
                </a:lnTo>
                <a:lnTo>
                  <a:pt x="46" y="73"/>
                </a:lnTo>
                <a:lnTo>
                  <a:pt x="44" y="77"/>
                </a:lnTo>
                <a:lnTo>
                  <a:pt x="42" y="80"/>
                </a:lnTo>
                <a:lnTo>
                  <a:pt x="40" y="83"/>
                </a:lnTo>
                <a:lnTo>
                  <a:pt x="40" y="86"/>
                </a:lnTo>
                <a:lnTo>
                  <a:pt x="38" y="91"/>
                </a:lnTo>
                <a:lnTo>
                  <a:pt x="36" y="94"/>
                </a:lnTo>
                <a:lnTo>
                  <a:pt x="34" y="97"/>
                </a:lnTo>
                <a:lnTo>
                  <a:pt x="32" y="100"/>
                </a:lnTo>
                <a:lnTo>
                  <a:pt x="32" y="103"/>
                </a:lnTo>
                <a:lnTo>
                  <a:pt x="30" y="108"/>
                </a:lnTo>
                <a:lnTo>
                  <a:pt x="26" y="111"/>
                </a:lnTo>
                <a:lnTo>
                  <a:pt x="24" y="115"/>
                </a:lnTo>
                <a:lnTo>
                  <a:pt x="20" y="118"/>
                </a:lnTo>
                <a:lnTo>
                  <a:pt x="18" y="120"/>
                </a:lnTo>
                <a:lnTo>
                  <a:pt x="16" y="122"/>
                </a:lnTo>
                <a:lnTo>
                  <a:pt x="14" y="123"/>
                </a:lnTo>
                <a:lnTo>
                  <a:pt x="12" y="126"/>
                </a:lnTo>
                <a:lnTo>
                  <a:pt x="6" y="131"/>
                </a:lnTo>
                <a:lnTo>
                  <a:pt x="4" y="132"/>
                </a:lnTo>
                <a:lnTo>
                  <a:pt x="0" y="126"/>
                </a:lnTo>
                <a:lnTo>
                  <a:pt x="0" y="120"/>
                </a:lnTo>
                <a:lnTo>
                  <a:pt x="0" y="112"/>
                </a:lnTo>
                <a:lnTo>
                  <a:pt x="2" y="106"/>
                </a:lnTo>
                <a:lnTo>
                  <a:pt x="4" y="97"/>
                </a:lnTo>
                <a:lnTo>
                  <a:pt x="6" y="89"/>
                </a:lnTo>
                <a:lnTo>
                  <a:pt x="10" y="82"/>
                </a:lnTo>
                <a:lnTo>
                  <a:pt x="16" y="73"/>
                </a:lnTo>
                <a:lnTo>
                  <a:pt x="20" y="63"/>
                </a:lnTo>
                <a:lnTo>
                  <a:pt x="26" y="55"/>
                </a:lnTo>
                <a:lnTo>
                  <a:pt x="30" y="46"/>
                </a:lnTo>
                <a:lnTo>
                  <a:pt x="36" y="40"/>
                </a:lnTo>
                <a:lnTo>
                  <a:pt x="40" y="32"/>
                </a:lnTo>
                <a:lnTo>
                  <a:pt x="44" y="27"/>
                </a:lnTo>
                <a:lnTo>
                  <a:pt x="48" y="20"/>
                </a:lnTo>
                <a:lnTo>
                  <a:pt x="50" y="15"/>
                </a:lnTo>
                <a:lnTo>
                  <a:pt x="50" y="14"/>
                </a:lnTo>
                <a:lnTo>
                  <a:pt x="52" y="13"/>
                </a:lnTo>
                <a:lnTo>
                  <a:pt x="54" y="11"/>
                </a:lnTo>
                <a:lnTo>
                  <a:pt x="57" y="8"/>
                </a:lnTo>
                <a:lnTo>
                  <a:pt x="62" y="3"/>
                </a:lnTo>
                <a:lnTo>
                  <a:pt x="66" y="0"/>
                </a:lnTo>
                <a:lnTo>
                  <a:pt x="66" y="0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93" name="Freeform 53"/>
          <p:cNvSpPr>
            <a:spLocks noChangeArrowheads="1"/>
          </p:cNvSpPr>
          <p:nvPr/>
        </p:nvSpPr>
        <p:spPr bwMode="auto">
          <a:xfrm>
            <a:off x="6710363" y="4605338"/>
            <a:ext cx="66675" cy="241300"/>
          </a:xfrm>
          <a:custGeom>
            <a:avLst/>
            <a:gdLst/>
            <a:ahLst/>
            <a:cxnLst>
              <a:cxn ang="0">
                <a:pos x="16" y="152"/>
              </a:cxn>
              <a:cxn ang="0">
                <a:pos x="12" y="150"/>
              </a:cxn>
              <a:cxn ang="0">
                <a:pos x="10" y="150"/>
              </a:cxn>
              <a:cxn ang="0">
                <a:pos x="6" y="149"/>
              </a:cxn>
              <a:cxn ang="0">
                <a:pos x="4" y="147"/>
              </a:cxn>
              <a:cxn ang="0">
                <a:pos x="2" y="143"/>
              </a:cxn>
              <a:cxn ang="0">
                <a:pos x="0" y="139"/>
              </a:cxn>
              <a:cxn ang="0">
                <a:pos x="0" y="136"/>
              </a:cxn>
              <a:cxn ang="0">
                <a:pos x="0" y="134"/>
              </a:cxn>
              <a:cxn ang="0">
                <a:pos x="0" y="130"/>
              </a:cxn>
              <a:cxn ang="0">
                <a:pos x="2" y="126"/>
              </a:cxn>
              <a:cxn ang="0">
                <a:pos x="4" y="121"/>
              </a:cxn>
              <a:cxn ang="0">
                <a:pos x="4" y="116"/>
              </a:cxn>
              <a:cxn ang="0">
                <a:pos x="6" y="112"/>
              </a:cxn>
              <a:cxn ang="0">
                <a:pos x="10" y="107"/>
              </a:cxn>
              <a:cxn ang="0">
                <a:pos x="10" y="101"/>
              </a:cxn>
              <a:cxn ang="0">
                <a:pos x="10" y="95"/>
              </a:cxn>
              <a:cxn ang="0">
                <a:pos x="10" y="89"/>
              </a:cxn>
              <a:cxn ang="0">
                <a:pos x="10" y="83"/>
              </a:cxn>
              <a:cxn ang="0">
                <a:pos x="8" y="75"/>
              </a:cxn>
              <a:cxn ang="0">
                <a:pos x="8" y="69"/>
              </a:cxn>
              <a:cxn ang="0">
                <a:pos x="8" y="63"/>
              </a:cxn>
              <a:cxn ang="0">
                <a:pos x="6" y="57"/>
              </a:cxn>
              <a:cxn ang="0">
                <a:pos x="4" y="49"/>
              </a:cxn>
              <a:cxn ang="0">
                <a:pos x="4" y="43"/>
              </a:cxn>
              <a:cxn ang="0">
                <a:pos x="2" y="35"/>
              </a:cxn>
              <a:cxn ang="0">
                <a:pos x="2" y="29"/>
              </a:cxn>
              <a:cxn ang="0">
                <a:pos x="0" y="21"/>
              </a:cxn>
              <a:cxn ang="0">
                <a:pos x="2" y="15"/>
              </a:cxn>
              <a:cxn ang="0">
                <a:pos x="2" y="8"/>
              </a:cxn>
              <a:cxn ang="0">
                <a:pos x="4" y="2"/>
              </a:cxn>
              <a:cxn ang="0">
                <a:pos x="8" y="0"/>
              </a:cxn>
              <a:cxn ang="0">
                <a:pos x="14" y="0"/>
              </a:cxn>
              <a:cxn ang="0">
                <a:pos x="20" y="0"/>
              </a:cxn>
              <a:cxn ang="0">
                <a:pos x="24" y="0"/>
              </a:cxn>
              <a:cxn ang="0">
                <a:pos x="30" y="4"/>
              </a:cxn>
              <a:cxn ang="0">
                <a:pos x="36" y="11"/>
              </a:cxn>
              <a:cxn ang="0">
                <a:pos x="38" y="18"/>
              </a:cxn>
              <a:cxn ang="0">
                <a:pos x="42" y="27"/>
              </a:cxn>
              <a:cxn ang="0">
                <a:pos x="42" y="37"/>
              </a:cxn>
              <a:cxn ang="0">
                <a:pos x="42" y="48"/>
              </a:cxn>
              <a:cxn ang="0">
                <a:pos x="42" y="58"/>
              </a:cxn>
              <a:cxn ang="0">
                <a:pos x="42" y="69"/>
              </a:cxn>
              <a:cxn ang="0">
                <a:pos x="40" y="78"/>
              </a:cxn>
              <a:cxn ang="0">
                <a:pos x="38" y="89"/>
              </a:cxn>
              <a:cxn ang="0">
                <a:pos x="38" y="99"/>
              </a:cxn>
              <a:cxn ang="0">
                <a:pos x="36" y="111"/>
              </a:cxn>
              <a:cxn ang="0">
                <a:pos x="34" y="120"/>
              </a:cxn>
              <a:cxn ang="0">
                <a:pos x="34" y="127"/>
              </a:cxn>
              <a:cxn ang="0">
                <a:pos x="34" y="136"/>
              </a:cxn>
              <a:cxn ang="0">
                <a:pos x="34" y="144"/>
              </a:cxn>
              <a:cxn ang="0">
                <a:pos x="32" y="144"/>
              </a:cxn>
              <a:cxn ang="0">
                <a:pos x="30" y="146"/>
              </a:cxn>
              <a:cxn ang="0">
                <a:pos x="28" y="146"/>
              </a:cxn>
              <a:cxn ang="0">
                <a:pos x="24" y="147"/>
              </a:cxn>
              <a:cxn ang="0">
                <a:pos x="18" y="149"/>
              </a:cxn>
              <a:cxn ang="0">
                <a:pos x="16" y="152"/>
              </a:cxn>
              <a:cxn ang="0">
                <a:pos x="16" y="152"/>
              </a:cxn>
            </a:cxnLst>
            <a:rect l="0" t="0" r="r" b="b"/>
            <a:pathLst>
              <a:path w="42" h="152">
                <a:moveTo>
                  <a:pt x="16" y="152"/>
                </a:moveTo>
                <a:lnTo>
                  <a:pt x="12" y="150"/>
                </a:lnTo>
                <a:lnTo>
                  <a:pt x="10" y="150"/>
                </a:lnTo>
                <a:lnTo>
                  <a:pt x="6" y="149"/>
                </a:lnTo>
                <a:lnTo>
                  <a:pt x="4" y="147"/>
                </a:lnTo>
                <a:lnTo>
                  <a:pt x="2" y="143"/>
                </a:lnTo>
                <a:lnTo>
                  <a:pt x="0" y="139"/>
                </a:lnTo>
                <a:lnTo>
                  <a:pt x="0" y="136"/>
                </a:lnTo>
                <a:lnTo>
                  <a:pt x="0" y="134"/>
                </a:lnTo>
                <a:lnTo>
                  <a:pt x="0" y="130"/>
                </a:lnTo>
                <a:lnTo>
                  <a:pt x="2" y="126"/>
                </a:lnTo>
                <a:lnTo>
                  <a:pt x="4" y="121"/>
                </a:lnTo>
                <a:lnTo>
                  <a:pt x="4" y="116"/>
                </a:lnTo>
                <a:lnTo>
                  <a:pt x="6" y="112"/>
                </a:lnTo>
                <a:lnTo>
                  <a:pt x="10" y="107"/>
                </a:lnTo>
                <a:lnTo>
                  <a:pt x="10" y="101"/>
                </a:lnTo>
                <a:lnTo>
                  <a:pt x="10" y="95"/>
                </a:lnTo>
                <a:lnTo>
                  <a:pt x="10" y="89"/>
                </a:lnTo>
                <a:lnTo>
                  <a:pt x="10" y="83"/>
                </a:lnTo>
                <a:lnTo>
                  <a:pt x="8" y="75"/>
                </a:lnTo>
                <a:lnTo>
                  <a:pt x="8" y="69"/>
                </a:lnTo>
                <a:lnTo>
                  <a:pt x="8" y="63"/>
                </a:lnTo>
                <a:lnTo>
                  <a:pt x="6" y="57"/>
                </a:lnTo>
                <a:lnTo>
                  <a:pt x="4" y="49"/>
                </a:lnTo>
                <a:lnTo>
                  <a:pt x="4" y="43"/>
                </a:lnTo>
                <a:lnTo>
                  <a:pt x="2" y="35"/>
                </a:lnTo>
                <a:lnTo>
                  <a:pt x="2" y="29"/>
                </a:lnTo>
                <a:lnTo>
                  <a:pt x="0" y="21"/>
                </a:lnTo>
                <a:lnTo>
                  <a:pt x="2" y="15"/>
                </a:lnTo>
                <a:lnTo>
                  <a:pt x="2" y="8"/>
                </a:lnTo>
                <a:lnTo>
                  <a:pt x="4" y="2"/>
                </a:lnTo>
                <a:lnTo>
                  <a:pt x="8" y="0"/>
                </a:lnTo>
                <a:lnTo>
                  <a:pt x="14" y="0"/>
                </a:lnTo>
                <a:lnTo>
                  <a:pt x="20" y="0"/>
                </a:lnTo>
                <a:lnTo>
                  <a:pt x="24" y="0"/>
                </a:lnTo>
                <a:lnTo>
                  <a:pt x="30" y="4"/>
                </a:lnTo>
                <a:lnTo>
                  <a:pt x="36" y="11"/>
                </a:lnTo>
                <a:lnTo>
                  <a:pt x="38" y="18"/>
                </a:lnTo>
                <a:lnTo>
                  <a:pt x="42" y="27"/>
                </a:lnTo>
                <a:lnTo>
                  <a:pt x="42" y="37"/>
                </a:lnTo>
                <a:lnTo>
                  <a:pt x="42" y="48"/>
                </a:lnTo>
                <a:lnTo>
                  <a:pt x="42" y="58"/>
                </a:lnTo>
                <a:lnTo>
                  <a:pt x="42" y="69"/>
                </a:lnTo>
                <a:lnTo>
                  <a:pt x="40" y="78"/>
                </a:lnTo>
                <a:lnTo>
                  <a:pt x="38" y="89"/>
                </a:lnTo>
                <a:lnTo>
                  <a:pt x="38" y="99"/>
                </a:lnTo>
                <a:lnTo>
                  <a:pt x="36" y="111"/>
                </a:lnTo>
                <a:lnTo>
                  <a:pt x="34" y="120"/>
                </a:lnTo>
                <a:lnTo>
                  <a:pt x="34" y="127"/>
                </a:lnTo>
                <a:lnTo>
                  <a:pt x="34" y="136"/>
                </a:lnTo>
                <a:lnTo>
                  <a:pt x="34" y="144"/>
                </a:lnTo>
                <a:lnTo>
                  <a:pt x="32" y="144"/>
                </a:lnTo>
                <a:lnTo>
                  <a:pt x="30" y="146"/>
                </a:lnTo>
                <a:lnTo>
                  <a:pt x="28" y="146"/>
                </a:lnTo>
                <a:lnTo>
                  <a:pt x="24" y="147"/>
                </a:lnTo>
                <a:lnTo>
                  <a:pt x="18" y="149"/>
                </a:lnTo>
                <a:lnTo>
                  <a:pt x="16" y="152"/>
                </a:lnTo>
                <a:lnTo>
                  <a:pt x="16" y="152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94" name="Freeform 54"/>
          <p:cNvSpPr>
            <a:spLocks noChangeArrowheads="1"/>
          </p:cNvSpPr>
          <p:nvPr/>
        </p:nvSpPr>
        <p:spPr bwMode="auto">
          <a:xfrm>
            <a:off x="6562725" y="4451350"/>
            <a:ext cx="342900" cy="166688"/>
          </a:xfrm>
          <a:custGeom>
            <a:avLst/>
            <a:gdLst/>
            <a:ahLst/>
            <a:cxnLst>
              <a:cxn ang="0">
                <a:pos x="212" y="0"/>
              </a:cxn>
              <a:cxn ang="0">
                <a:pos x="204" y="0"/>
              </a:cxn>
              <a:cxn ang="0">
                <a:pos x="190" y="2"/>
              </a:cxn>
              <a:cxn ang="0">
                <a:pos x="174" y="5"/>
              </a:cxn>
              <a:cxn ang="0">
                <a:pos x="157" y="8"/>
              </a:cxn>
              <a:cxn ang="0">
                <a:pos x="139" y="14"/>
              </a:cxn>
              <a:cxn ang="0">
                <a:pos x="123" y="20"/>
              </a:cxn>
              <a:cxn ang="0">
                <a:pos x="111" y="29"/>
              </a:cxn>
              <a:cxn ang="0">
                <a:pos x="101" y="36"/>
              </a:cxn>
              <a:cxn ang="0">
                <a:pos x="91" y="42"/>
              </a:cxn>
              <a:cxn ang="0">
                <a:pos x="79" y="50"/>
              </a:cxn>
              <a:cxn ang="0">
                <a:pos x="69" y="55"/>
              </a:cxn>
              <a:cxn ang="0">
                <a:pos x="57" y="63"/>
              </a:cxn>
              <a:cxn ang="0">
                <a:pos x="46" y="71"/>
              </a:cxn>
              <a:cxn ang="0">
                <a:pos x="34" y="78"/>
              </a:cxn>
              <a:cxn ang="0">
                <a:pos x="24" y="85"/>
              </a:cxn>
              <a:cxn ang="0">
                <a:pos x="16" y="91"/>
              </a:cxn>
              <a:cxn ang="0">
                <a:pos x="12" y="95"/>
              </a:cxn>
              <a:cxn ang="0">
                <a:pos x="4" y="100"/>
              </a:cxn>
              <a:cxn ang="0">
                <a:pos x="0" y="103"/>
              </a:cxn>
              <a:cxn ang="0">
                <a:pos x="8" y="105"/>
              </a:cxn>
              <a:cxn ang="0">
                <a:pos x="30" y="101"/>
              </a:cxn>
              <a:cxn ang="0">
                <a:pos x="57" y="91"/>
              </a:cxn>
              <a:cxn ang="0">
                <a:pos x="85" y="77"/>
              </a:cxn>
              <a:cxn ang="0">
                <a:pos x="115" y="62"/>
              </a:cxn>
              <a:cxn ang="0">
                <a:pos x="141" y="46"/>
              </a:cxn>
              <a:cxn ang="0">
                <a:pos x="166" y="32"/>
              </a:cxn>
              <a:cxn ang="0">
                <a:pos x="186" y="22"/>
              </a:cxn>
              <a:cxn ang="0">
                <a:pos x="196" y="17"/>
              </a:cxn>
              <a:cxn ang="0">
                <a:pos x="202" y="13"/>
              </a:cxn>
              <a:cxn ang="0">
                <a:pos x="208" y="8"/>
              </a:cxn>
              <a:cxn ang="0">
                <a:pos x="214" y="4"/>
              </a:cxn>
              <a:cxn ang="0">
                <a:pos x="216" y="4"/>
              </a:cxn>
            </a:cxnLst>
            <a:rect l="0" t="0" r="r" b="b"/>
            <a:pathLst>
              <a:path w="216" h="105">
                <a:moveTo>
                  <a:pt x="216" y="4"/>
                </a:moveTo>
                <a:lnTo>
                  <a:pt x="212" y="0"/>
                </a:lnTo>
                <a:lnTo>
                  <a:pt x="208" y="0"/>
                </a:lnTo>
                <a:lnTo>
                  <a:pt x="204" y="0"/>
                </a:lnTo>
                <a:lnTo>
                  <a:pt x="198" y="0"/>
                </a:lnTo>
                <a:lnTo>
                  <a:pt x="190" y="2"/>
                </a:lnTo>
                <a:lnTo>
                  <a:pt x="182" y="4"/>
                </a:lnTo>
                <a:lnTo>
                  <a:pt x="174" y="5"/>
                </a:lnTo>
                <a:lnTo>
                  <a:pt x="166" y="6"/>
                </a:lnTo>
                <a:lnTo>
                  <a:pt x="157" y="8"/>
                </a:lnTo>
                <a:lnTo>
                  <a:pt x="147" y="11"/>
                </a:lnTo>
                <a:lnTo>
                  <a:pt x="139" y="14"/>
                </a:lnTo>
                <a:lnTo>
                  <a:pt x="131" y="17"/>
                </a:lnTo>
                <a:lnTo>
                  <a:pt x="123" y="20"/>
                </a:lnTo>
                <a:lnTo>
                  <a:pt x="117" y="25"/>
                </a:lnTo>
                <a:lnTo>
                  <a:pt x="111" y="29"/>
                </a:lnTo>
                <a:lnTo>
                  <a:pt x="107" y="32"/>
                </a:lnTo>
                <a:lnTo>
                  <a:pt x="101" y="36"/>
                </a:lnTo>
                <a:lnTo>
                  <a:pt x="97" y="40"/>
                </a:lnTo>
                <a:lnTo>
                  <a:pt x="91" y="42"/>
                </a:lnTo>
                <a:lnTo>
                  <a:pt x="85" y="46"/>
                </a:lnTo>
                <a:lnTo>
                  <a:pt x="79" y="50"/>
                </a:lnTo>
                <a:lnTo>
                  <a:pt x="75" y="52"/>
                </a:lnTo>
                <a:lnTo>
                  <a:pt x="69" y="55"/>
                </a:lnTo>
                <a:lnTo>
                  <a:pt x="64" y="60"/>
                </a:lnTo>
                <a:lnTo>
                  <a:pt x="57" y="63"/>
                </a:lnTo>
                <a:lnTo>
                  <a:pt x="52" y="66"/>
                </a:lnTo>
                <a:lnTo>
                  <a:pt x="46" y="71"/>
                </a:lnTo>
                <a:lnTo>
                  <a:pt x="40" y="74"/>
                </a:lnTo>
                <a:lnTo>
                  <a:pt x="34" y="78"/>
                </a:lnTo>
                <a:lnTo>
                  <a:pt x="28" y="82"/>
                </a:lnTo>
                <a:lnTo>
                  <a:pt x="24" y="85"/>
                </a:lnTo>
                <a:lnTo>
                  <a:pt x="18" y="89"/>
                </a:lnTo>
                <a:lnTo>
                  <a:pt x="16" y="91"/>
                </a:lnTo>
                <a:lnTo>
                  <a:pt x="14" y="92"/>
                </a:lnTo>
                <a:lnTo>
                  <a:pt x="12" y="95"/>
                </a:lnTo>
                <a:lnTo>
                  <a:pt x="8" y="97"/>
                </a:lnTo>
                <a:lnTo>
                  <a:pt x="4" y="100"/>
                </a:lnTo>
                <a:lnTo>
                  <a:pt x="2" y="101"/>
                </a:lnTo>
                <a:lnTo>
                  <a:pt x="0" y="103"/>
                </a:lnTo>
                <a:lnTo>
                  <a:pt x="0" y="105"/>
                </a:lnTo>
                <a:lnTo>
                  <a:pt x="8" y="105"/>
                </a:lnTo>
                <a:lnTo>
                  <a:pt x="18" y="105"/>
                </a:lnTo>
                <a:lnTo>
                  <a:pt x="30" y="101"/>
                </a:lnTo>
                <a:lnTo>
                  <a:pt x="43" y="97"/>
                </a:lnTo>
                <a:lnTo>
                  <a:pt x="57" y="91"/>
                </a:lnTo>
                <a:lnTo>
                  <a:pt x="71" y="85"/>
                </a:lnTo>
                <a:lnTo>
                  <a:pt x="85" y="77"/>
                </a:lnTo>
                <a:lnTo>
                  <a:pt x="101" y="71"/>
                </a:lnTo>
                <a:lnTo>
                  <a:pt x="115" y="62"/>
                </a:lnTo>
                <a:lnTo>
                  <a:pt x="129" y="54"/>
                </a:lnTo>
                <a:lnTo>
                  <a:pt x="141" y="46"/>
                </a:lnTo>
                <a:lnTo>
                  <a:pt x="155" y="39"/>
                </a:lnTo>
                <a:lnTo>
                  <a:pt x="166" y="32"/>
                </a:lnTo>
                <a:lnTo>
                  <a:pt x="176" y="27"/>
                </a:lnTo>
                <a:lnTo>
                  <a:pt x="186" y="22"/>
                </a:lnTo>
                <a:lnTo>
                  <a:pt x="194" y="19"/>
                </a:lnTo>
                <a:lnTo>
                  <a:pt x="196" y="17"/>
                </a:lnTo>
                <a:lnTo>
                  <a:pt x="198" y="16"/>
                </a:lnTo>
                <a:lnTo>
                  <a:pt x="202" y="13"/>
                </a:lnTo>
                <a:lnTo>
                  <a:pt x="204" y="11"/>
                </a:lnTo>
                <a:lnTo>
                  <a:pt x="208" y="8"/>
                </a:lnTo>
                <a:lnTo>
                  <a:pt x="212" y="5"/>
                </a:lnTo>
                <a:lnTo>
                  <a:pt x="214" y="4"/>
                </a:lnTo>
                <a:lnTo>
                  <a:pt x="216" y="4"/>
                </a:lnTo>
                <a:lnTo>
                  <a:pt x="216" y="4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95" name="Freeform 55"/>
          <p:cNvSpPr>
            <a:spLocks noChangeArrowheads="1"/>
          </p:cNvSpPr>
          <p:nvPr/>
        </p:nvSpPr>
        <p:spPr bwMode="auto">
          <a:xfrm>
            <a:off x="5986463" y="4627563"/>
            <a:ext cx="309562" cy="46037"/>
          </a:xfrm>
          <a:custGeom>
            <a:avLst/>
            <a:gdLst/>
            <a:ahLst/>
            <a:cxnLst>
              <a:cxn ang="0">
                <a:pos x="190" y="9"/>
              </a:cxn>
              <a:cxn ang="0">
                <a:pos x="187" y="13"/>
              </a:cxn>
              <a:cxn ang="0">
                <a:pos x="179" y="18"/>
              </a:cxn>
              <a:cxn ang="0">
                <a:pos x="171" y="21"/>
              </a:cxn>
              <a:cxn ang="0">
                <a:pos x="161" y="23"/>
              </a:cxn>
              <a:cxn ang="0">
                <a:pos x="151" y="25"/>
              </a:cxn>
              <a:cxn ang="0">
                <a:pos x="139" y="25"/>
              </a:cxn>
              <a:cxn ang="0">
                <a:pos x="129" y="21"/>
              </a:cxn>
              <a:cxn ang="0">
                <a:pos x="119" y="20"/>
              </a:cxn>
              <a:cxn ang="0">
                <a:pos x="107" y="20"/>
              </a:cxn>
              <a:cxn ang="0">
                <a:pos x="93" y="21"/>
              </a:cxn>
              <a:cxn ang="0">
                <a:pos x="81" y="25"/>
              </a:cxn>
              <a:cxn ang="0">
                <a:pos x="66" y="26"/>
              </a:cxn>
              <a:cxn ang="0">
                <a:pos x="52" y="27"/>
              </a:cxn>
              <a:cxn ang="0">
                <a:pos x="40" y="29"/>
              </a:cxn>
              <a:cxn ang="0">
                <a:pos x="26" y="29"/>
              </a:cxn>
              <a:cxn ang="0">
                <a:pos x="18" y="27"/>
              </a:cxn>
              <a:cxn ang="0">
                <a:pos x="12" y="25"/>
              </a:cxn>
              <a:cxn ang="0">
                <a:pos x="4" y="23"/>
              </a:cxn>
              <a:cxn ang="0">
                <a:pos x="0" y="21"/>
              </a:cxn>
              <a:cxn ang="0">
                <a:pos x="14" y="11"/>
              </a:cxn>
              <a:cxn ang="0">
                <a:pos x="34" y="4"/>
              </a:cxn>
              <a:cxn ang="0">
                <a:pos x="58" y="1"/>
              </a:cxn>
              <a:cxn ang="0">
                <a:pos x="83" y="1"/>
              </a:cxn>
              <a:cxn ang="0">
                <a:pos x="109" y="0"/>
              </a:cxn>
              <a:cxn ang="0">
                <a:pos x="133" y="1"/>
              </a:cxn>
              <a:cxn ang="0">
                <a:pos x="153" y="1"/>
              </a:cxn>
              <a:cxn ang="0">
                <a:pos x="171" y="1"/>
              </a:cxn>
              <a:cxn ang="0">
                <a:pos x="177" y="3"/>
              </a:cxn>
              <a:cxn ang="0">
                <a:pos x="185" y="4"/>
              </a:cxn>
              <a:cxn ang="0">
                <a:pos x="190" y="6"/>
              </a:cxn>
              <a:cxn ang="0">
                <a:pos x="195" y="7"/>
              </a:cxn>
            </a:cxnLst>
            <a:rect l="0" t="0" r="r" b="b"/>
            <a:pathLst>
              <a:path w="195" h="29">
                <a:moveTo>
                  <a:pt x="195" y="7"/>
                </a:moveTo>
                <a:lnTo>
                  <a:pt x="190" y="9"/>
                </a:lnTo>
                <a:lnTo>
                  <a:pt x="189" y="12"/>
                </a:lnTo>
                <a:lnTo>
                  <a:pt x="187" y="13"/>
                </a:lnTo>
                <a:lnTo>
                  <a:pt x="183" y="17"/>
                </a:lnTo>
                <a:lnTo>
                  <a:pt x="179" y="18"/>
                </a:lnTo>
                <a:lnTo>
                  <a:pt x="175" y="20"/>
                </a:lnTo>
                <a:lnTo>
                  <a:pt x="171" y="21"/>
                </a:lnTo>
                <a:lnTo>
                  <a:pt x="167" y="23"/>
                </a:lnTo>
                <a:lnTo>
                  <a:pt x="161" y="23"/>
                </a:lnTo>
                <a:lnTo>
                  <a:pt x="155" y="25"/>
                </a:lnTo>
                <a:lnTo>
                  <a:pt x="151" y="25"/>
                </a:lnTo>
                <a:lnTo>
                  <a:pt x="145" y="25"/>
                </a:lnTo>
                <a:lnTo>
                  <a:pt x="139" y="25"/>
                </a:lnTo>
                <a:lnTo>
                  <a:pt x="133" y="23"/>
                </a:lnTo>
                <a:lnTo>
                  <a:pt x="129" y="21"/>
                </a:lnTo>
                <a:lnTo>
                  <a:pt x="123" y="21"/>
                </a:lnTo>
                <a:lnTo>
                  <a:pt x="119" y="20"/>
                </a:lnTo>
                <a:lnTo>
                  <a:pt x="113" y="20"/>
                </a:lnTo>
                <a:lnTo>
                  <a:pt x="107" y="20"/>
                </a:lnTo>
                <a:lnTo>
                  <a:pt x="101" y="20"/>
                </a:lnTo>
                <a:lnTo>
                  <a:pt x="93" y="21"/>
                </a:lnTo>
                <a:lnTo>
                  <a:pt x="88" y="23"/>
                </a:lnTo>
                <a:lnTo>
                  <a:pt x="81" y="25"/>
                </a:lnTo>
                <a:lnTo>
                  <a:pt x="74" y="25"/>
                </a:lnTo>
                <a:lnTo>
                  <a:pt x="66" y="26"/>
                </a:lnTo>
                <a:lnTo>
                  <a:pt x="60" y="27"/>
                </a:lnTo>
                <a:lnTo>
                  <a:pt x="52" y="27"/>
                </a:lnTo>
                <a:lnTo>
                  <a:pt x="46" y="29"/>
                </a:lnTo>
                <a:lnTo>
                  <a:pt x="40" y="29"/>
                </a:lnTo>
                <a:lnTo>
                  <a:pt x="32" y="29"/>
                </a:lnTo>
                <a:lnTo>
                  <a:pt x="26" y="29"/>
                </a:lnTo>
                <a:lnTo>
                  <a:pt x="20" y="29"/>
                </a:lnTo>
                <a:lnTo>
                  <a:pt x="18" y="27"/>
                </a:lnTo>
                <a:lnTo>
                  <a:pt x="16" y="26"/>
                </a:lnTo>
                <a:lnTo>
                  <a:pt x="12" y="25"/>
                </a:lnTo>
                <a:lnTo>
                  <a:pt x="8" y="25"/>
                </a:lnTo>
                <a:lnTo>
                  <a:pt x="4" y="23"/>
                </a:lnTo>
                <a:lnTo>
                  <a:pt x="2" y="21"/>
                </a:lnTo>
                <a:lnTo>
                  <a:pt x="0" y="21"/>
                </a:lnTo>
                <a:lnTo>
                  <a:pt x="4" y="15"/>
                </a:lnTo>
                <a:lnTo>
                  <a:pt x="14" y="11"/>
                </a:lnTo>
                <a:lnTo>
                  <a:pt x="24" y="7"/>
                </a:lnTo>
                <a:lnTo>
                  <a:pt x="34" y="4"/>
                </a:lnTo>
                <a:lnTo>
                  <a:pt x="46" y="3"/>
                </a:lnTo>
                <a:lnTo>
                  <a:pt x="58" y="1"/>
                </a:lnTo>
                <a:lnTo>
                  <a:pt x="69" y="1"/>
                </a:lnTo>
                <a:lnTo>
                  <a:pt x="83" y="1"/>
                </a:lnTo>
                <a:lnTo>
                  <a:pt x="95" y="0"/>
                </a:lnTo>
                <a:lnTo>
                  <a:pt x="109" y="0"/>
                </a:lnTo>
                <a:lnTo>
                  <a:pt x="121" y="1"/>
                </a:lnTo>
                <a:lnTo>
                  <a:pt x="133" y="1"/>
                </a:lnTo>
                <a:lnTo>
                  <a:pt x="143" y="1"/>
                </a:lnTo>
                <a:lnTo>
                  <a:pt x="153" y="1"/>
                </a:lnTo>
                <a:lnTo>
                  <a:pt x="163" y="1"/>
                </a:lnTo>
                <a:lnTo>
                  <a:pt x="171" y="1"/>
                </a:lnTo>
                <a:lnTo>
                  <a:pt x="175" y="1"/>
                </a:lnTo>
                <a:lnTo>
                  <a:pt x="177" y="3"/>
                </a:lnTo>
                <a:lnTo>
                  <a:pt x="181" y="4"/>
                </a:lnTo>
                <a:lnTo>
                  <a:pt x="185" y="4"/>
                </a:lnTo>
                <a:lnTo>
                  <a:pt x="189" y="6"/>
                </a:lnTo>
                <a:lnTo>
                  <a:pt x="190" y="6"/>
                </a:lnTo>
                <a:lnTo>
                  <a:pt x="195" y="7"/>
                </a:lnTo>
                <a:lnTo>
                  <a:pt x="195" y="7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96" name="Freeform 56"/>
          <p:cNvSpPr>
            <a:spLocks noChangeArrowheads="1"/>
          </p:cNvSpPr>
          <p:nvPr/>
        </p:nvSpPr>
        <p:spPr bwMode="auto">
          <a:xfrm>
            <a:off x="6527800" y="4689475"/>
            <a:ext cx="88900" cy="290513"/>
          </a:xfrm>
          <a:custGeom>
            <a:avLst/>
            <a:gdLst/>
            <a:ahLst/>
            <a:cxnLst>
              <a:cxn ang="0">
                <a:pos x="54" y="183"/>
              </a:cxn>
              <a:cxn ang="0">
                <a:pos x="50" y="181"/>
              </a:cxn>
              <a:cxn ang="0">
                <a:pos x="46" y="180"/>
              </a:cxn>
              <a:cxn ang="0">
                <a:pos x="44" y="177"/>
              </a:cxn>
              <a:cxn ang="0">
                <a:pos x="40" y="174"/>
              </a:cxn>
              <a:cxn ang="0">
                <a:pos x="38" y="169"/>
              </a:cxn>
              <a:cxn ang="0">
                <a:pos x="34" y="166"/>
              </a:cxn>
              <a:cxn ang="0">
                <a:pos x="32" y="160"/>
              </a:cxn>
              <a:cxn ang="0">
                <a:pos x="30" y="154"/>
              </a:cxn>
              <a:cxn ang="0">
                <a:pos x="26" y="148"/>
              </a:cxn>
              <a:cxn ang="0">
                <a:pos x="24" y="142"/>
              </a:cxn>
              <a:cxn ang="0">
                <a:pos x="22" y="136"/>
              </a:cxn>
              <a:cxn ang="0">
                <a:pos x="20" y="130"/>
              </a:cxn>
              <a:cxn ang="0">
                <a:pos x="18" y="122"/>
              </a:cxn>
              <a:cxn ang="0">
                <a:pos x="18" y="116"/>
              </a:cxn>
              <a:cxn ang="0">
                <a:pos x="18" y="109"/>
              </a:cxn>
              <a:cxn ang="0">
                <a:pos x="20" y="104"/>
              </a:cxn>
              <a:cxn ang="0">
                <a:pos x="18" y="97"/>
              </a:cxn>
              <a:cxn ang="0">
                <a:pos x="18" y="93"/>
              </a:cxn>
              <a:cxn ang="0">
                <a:pos x="16" y="86"/>
              </a:cxn>
              <a:cxn ang="0">
                <a:pos x="16" y="82"/>
              </a:cxn>
              <a:cxn ang="0">
                <a:pos x="14" y="74"/>
              </a:cxn>
              <a:cxn ang="0">
                <a:pos x="12" y="70"/>
              </a:cxn>
              <a:cxn ang="0">
                <a:pos x="12" y="63"/>
              </a:cxn>
              <a:cxn ang="0">
                <a:pos x="10" y="58"/>
              </a:cxn>
              <a:cxn ang="0">
                <a:pos x="8" y="51"/>
              </a:cxn>
              <a:cxn ang="0">
                <a:pos x="6" y="45"/>
              </a:cxn>
              <a:cxn ang="0">
                <a:pos x="4" y="39"/>
              </a:cxn>
              <a:cxn ang="0">
                <a:pos x="2" y="33"/>
              </a:cxn>
              <a:cxn ang="0">
                <a:pos x="0" y="27"/>
              </a:cxn>
              <a:cxn ang="0">
                <a:pos x="0" y="21"/>
              </a:cxn>
              <a:cxn ang="0">
                <a:pos x="0" y="14"/>
              </a:cxn>
              <a:cxn ang="0">
                <a:pos x="0" y="8"/>
              </a:cxn>
              <a:cxn ang="0">
                <a:pos x="4" y="5"/>
              </a:cxn>
              <a:cxn ang="0">
                <a:pos x="8" y="4"/>
              </a:cxn>
              <a:cxn ang="0">
                <a:pos x="12" y="2"/>
              </a:cxn>
              <a:cxn ang="0">
                <a:pos x="16" y="0"/>
              </a:cxn>
              <a:cxn ang="0">
                <a:pos x="22" y="5"/>
              </a:cxn>
              <a:cxn ang="0">
                <a:pos x="26" y="11"/>
              </a:cxn>
              <a:cxn ang="0">
                <a:pos x="30" y="19"/>
              </a:cxn>
              <a:cxn ang="0">
                <a:pos x="34" y="28"/>
              </a:cxn>
              <a:cxn ang="0">
                <a:pos x="38" y="39"/>
              </a:cxn>
              <a:cxn ang="0">
                <a:pos x="40" y="50"/>
              </a:cxn>
              <a:cxn ang="0">
                <a:pos x="42" y="62"/>
              </a:cxn>
              <a:cxn ang="0">
                <a:pos x="46" y="74"/>
              </a:cxn>
              <a:cxn ang="0">
                <a:pos x="46" y="85"/>
              </a:cxn>
              <a:cxn ang="0">
                <a:pos x="48" y="97"/>
              </a:cxn>
              <a:cxn ang="0">
                <a:pos x="48" y="108"/>
              </a:cxn>
              <a:cxn ang="0">
                <a:pos x="50" y="120"/>
              </a:cxn>
              <a:cxn ang="0">
                <a:pos x="50" y="131"/>
              </a:cxn>
              <a:cxn ang="0">
                <a:pos x="52" y="140"/>
              </a:cxn>
              <a:cxn ang="0">
                <a:pos x="54" y="149"/>
              </a:cxn>
              <a:cxn ang="0">
                <a:pos x="56" y="157"/>
              </a:cxn>
              <a:cxn ang="0">
                <a:pos x="54" y="158"/>
              </a:cxn>
              <a:cxn ang="0">
                <a:pos x="54" y="162"/>
              </a:cxn>
              <a:cxn ang="0">
                <a:pos x="54" y="165"/>
              </a:cxn>
              <a:cxn ang="0">
                <a:pos x="54" y="169"/>
              </a:cxn>
              <a:cxn ang="0">
                <a:pos x="54" y="174"/>
              </a:cxn>
              <a:cxn ang="0">
                <a:pos x="54" y="177"/>
              </a:cxn>
              <a:cxn ang="0">
                <a:pos x="54" y="180"/>
              </a:cxn>
              <a:cxn ang="0">
                <a:pos x="54" y="183"/>
              </a:cxn>
              <a:cxn ang="0">
                <a:pos x="54" y="183"/>
              </a:cxn>
            </a:cxnLst>
            <a:rect l="0" t="0" r="r" b="b"/>
            <a:pathLst>
              <a:path w="56" h="183">
                <a:moveTo>
                  <a:pt x="54" y="183"/>
                </a:moveTo>
                <a:lnTo>
                  <a:pt x="50" y="181"/>
                </a:lnTo>
                <a:lnTo>
                  <a:pt x="46" y="180"/>
                </a:lnTo>
                <a:lnTo>
                  <a:pt x="44" y="177"/>
                </a:lnTo>
                <a:lnTo>
                  <a:pt x="40" y="174"/>
                </a:lnTo>
                <a:lnTo>
                  <a:pt x="38" y="169"/>
                </a:lnTo>
                <a:lnTo>
                  <a:pt x="34" y="166"/>
                </a:lnTo>
                <a:lnTo>
                  <a:pt x="32" y="160"/>
                </a:lnTo>
                <a:lnTo>
                  <a:pt x="30" y="154"/>
                </a:lnTo>
                <a:lnTo>
                  <a:pt x="26" y="148"/>
                </a:lnTo>
                <a:lnTo>
                  <a:pt x="24" y="142"/>
                </a:lnTo>
                <a:lnTo>
                  <a:pt x="22" y="136"/>
                </a:lnTo>
                <a:lnTo>
                  <a:pt x="20" y="130"/>
                </a:lnTo>
                <a:lnTo>
                  <a:pt x="18" y="122"/>
                </a:lnTo>
                <a:lnTo>
                  <a:pt x="18" y="116"/>
                </a:lnTo>
                <a:lnTo>
                  <a:pt x="18" y="109"/>
                </a:lnTo>
                <a:lnTo>
                  <a:pt x="20" y="104"/>
                </a:lnTo>
                <a:lnTo>
                  <a:pt x="18" y="97"/>
                </a:lnTo>
                <a:lnTo>
                  <a:pt x="18" y="93"/>
                </a:lnTo>
                <a:lnTo>
                  <a:pt x="16" y="86"/>
                </a:lnTo>
                <a:lnTo>
                  <a:pt x="16" y="82"/>
                </a:lnTo>
                <a:lnTo>
                  <a:pt x="14" y="74"/>
                </a:lnTo>
                <a:lnTo>
                  <a:pt x="12" y="70"/>
                </a:lnTo>
                <a:lnTo>
                  <a:pt x="12" y="63"/>
                </a:lnTo>
                <a:lnTo>
                  <a:pt x="10" y="58"/>
                </a:lnTo>
                <a:lnTo>
                  <a:pt x="8" y="51"/>
                </a:lnTo>
                <a:lnTo>
                  <a:pt x="6" y="45"/>
                </a:lnTo>
                <a:lnTo>
                  <a:pt x="4" y="39"/>
                </a:lnTo>
                <a:lnTo>
                  <a:pt x="2" y="33"/>
                </a:lnTo>
                <a:lnTo>
                  <a:pt x="0" y="27"/>
                </a:lnTo>
                <a:lnTo>
                  <a:pt x="0" y="21"/>
                </a:lnTo>
                <a:lnTo>
                  <a:pt x="0" y="14"/>
                </a:lnTo>
                <a:lnTo>
                  <a:pt x="0" y="8"/>
                </a:lnTo>
                <a:lnTo>
                  <a:pt x="4" y="5"/>
                </a:lnTo>
                <a:lnTo>
                  <a:pt x="8" y="4"/>
                </a:lnTo>
                <a:lnTo>
                  <a:pt x="12" y="2"/>
                </a:lnTo>
                <a:lnTo>
                  <a:pt x="16" y="0"/>
                </a:lnTo>
                <a:lnTo>
                  <a:pt x="22" y="5"/>
                </a:lnTo>
                <a:lnTo>
                  <a:pt x="26" y="11"/>
                </a:lnTo>
                <a:lnTo>
                  <a:pt x="30" y="19"/>
                </a:lnTo>
                <a:lnTo>
                  <a:pt x="34" y="28"/>
                </a:lnTo>
                <a:lnTo>
                  <a:pt x="38" y="39"/>
                </a:lnTo>
                <a:lnTo>
                  <a:pt x="40" y="50"/>
                </a:lnTo>
                <a:lnTo>
                  <a:pt x="42" y="62"/>
                </a:lnTo>
                <a:lnTo>
                  <a:pt x="46" y="74"/>
                </a:lnTo>
                <a:lnTo>
                  <a:pt x="46" y="85"/>
                </a:lnTo>
                <a:lnTo>
                  <a:pt x="48" y="97"/>
                </a:lnTo>
                <a:lnTo>
                  <a:pt x="48" y="108"/>
                </a:lnTo>
                <a:lnTo>
                  <a:pt x="50" y="120"/>
                </a:lnTo>
                <a:lnTo>
                  <a:pt x="50" y="131"/>
                </a:lnTo>
                <a:lnTo>
                  <a:pt x="52" y="140"/>
                </a:lnTo>
                <a:lnTo>
                  <a:pt x="54" y="149"/>
                </a:lnTo>
                <a:lnTo>
                  <a:pt x="56" y="157"/>
                </a:lnTo>
                <a:lnTo>
                  <a:pt x="54" y="158"/>
                </a:lnTo>
                <a:lnTo>
                  <a:pt x="54" y="162"/>
                </a:lnTo>
                <a:lnTo>
                  <a:pt x="54" y="165"/>
                </a:lnTo>
                <a:lnTo>
                  <a:pt x="54" y="169"/>
                </a:lnTo>
                <a:lnTo>
                  <a:pt x="54" y="174"/>
                </a:lnTo>
                <a:lnTo>
                  <a:pt x="54" y="177"/>
                </a:lnTo>
                <a:lnTo>
                  <a:pt x="54" y="180"/>
                </a:lnTo>
                <a:lnTo>
                  <a:pt x="54" y="183"/>
                </a:lnTo>
                <a:lnTo>
                  <a:pt x="54" y="183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97" name="Freeform 57"/>
          <p:cNvSpPr>
            <a:spLocks noChangeArrowheads="1"/>
          </p:cNvSpPr>
          <p:nvPr/>
        </p:nvSpPr>
        <p:spPr bwMode="auto">
          <a:xfrm>
            <a:off x="6867525" y="4895850"/>
            <a:ext cx="309563" cy="44450"/>
          </a:xfrm>
          <a:custGeom>
            <a:avLst/>
            <a:gdLst/>
            <a:ahLst/>
            <a:cxnLst>
              <a:cxn ang="0">
                <a:pos x="193" y="9"/>
              </a:cxn>
              <a:cxn ang="0">
                <a:pos x="186" y="13"/>
              </a:cxn>
              <a:cxn ang="0">
                <a:pos x="181" y="16"/>
              </a:cxn>
              <a:cxn ang="0">
                <a:pos x="171" y="21"/>
              </a:cxn>
              <a:cxn ang="0">
                <a:pos x="163" y="23"/>
              </a:cxn>
              <a:cxn ang="0">
                <a:pos x="151" y="24"/>
              </a:cxn>
              <a:cxn ang="0">
                <a:pos x="141" y="24"/>
              </a:cxn>
              <a:cxn ang="0">
                <a:pos x="131" y="23"/>
              </a:cxn>
              <a:cxn ang="0">
                <a:pos x="121" y="19"/>
              </a:cxn>
              <a:cxn ang="0">
                <a:pos x="107" y="19"/>
              </a:cxn>
              <a:cxn ang="0">
                <a:pos x="95" y="21"/>
              </a:cxn>
              <a:cxn ang="0">
                <a:pos x="81" y="24"/>
              </a:cxn>
              <a:cxn ang="0">
                <a:pos x="68" y="25"/>
              </a:cxn>
              <a:cxn ang="0">
                <a:pos x="54" y="28"/>
              </a:cxn>
              <a:cxn ang="0">
                <a:pos x="40" y="28"/>
              </a:cxn>
              <a:cxn ang="0">
                <a:pos x="28" y="28"/>
              </a:cxn>
              <a:cxn ang="0">
                <a:pos x="20" y="25"/>
              </a:cxn>
              <a:cxn ang="0">
                <a:pos x="14" y="24"/>
              </a:cxn>
              <a:cxn ang="0">
                <a:pos x="6" y="23"/>
              </a:cxn>
              <a:cxn ang="0">
                <a:pos x="0" y="21"/>
              </a:cxn>
              <a:cxn ang="0">
                <a:pos x="6" y="15"/>
              </a:cxn>
              <a:cxn ang="0">
                <a:pos x="26" y="7"/>
              </a:cxn>
              <a:cxn ang="0">
                <a:pos x="48" y="2"/>
              </a:cxn>
              <a:cxn ang="0">
                <a:pos x="72" y="1"/>
              </a:cxn>
              <a:cxn ang="0">
                <a:pos x="97" y="0"/>
              </a:cxn>
              <a:cxn ang="0">
                <a:pos x="121" y="1"/>
              </a:cxn>
              <a:cxn ang="0">
                <a:pos x="145" y="1"/>
              </a:cxn>
              <a:cxn ang="0">
                <a:pos x="163" y="1"/>
              </a:cxn>
              <a:cxn ang="0">
                <a:pos x="175" y="2"/>
              </a:cxn>
              <a:cxn ang="0">
                <a:pos x="183" y="4"/>
              </a:cxn>
              <a:cxn ang="0">
                <a:pos x="188" y="6"/>
              </a:cxn>
              <a:cxn ang="0">
                <a:pos x="195" y="7"/>
              </a:cxn>
            </a:cxnLst>
            <a:rect l="0" t="0" r="r" b="b"/>
            <a:pathLst>
              <a:path w="195" h="28">
                <a:moveTo>
                  <a:pt x="195" y="7"/>
                </a:moveTo>
                <a:lnTo>
                  <a:pt x="193" y="9"/>
                </a:lnTo>
                <a:lnTo>
                  <a:pt x="191" y="10"/>
                </a:lnTo>
                <a:lnTo>
                  <a:pt x="186" y="13"/>
                </a:lnTo>
                <a:lnTo>
                  <a:pt x="185" y="15"/>
                </a:lnTo>
                <a:lnTo>
                  <a:pt x="181" y="16"/>
                </a:lnTo>
                <a:lnTo>
                  <a:pt x="177" y="19"/>
                </a:lnTo>
                <a:lnTo>
                  <a:pt x="171" y="21"/>
                </a:lnTo>
                <a:lnTo>
                  <a:pt x="167" y="23"/>
                </a:lnTo>
                <a:lnTo>
                  <a:pt x="163" y="23"/>
                </a:lnTo>
                <a:lnTo>
                  <a:pt x="157" y="24"/>
                </a:lnTo>
                <a:lnTo>
                  <a:pt x="151" y="24"/>
                </a:lnTo>
                <a:lnTo>
                  <a:pt x="147" y="24"/>
                </a:lnTo>
                <a:lnTo>
                  <a:pt x="141" y="24"/>
                </a:lnTo>
                <a:lnTo>
                  <a:pt x="137" y="24"/>
                </a:lnTo>
                <a:lnTo>
                  <a:pt x="131" y="23"/>
                </a:lnTo>
                <a:lnTo>
                  <a:pt x="127" y="21"/>
                </a:lnTo>
                <a:lnTo>
                  <a:pt x="121" y="19"/>
                </a:lnTo>
                <a:lnTo>
                  <a:pt x="115" y="19"/>
                </a:lnTo>
                <a:lnTo>
                  <a:pt x="107" y="19"/>
                </a:lnTo>
                <a:lnTo>
                  <a:pt x="102" y="21"/>
                </a:lnTo>
                <a:lnTo>
                  <a:pt x="95" y="21"/>
                </a:lnTo>
                <a:lnTo>
                  <a:pt x="90" y="23"/>
                </a:lnTo>
                <a:lnTo>
                  <a:pt x="81" y="24"/>
                </a:lnTo>
                <a:lnTo>
                  <a:pt x="76" y="25"/>
                </a:lnTo>
                <a:lnTo>
                  <a:pt x="68" y="25"/>
                </a:lnTo>
                <a:lnTo>
                  <a:pt x="62" y="27"/>
                </a:lnTo>
                <a:lnTo>
                  <a:pt x="54" y="28"/>
                </a:lnTo>
                <a:lnTo>
                  <a:pt x="48" y="28"/>
                </a:lnTo>
                <a:lnTo>
                  <a:pt x="40" y="28"/>
                </a:lnTo>
                <a:lnTo>
                  <a:pt x="34" y="28"/>
                </a:lnTo>
                <a:lnTo>
                  <a:pt x="28" y="28"/>
                </a:lnTo>
                <a:lnTo>
                  <a:pt x="22" y="28"/>
                </a:lnTo>
                <a:lnTo>
                  <a:pt x="20" y="25"/>
                </a:lnTo>
                <a:lnTo>
                  <a:pt x="18" y="25"/>
                </a:lnTo>
                <a:lnTo>
                  <a:pt x="14" y="24"/>
                </a:lnTo>
                <a:lnTo>
                  <a:pt x="10" y="24"/>
                </a:lnTo>
                <a:lnTo>
                  <a:pt x="6" y="23"/>
                </a:lnTo>
                <a:lnTo>
                  <a:pt x="4" y="21"/>
                </a:lnTo>
                <a:lnTo>
                  <a:pt x="0" y="21"/>
                </a:lnTo>
                <a:lnTo>
                  <a:pt x="0" y="19"/>
                </a:lnTo>
                <a:lnTo>
                  <a:pt x="6" y="15"/>
                </a:lnTo>
                <a:lnTo>
                  <a:pt x="16" y="10"/>
                </a:lnTo>
                <a:lnTo>
                  <a:pt x="26" y="7"/>
                </a:lnTo>
                <a:lnTo>
                  <a:pt x="36" y="4"/>
                </a:lnTo>
                <a:lnTo>
                  <a:pt x="48" y="2"/>
                </a:lnTo>
                <a:lnTo>
                  <a:pt x="60" y="1"/>
                </a:lnTo>
                <a:lnTo>
                  <a:pt x="72" y="1"/>
                </a:lnTo>
                <a:lnTo>
                  <a:pt x="86" y="1"/>
                </a:lnTo>
                <a:lnTo>
                  <a:pt x="97" y="0"/>
                </a:lnTo>
                <a:lnTo>
                  <a:pt x="111" y="0"/>
                </a:lnTo>
                <a:lnTo>
                  <a:pt x="121" y="1"/>
                </a:lnTo>
                <a:lnTo>
                  <a:pt x="133" y="1"/>
                </a:lnTo>
                <a:lnTo>
                  <a:pt x="145" y="1"/>
                </a:lnTo>
                <a:lnTo>
                  <a:pt x="155" y="1"/>
                </a:lnTo>
                <a:lnTo>
                  <a:pt x="163" y="1"/>
                </a:lnTo>
                <a:lnTo>
                  <a:pt x="171" y="1"/>
                </a:lnTo>
                <a:lnTo>
                  <a:pt x="175" y="2"/>
                </a:lnTo>
                <a:lnTo>
                  <a:pt x="179" y="2"/>
                </a:lnTo>
                <a:lnTo>
                  <a:pt x="183" y="4"/>
                </a:lnTo>
                <a:lnTo>
                  <a:pt x="185" y="4"/>
                </a:lnTo>
                <a:lnTo>
                  <a:pt x="188" y="6"/>
                </a:lnTo>
                <a:lnTo>
                  <a:pt x="193" y="6"/>
                </a:lnTo>
                <a:lnTo>
                  <a:pt x="195" y="7"/>
                </a:lnTo>
                <a:lnTo>
                  <a:pt x="195" y="7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98" name="Freeform 58"/>
          <p:cNvSpPr>
            <a:spLocks noChangeArrowheads="1"/>
          </p:cNvSpPr>
          <p:nvPr/>
        </p:nvSpPr>
        <p:spPr bwMode="auto">
          <a:xfrm>
            <a:off x="6927850" y="4673600"/>
            <a:ext cx="84138" cy="288925"/>
          </a:xfrm>
          <a:custGeom>
            <a:avLst/>
            <a:gdLst/>
            <a:ahLst/>
            <a:cxnLst>
              <a:cxn ang="0">
                <a:pos x="53" y="182"/>
              </a:cxn>
              <a:cxn ang="0">
                <a:pos x="50" y="181"/>
              </a:cxn>
              <a:cxn ang="0">
                <a:pos x="46" y="179"/>
              </a:cxn>
              <a:cxn ang="0">
                <a:pos x="43" y="178"/>
              </a:cxn>
              <a:cxn ang="0">
                <a:pos x="40" y="175"/>
              </a:cxn>
              <a:cxn ang="0">
                <a:pos x="38" y="170"/>
              </a:cxn>
              <a:cxn ang="0">
                <a:pos x="34" y="165"/>
              </a:cxn>
              <a:cxn ang="0">
                <a:pos x="32" y="159"/>
              </a:cxn>
              <a:cxn ang="0">
                <a:pos x="28" y="155"/>
              </a:cxn>
              <a:cxn ang="0">
                <a:pos x="26" y="149"/>
              </a:cxn>
              <a:cxn ang="0">
                <a:pos x="24" y="141"/>
              </a:cxn>
              <a:cxn ang="0">
                <a:pos x="22" y="135"/>
              </a:cxn>
              <a:cxn ang="0">
                <a:pos x="20" y="128"/>
              </a:cxn>
              <a:cxn ang="0">
                <a:pos x="18" y="123"/>
              </a:cxn>
              <a:cxn ang="0">
                <a:pos x="18" y="115"/>
              </a:cxn>
              <a:cxn ang="0">
                <a:pos x="18" y="109"/>
              </a:cxn>
              <a:cxn ang="0">
                <a:pos x="20" y="103"/>
              </a:cxn>
              <a:cxn ang="0">
                <a:pos x="20" y="98"/>
              </a:cxn>
              <a:cxn ang="0">
                <a:pos x="20" y="92"/>
              </a:cxn>
              <a:cxn ang="0">
                <a:pos x="18" y="86"/>
              </a:cxn>
              <a:cxn ang="0">
                <a:pos x="18" y="81"/>
              </a:cxn>
              <a:cxn ang="0">
                <a:pos x="16" y="75"/>
              </a:cxn>
              <a:cxn ang="0">
                <a:pos x="14" y="69"/>
              </a:cxn>
              <a:cxn ang="0">
                <a:pos x="12" y="63"/>
              </a:cxn>
              <a:cxn ang="0">
                <a:pos x="10" y="56"/>
              </a:cxn>
              <a:cxn ang="0">
                <a:pos x="8" y="51"/>
              </a:cxn>
              <a:cxn ang="0">
                <a:pos x="6" y="44"/>
              </a:cxn>
              <a:cxn ang="0">
                <a:pos x="4" y="38"/>
              </a:cxn>
              <a:cxn ang="0">
                <a:pos x="4" y="32"/>
              </a:cxn>
              <a:cxn ang="0">
                <a:pos x="2" y="24"/>
              </a:cxn>
              <a:cxn ang="0">
                <a:pos x="2" y="18"/>
              </a:cxn>
              <a:cxn ang="0">
                <a:pos x="0" y="12"/>
              </a:cxn>
              <a:cxn ang="0">
                <a:pos x="2" y="6"/>
              </a:cxn>
              <a:cxn ang="0">
                <a:pos x="4" y="5"/>
              </a:cxn>
              <a:cxn ang="0">
                <a:pos x="8" y="3"/>
              </a:cxn>
              <a:cxn ang="0">
                <a:pos x="12" y="1"/>
              </a:cxn>
              <a:cxn ang="0">
                <a:pos x="16" y="0"/>
              </a:cxn>
              <a:cxn ang="0">
                <a:pos x="20" y="3"/>
              </a:cxn>
              <a:cxn ang="0">
                <a:pos x="26" y="10"/>
              </a:cxn>
              <a:cxn ang="0">
                <a:pos x="30" y="18"/>
              </a:cxn>
              <a:cxn ang="0">
                <a:pos x="34" y="28"/>
              </a:cxn>
              <a:cxn ang="0">
                <a:pos x="36" y="37"/>
              </a:cxn>
              <a:cxn ang="0">
                <a:pos x="40" y="49"/>
              </a:cxn>
              <a:cxn ang="0">
                <a:pos x="41" y="60"/>
              </a:cxn>
              <a:cxn ang="0">
                <a:pos x="43" y="72"/>
              </a:cxn>
              <a:cxn ang="0">
                <a:pos x="46" y="84"/>
              </a:cxn>
              <a:cxn ang="0">
                <a:pos x="48" y="96"/>
              </a:cxn>
              <a:cxn ang="0">
                <a:pos x="48" y="107"/>
              </a:cxn>
              <a:cxn ang="0">
                <a:pos x="50" y="119"/>
              </a:cxn>
              <a:cxn ang="0">
                <a:pos x="50" y="130"/>
              </a:cxn>
              <a:cxn ang="0">
                <a:pos x="52" y="140"/>
              </a:cxn>
              <a:cxn ang="0">
                <a:pos x="53" y="147"/>
              </a:cxn>
              <a:cxn ang="0">
                <a:pos x="53" y="155"/>
              </a:cxn>
              <a:cxn ang="0">
                <a:pos x="53" y="156"/>
              </a:cxn>
              <a:cxn ang="0">
                <a:pos x="53" y="159"/>
              </a:cxn>
              <a:cxn ang="0">
                <a:pos x="53" y="164"/>
              </a:cxn>
              <a:cxn ang="0">
                <a:pos x="53" y="168"/>
              </a:cxn>
              <a:cxn ang="0">
                <a:pos x="53" y="172"/>
              </a:cxn>
              <a:cxn ang="0">
                <a:pos x="53" y="176"/>
              </a:cxn>
              <a:cxn ang="0">
                <a:pos x="53" y="179"/>
              </a:cxn>
              <a:cxn ang="0">
                <a:pos x="53" y="182"/>
              </a:cxn>
              <a:cxn ang="0">
                <a:pos x="53" y="182"/>
              </a:cxn>
            </a:cxnLst>
            <a:rect l="0" t="0" r="r" b="b"/>
            <a:pathLst>
              <a:path w="53" h="182">
                <a:moveTo>
                  <a:pt x="53" y="182"/>
                </a:moveTo>
                <a:lnTo>
                  <a:pt x="50" y="181"/>
                </a:lnTo>
                <a:lnTo>
                  <a:pt x="46" y="179"/>
                </a:lnTo>
                <a:lnTo>
                  <a:pt x="43" y="178"/>
                </a:lnTo>
                <a:lnTo>
                  <a:pt x="40" y="175"/>
                </a:lnTo>
                <a:lnTo>
                  <a:pt x="38" y="170"/>
                </a:lnTo>
                <a:lnTo>
                  <a:pt x="34" y="165"/>
                </a:lnTo>
                <a:lnTo>
                  <a:pt x="32" y="159"/>
                </a:lnTo>
                <a:lnTo>
                  <a:pt x="28" y="155"/>
                </a:lnTo>
                <a:lnTo>
                  <a:pt x="26" y="149"/>
                </a:lnTo>
                <a:lnTo>
                  <a:pt x="24" y="141"/>
                </a:lnTo>
                <a:lnTo>
                  <a:pt x="22" y="135"/>
                </a:lnTo>
                <a:lnTo>
                  <a:pt x="20" y="128"/>
                </a:lnTo>
                <a:lnTo>
                  <a:pt x="18" y="123"/>
                </a:lnTo>
                <a:lnTo>
                  <a:pt x="18" y="115"/>
                </a:lnTo>
                <a:lnTo>
                  <a:pt x="18" y="109"/>
                </a:lnTo>
                <a:lnTo>
                  <a:pt x="20" y="103"/>
                </a:lnTo>
                <a:lnTo>
                  <a:pt x="20" y="98"/>
                </a:lnTo>
                <a:lnTo>
                  <a:pt x="20" y="92"/>
                </a:lnTo>
                <a:lnTo>
                  <a:pt x="18" y="86"/>
                </a:lnTo>
                <a:lnTo>
                  <a:pt x="18" y="81"/>
                </a:lnTo>
                <a:lnTo>
                  <a:pt x="16" y="75"/>
                </a:lnTo>
                <a:lnTo>
                  <a:pt x="14" y="69"/>
                </a:lnTo>
                <a:lnTo>
                  <a:pt x="12" y="63"/>
                </a:lnTo>
                <a:lnTo>
                  <a:pt x="10" y="56"/>
                </a:lnTo>
                <a:lnTo>
                  <a:pt x="8" y="51"/>
                </a:lnTo>
                <a:lnTo>
                  <a:pt x="6" y="44"/>
                </a:lnTo>
                <a:lnTo>
                  <a:pt x="4" y="38"/>
                </a:lnTo>
                <a:lnTo>
                  <a:pt x="4" y="32"/>
                </a:lnTo>
                <a:lnTo>
                  <a:pt x="2" y="24"/>
                </a:lnTo>
                <a:lnTo>
                  <a:pt x="2" y="18"/>
                </a:lnTo>
                <a:lnTo>
                  <a:pt x="0" y="12"/>
                </a:lnTo>
                <a:lnTo>
                  <a:pt x="2" y="6"/>
                </a:lnTo>
                <a:lnTo>
                  <a:pt x="4" y="5"/>
                </a:lnTo>
                <a:lnTo>
                  <a:pt x="8" y="3"/>
                </a:lnTo>
                <a:lnTo>
                  <a:pt x="12" y="1"/>
                </a:lnTo>
                <a:lnTo>
                  <a:pt x="16" y="0"/>
                </a:lnTo>
                <a:lnTo>
                  <a:pt x="20" y="3"/>
                </a:lnTo>
                <a:lnTo>
                  <a:pt x="26" y="10"/>
                </a:lnTo>
                <a:lnTo>
                  <a:pt x="30" y="18"/>
                </a:lnTo>
                <a:lnTo>
                  <a:pt x="34" y="28"/>
                </a:lnTo>
                <a:lnTo>
                  <a:pt x="36" y="37"/>
                </a:lnTo>
                <a:lnTo>
                  <a:pt x="40" y="49"/>
                </a:lnTo>
                <a:lnTo>
                  <a:pt x="41" y="60"/>
                </a:lnTo>
                <a:lnTo>
                  <a:pt x="43" y="72"/>
                </a:lnTo>
                <a:lnTo>
                  <a:pt x="46" y="84"/>
                </a:lnTo>
                <a:lnTo>
                  <a:pt x="48" y="96"/>
                </a:lnTo>
                <a:lnTo>
                  <a:pt x="48" y="107"/>
                </a:lnTo>
                <a:lnTo>
                  <a:pt x="50" y="119"/>
                </a:lnTo>
                <a:lnTo>
                  <a:pt x="50" y="130"/>
                </a:lnTo>
                <a:lnTo>
                  <a:pt x="52" y="140"/>
                </a:lnTo>
                <a:lnTo>
                  <a:pt x="53" y="147"/>
                </a:lnTo>
                <a:lnTo>
                  <a:pt x="53" y="155"/>
                </a:lnTo>
                <a:lnTo>
                  <a:pt x="53" y="156"/>
                </a:lnTo>
                <a:lnTo>
                  <a:pt x="53" y="159"/>
                </a:lnTo>
                <a:lnTo>
                  <a:pt x="53" y="164"/>
                </a:lnTo>
                <a:lnTo>
                  <a:pt x="53" y="168"/>
                </a:lnTo>
                <a:lnTo>
                  <a:pt x="53" y="172"/>
                </a:lnTo>
                <a:lnTo>
                  <a:pt x="53" y="176"/>
                </a:lnTo>
                <a:lnTo>
                  <a:pt x="53" y="179"/>
                </a:lnTo>
                <a:lnTo>
                  <a:pt x="53" y="182"/>
                </a:lnTo>
                <a:lnTo>
                  <a:pt x="53" y="182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99" name="Freeform 59"/>
          <p:cNvSpPr>
            <a:spLocks noChangeArrowheads="1"/>
          </p:cNvSpPr>
          <p:nvPr/>
        </p:nvSpPr>
        <p:spPr bwMode="auto">
          <a:xfrm>
            <a:off x="6800850" y="4806950"/>
            <a:ext cx="101600" cy="15875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5"/>
              </a:cxn>
              <a:cxn ang="0">
                <a:pos x="3" y="8"/>
              </a:cxn>
              <a:cxn ang="0">
                <a:pos x="5" y="14"/>
              </a:cxn>
              <a:cxn ang="0">
                <a:pos x="9" y="20"/>
              </a:cxn>
              <a:cxn ang="0">
                <a:pos x="12" y="28"/>
              </a:cxn>
              <a:cxn ang="0">
                <a:pos x="16" y="39"/>
              </a:cxn>
              <a:cxn ang="0">
                <a:pos x="21" y="48"/>
              </a:cxn>
              <a:cxn ang="0">
                <a:pos x="26" y="57"/>
              </a:cxn>
              <a:cxn ang="0">
                <a:pos x="30" y="66"/>
              </a:cxn>
              <a:cxn ang="0">
                <a:pos x="36" y="77"/>
              </a:cxn>
              <a:cxn ang="0">
                <a:pos x="40" y="84"/>
              </a:cxn>
              <a:cxn ang="0">
                <a:pos x="46" y="91"/>
              </a:cxn>
              <a:cxn ang="0">
                <a:pos x="50" y="95"/>
              </a:cxn>
              <a:cxn ang="0">
                <a:pos x="56" y="100"/>
              </a:cxn>
              <a:cxn ang="0">
                <a:pos x="60" y="100"/>
              </a:cxn>
              <a:cxn ang="0">
                <a:pos x="64" y="98"/>
              </a:cxn>
              <a:cxn ang="0">
                <a:pos x="64" y="94"/>
              </a:cxn>
              <a:cxn ang="0">
                <a:pos x="64" y="88"/>
              </a:cxn>
              <a:cxn ang="0">
                <a:pos x="64" y="81"/>
              </a:cxn>
              <a:cxn ang="0">
                <a:pos x="64" y="75"/>
              </a:cxn>
              <a:cxn ang="0">
                <a:pos x="60" y="66"/>
              </a:cxn>
              <a:cxn ang="0">
                <a:pos x="58" y="58"/>
              </a:cxn>
              <a:cxn ang="0">
                <a:pos x="54" y="49"/>
              </a:cxn>
              <a:cxn ang="0">
                <a:pos x="50" y="42"/>
              </a:cxn>
              <a:cxn ang="0">
                <a:pos x="46" y="34"/>
              </a:cxn>
              <a:cxn ang="0">
                <a:pos x="42" y="26"/>
              </a:cxn>
              <a:cxn ang="0">
                <a:pos x="38" y="19"/>
              </a:cxn>
              <a:cxn ang="0">
                <a:pos x="36" y="12"/>
              </a:cxn>
              <a:cxn ang="0">
                <a:pos x="32" y="7"/>
              </a:cxn>
              <a:cxn ang="0">
                <a:pos x="30" y="3"/>
              </a:cxn>
              <a:cxn ang="0">
                <a:pos x="28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64" h="100">
                <a:moveTo>
                  <a:pt x="0" y="3"/>
                </a:moveTo>
                <a:lnTo>
                  <a:pt x="0" y="5"/>
                </a:lnTo>
                <a:lnTo>
                  <a:pt x="3" y="8"/>
                </a:lnTo>
                <a:lnTo>
                  <a:pt x="5" y="14"/>
                </a:lnTo>
                <a:lnTo>
                  <a:pt x="9" y="20"/>
                </a:lnTo>
                <a:lnTo>
                  <a:pt x="12" y="28"/>
                </a:lnTo>
                <a:lnTo>
                  <a:pt x="16" y="39"/>
                </a:lnTo>
                <a:lnTo>
                  <a:pt x="21" y="48"/>
                </a:lnTo>
                <a:lnTo>
                  <a:pt x="26" y="57"/>
                </a:lnTo>
                <a:lnTo>
                  <a:pt x="30" y="66"/>
                </a:lnTo>
                <a:lnTo>
                  <a:pt x="36" y="77"/>
                </a:lnTo>
                <a:lnTo>
                  <a:pt x="40" y="84"/>
                </a:lnTo>
                <a:lnTo>
                  <a:pt x="46" y="91"/>
                </a:lnTo>
                <a:lnTo>
                  <a:pt x="50" y="95"/>
                </a:lnTo>
                <a:lnTo>
                  <a:pt x="56" y="100"/>
                </a:lnTo>
                <a:lnTo>
                  <a:pt x="60" y="100"/>
                </a:lnTo>
                <a:lnTo>
                  <a:pt x="64" y="98"/>
                </a:lnTo>
                <a:lnTo>
                  <a:pt x="64" y="94"/>
                </a:lnTo>
                <a:lnTo>
                  <a:pt x="64" y="88"/>
                </a:lnTo>
                <a:lnTo>
                  <a:pt x="64" y="81"/>
                </a:lnTo>
                <a:lnTo>
                  <a:pt x="64" y="75"/>
                </a:lnTo>
                <a:lnTo>
                  <a:pt x="60" y="66"/>
                </a:lnTo>
                <a:lnTo>
                  <a:pt x="58" y="58"/>
                </a:lnTo>
                <a:lnTo>
                  <a:pt x="54" y="49"/>
                </a:lnTo>
                <a:lnTo>
                  <a:pt x="50" y="42"/>
                </a:lnTo>
                <a:lnTo>
                  <a:pt x="46" y="34"/>
                </a:lnTo>
                <a:lnTo>
                  <a:pt x="42" y="26"/>
                </a:lnTo>
                <a:lnTo>
                  <a:pt x="38" y="19"/>
                </a:lnTo>
                <a:lnTo>
                  <a:pt x="36" y="12"/>
                </a:lnTo>
                <a:lnTo>
                  <a:pt x="32" y="7"/>
                </a:lnTo>
                <a:lnTo>
                  <a:pt x="30" y="3"/>
                </a:lnTo>
                <a:lnTo>
                  <a:pt x="28" y="0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00" name="Freeform 60"/>
          <p:cNvSpPr>
            <a:spLocks noChangeArrowheads="1"/>
          </p:cNvSpPr>
          <p:nvPr/>
        </p:nvSpPr>
        <p:spPr bwMode="auto">
          <a:xfrm>
            <a:off x="6937375" y="4605338"/>
            <a:ext cx="153988" cy="69850"/>
          </a:xfrm>
          <a:custGeom>
            <a:avLst/>
            <a:gdLst/>
            <a:ahLst/>
            <a:cxnLst>
              <a:cxn ang="0">
                <a:pos x="89" y="0"/>
              </a:cxn>
              <a:cxn ang="0">
                <a:pos x="87" y="0"/>
              </a:cxn>
              <a:cxn ang="0">
                <a:pos x="85" y="2"/>
              </a:cxn>
              <a:cxn ang="0">
                <a:pos x="79" y="3"/>
              </a:cxn>
              <a:cxn ang="0">
                <a:pos x="73" y="4"/>
              </a:cxn>
              <a:cxn ang="0">
                <a:pos x="65" y="8"/>
              </a:cxn>
              <a:cxn ang="0">
                <a:pos x="58" y="11"/>
              </a:cxn>
              <a:cxn ang="0">
                <a:pos x="49" y="12"/>
              </a:cxn>
              <a:cxn ang="0">
                <a:pos x="42" y="17"/>
              </a:cxn>
              <a:cxn ang="0">
                <a:pos x="32" y="20"/>
              </a:cxn>
              <a:cxn ang="0">
                <a:pos x="24" y="23"/>
              </a:cxn>
              <a:cxn ang="0">
                <a:pos x="16" y="26"/>
              </a:cxn>
              <a:cxn ang="0">
                <a:pos x="10" y="31"/>
              </a:cxn>
              <a:cxn ang="0">
                <a:pos x="4" y="34"/>
              </a:cxn>
              <a:cxn ang="0">
                <a:pos x="0" y="37"/>
              </a:cxn>
              <a:cxn ang="0">
                <a:pos x="0" y="40"/>
              </a:cxn>
              <a:cxn ang="0">
                <a:pos x="0" y="43"/>
              </a:cxn>
              <a:cxn ang="0">
                <a:pos x="2" y="44"/>
              </a:cxn>
              <a:cxn ang="0">
                <a:pos x="6" y="44"/>
              </a:cxn>
              <a:cxn ang="0">
                <a:pos x="12" y="44"/>
              </a:cxn>
              <a:cxn ang="0">
                <a:pos x="18" y="44"/>
              </a:cxn>
              <a:cxn ang="0">
                <a:pos x="26" y="43"/>
              </a:cxn>
              <a:cxn ang="0">
                <a:pos x="34" y="43"/>
              </a:cxn>
              <a:cxn ang="0">
                <a:pos x="42" y="41"/>
              </a:cxn>
              <a:cxn ang="0">
                <a:pos x="51" y="39"/>
              </a:cxn>
              <a:cxn ang="0">
                <a:pos x="59" y="37"/>
              </a:cxn>
              <a:cxn ang="0">
                <a:pos x="67" y="35"/>
              </a:cxn>
              <a:cxn ang="0">
                <a:pos x="75" y="32"/>
              </a:cxn>
              <a:cxn ang="0">
                <a:pos x="83" y="31"/>
              </a:cxn>
              <a:cxn ang="0">
                <a:pos x="87" y="29"/>
              </a:cxn>
              <a:cxn ang="0">
                <a:pos x="93" y="27"/>
              </a:cxn>
              <a:cxn ang="0">
                <a:pos x="95" y="27"/>
              </a:cxn>
              <a:cxn ang="0">
                <a:pos x="97" y="27"/>
              </a:cxn>
              <a:cxn ang="0">
                <a:pos x="89" y="0"/>
              </a:cxn>
              <a:cxn ang="0">
                <a:pos x="89" y="0"/>
              </a:cxn>
            </a:cxnLst>
            <a:rect l="0" t="0" r="r" b="b"/>
            <a:pathLst>
              <a:path w="97" h="44">
                <a:moveTo>
                  <a:pt x="89" y="0"/>
                </a:moveTo>
                <a:lnTo>
                  <a:pt x="87" y="0"/>
                </a:lnTo>
                <a:lnTo>
                  <a:pt x="85" y="2"/>
                </a:lnTo>
                <a:lnTo>
                  <a:pt x="79" y="3"/>
                </a:lnTo>
                <a:lnTo>
                  <a:pt x="73" y="4"/>
                </a:lnTo>
                <a:lnTo>
                  <a:pt x="65" y="8"/>
                </a:lnTo>
                <a:lnTo>
                  <a:pt x="58" y="11"/>
                </a:lnTo>
                <a:lnTo>
                  <a:pt x="49" y="12"/>
                </a:lnTo>
                <a:lnTo>
                  <a:pt x="42" y="17"/>
                </a:lnTo>
                <a:lnTo>
                  <a:pt x="32" y="20"/>
                </a:lnTo>
                <a:lnTo>
                  <a:pt x="24" y="23"/>
                </a:lnTo>
                <a:lnTo>
                  <a:pt x="16" y="26"/>
                </a:lnTo>
                <a:lnTo>
                  <a:pt x="10" y="31"/>
                </a:lnTo>
                <a:lnTo>
                  <a:pt x="4" y="34"/>
                </a:lnTo>
                <a:lnTo>
                  <a:pt x="0" y="37"/>
                </a:lnTo>
                <a:lnTo>
                  <a:pt x="0" y="40"/>
                </a:lnTo>
                <a:lnTo>
                  <a:pt x="0" y="43"/>
                </a:lnTo>
                <a:lnTo>
                  <a:pt x="2" y="44"/>
                </a:lnTo>
                <a:lnTo>
                  <a:pt x="6" y="44"/>
                </a:lnTo>
                <a:lnTo>
                  <a:pt x="12" y="44"/>
                </a:lnTo>
                <a:lnTo>
                  <a:pt x="18" y="44"/>
                </a:lnTo>
                <a:lnTo>
                  <a:pt x="26" y="43"/>
                </a:lnTo>
                <a:lnTo>
                  <a:pt x="34" y="43"/>
                </a:lnTo>
                <a:lnTo>
                  <a:pt x="42" y="41"/>
                </a:lnTo>
                <a:lnTo>
                  <a:pt x="51" y="39"/>
                </a:lnTo>
                <a:lnTo>
                  <a:pt x="59" y="37"/>
                </a:lnTo>
                <a:lnTo>
                  <a:pt x="67" y="35"/>
                </a:lnTo>
                <a:lnTo>
                  <a:pt x="75" y="32"/>
                </a:lnTo>
                <a:lnTo>
                  <a:pt x="83" y="31"/>
                </a:lnTo>
                <a:lnTo>
                  <a:pt x="87" y="29"/>
                </a:lnTo>
                <a:lnTo>
                  <a:pt x="93" y="27"/>
                </a:lnTo>
                <a:lnTo>
                  <a:pt x="95" y="27"/>
                </a:lnTo>
                <a:lnTo>
                  <a:pt x="97" y="27"/>
                </a:lnTo>
                <a:lnTo>
                  <a:pt x="89" y="0"/>
                </a:lnTo>
                <a:lnTo>
                  <a:pt x="89" y="0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01" name="Freeform 61"/>
          <p:cNvSpPr>
            <a:spLocks noChangeArrowheads="1"/>
          </p:cNvSpPr>
          <p:nvPr/>
        </p:nvSpPr>
        <p:spPr bwMode="auto">
          <a:xfrm>
            <a:off x="7170738" y="4438650"/>
            <a:ext cx="201612" cy="136525"/>
          </a:xfrm>
          <a:custGeom>
            <a:avLst/>
            <a:gdLst/>
            <a:ahLst/>
            <a:cxnLst>
              <a:cxn ang="0">
                <a:pos x="2" y="18"/>
              </a:cxn>
              <a:cxn ang="0">
                <a:pos x="4" y="18"/>
              </a:cxn>
              <a:cxn ang="0">
                <a:pos x="6" y="21"/>
              </a:cxn>
              <a:cxn ang="0">
                <a:pos x="11" y="24"/>
              </a:cxn>
              <a:cxn ang="0">
                <a:pos x="19" y="28"/>
              </a:cxn>
              <a:cxn ang="0">
                <a:pos x="27" y="35"/>
              </a:cxn>
              <a:cxn ang="0">
                <a:pos x="37" y="40"/>
              </a:cxn>
              <a:cxn ang="0">
                <a:pos x="47" y="47"/>
              </a:cxn>
              <a:cxn ang="0">
                <a:pos x="59" y="54"/>
              </a:cxn>
              <a:cxn ang="0">
                <a:pos x="71" y="60"/>
              </a:cxn>
              <a:cxn ang="0">
                <a:pos x="83" y="67"/>
              </a:cxn>
              <a:cxn ang="0">
                <a:pos x="93" y="73"/>
              </a:cxn>
              <a:cxn ang="0">
                <a:pos x="103" y="79"/>
              </a:cxn>
              <a:cxn ang="0">
                <a:pos x="109" y="82"/>
              </a:cxn>
              <a:cxn ang="0">
                <a:pos x="116" y="85"/>
              </a:cxn>
              <a:cxn ang="0">
                <a:pos x="120" y="86"/>
              </a:cxn>
              <a:cxn ang="0">
                <a:pos x="125" y="86"/>
              </a:cxn>
              <a:cxn ang="0">
                <a:pos x="125" y="84"/>
              </a:cxn>
              <a:cxn ang="0">
                <a:pos x="127" y="82"/>
              </a:cxn>
              <a:cxn ang="0">
                <a:pos x="127" y="79"/>
              </a:cxn>
              <a:cxn ang="0">
                <a:pos x="127" y="77"/>
              </a:cxn>
              <a:cxn ang="0">
                <a:pos x="127" y="74"/>
              </a:cxn>
              <a:cxn ang="0">
                <a:pos x="127" y="73"/>
              </a:cxn>
              <a:cxn ang="0">
                <a:pos x="127" y="70"/>
              </a:cxn>
              <a:cxn ang="0">
                <a:pos x="127" y="67"/>
              </a:cxn>
              <a:cxn ang="0">
                <a:pos x="125" y="62"/>
              </a:cxn>
              <a:cxn ang="0">
                <a:pos x="125" y="59"/>
              </a:cxn>
              <a:cxn ang="0">
                <a:pos x="125" y="56"/>
              </a:cxn>
              <a:cxn ang="0">
                <a:pos x="123" y="54"/>
              </a:cxn>
              <a:cxn ang="0">
                <a:pos x="118" y="53"/>
              </a:cxn>
              <a:cxn ang="0">
                <a:pos x="115" y="50"/>
              </a:cxn>
              <a:cxn ang="0">
                <a:pos x="107" y="47"/>
              </a:cxn>
              <a:cxn ang="0">
                <a:pos x="99" y="40"/>
              </a:cxn>
              <a:cxn ang="0">
                <a:pos x="91" y="36"/>
              </a:cxn>
              <a:cxn ang="0">
                <a:pos x="81" y="31"/>
              </a:cxn>
              <a:cxn ang="0">
                <a:pos x="71" y="25"/>
              </a:cxn>
              <a:cxn ang="0">
                <a:pos x="61" y="21"/>
              </a:cxn>
              <a:cxn ang="0">
                <a:pos x="51" y="14"/>
              </a:cxn>
              <a:cxn ang="0">
                <a:pos x="41" y="10"/>
              </a:cxn>
              <a:cxn ang="0">
                <a:pos x="33" y="7"/>
              </a:cxn>
              <a:cxn ang="0">
                <a:pos x="23" y="4"/>
              </a:cxn>
              <a:cxn ang="0">
                <a:pos x="18" y="0"/>
              </a:cxn>
              <a:cxn ang="0">
                <a:pos x="11" y="0"/>
              </a:cxn>
              <a:cxn ang="0">
                <a:pos x="7" y="0"/>
              </a:cxn>
              <a:cxn ang="0">
                <a:pos x="4" y="2"/>
              </a:cxn>
              <a:cxn ang="0">
                <a:pos x="2" y="5"/>
              </a:cxn>
              <a:cxn ang="0">
                <a:pos x="0" y="7"/>
              </a:cxn>
              <a:cxn ang="0">
                <a:pos x="0" y="10"/>
              </a:cxn>
              <a:cxn ang="0">
                <a:pos x="0" y="13"/>
              </a:cxn>
              <a:cxn ang="0">
                <a:pos x="0" y="14"/>
              </a:cxn>
              <a:cxn ang="0">
                <a:pos x="2" y="16"/>
              </a:cxn>
              <a:cxn ang="0">
                <a:pos x="2" y="18"/>
              </a:cxn>
              <a:cxn ang="0">
                <a:pos x="2" y="18"/>
              </a:cxn>
            </a:cxnLst>
            <a:rect l="0" t="0" r="r" b="b"/>
            <a:pathLst>
              <a:path w="127" h="86">
                <a:moveTo>
                  <a:pt x="2" y="18"/>
                </a:moveTo>
                <a:lnTo>
                  <a:pt x="4" y="18"/>
                </a:lnTo>
                <a:lnTo>
                  <a:pt x="6" y="21"/>
                </a:lnTo>
                <a:lnTo>
                  <a:pt x="11" y="24"/>
                </a:lnTo>
                <a:lnTo>
                  <a:pt x="19" y="28"/>
                </a:lnTo>
                <a:lnTo>
                  <a:pt x="27" y="35"/>
                </a:lnTo>
                <a:lnTo>
                  <a:pt x="37" y="40"/>
                </a:lnTo>
                <a:lnTo>
                  <a:pt x="47" y="47"/>
                </a:lnTo>
                <a:lnTo>
                  <a:pt x="59" y="54"/>
                </a:lnTo>
                <a:lnTo>
                  <a:pt x="71" y="60"/>
                </a:lnTo>
                <a:lnTo>
                  <a:pt x="83" y="67"/>
                </a:lnTo>
                <a:lnTo>
                  <a:pt x="93" y="73"/>
                </a:lnTo>
                <a:lnTo>
                  <a:pt x="103" y="79"/>
                </a:lnTo>
                <a:lnTo>
                  <a:pt x="109" y="82"/>
                </a:lnTo>
                <a:lnTo>
                  <a:pt x="116" y="85"/>
                </a:lnTo>
                <a:lnTo>
                  <a:pt x="120" y="86"/>
                </a:lnTo>
                <a:lnTo>
                  <a:pt x="125" y="86"/>
                </a:lnTo>
                <a:lnTo>
                  <a:pt x="125" y="84"/>
                </a:lnTo>
                <a:lnTo>
                  <a:pt x="127" y="82"/>
                </a:lnTo>
                <a:lnTo>
                  <a:pt x="127" y="79"/>
                </a:lnTo>
                <a:lnTo>
                  <a:pt x="127" y="77"/>
                </a:lnTo>
                <a:lnTo>
                  <a:pt x="127" y="74"/>
                </a:lnTo>
                <a:lnTo>
                  <a:pt x="127" y="73"/>
                </a:lnTo>
                <a:lnTo>
                  <a:pt x="127" y="70"/>
                </a:lnTo>
                <a:lnTo>
                  <a:pt x="127" y="67"/>
                </a:lnTo>
                <a:lnTo>
                  <a:pt x="125" y="62"/>
                </a:lnTo>
                <a:lnTo>
                  <a:pt x="125" y="59"/>
                </a:lnTo>
                <a:lnTo>
                  <a:pt x="125" y="56"/>
                </a:lnTo>
                <a:lnTo>
                  <a:pt x="123" y="54"/>
                </a:lnTo>
                <a:lnTo>
                  <a:pt x="118" y="53"/>
                </a:lnTo>
                <a:lnTo>
                  <a:pt x="115" y="50"/>
                </a:lnTo>
                <a:lnTo>
                  <a:pt x="107" y="47"/>
                </a:lnTo>
                <a:lnTo>
                  <a:pt x="99" y="40"/>
                </a:lnTo>
                <a:lnTo>
                  <a:pt x="91" y="36"/>
                </a:lnTo>
                <a:lnTo>
                  <a:pt x="81" y="31"/>
                </a:lnTo>
                <a:lnTo>
                  <a:pt x="71" y="25"/>
                </a:lnTo>
                <a:lnTo>
                  <a:pt x="61" y="21"/>
                </a:lnTo>
                <a:lnTo>
                  <a:pt x="51" y="14"/>
                </a:lnTo>
                <a:lnTo>
                  <a:pt x="41" y="10"/>
                </a:lnTo>
                <a:lnTo>
                  <a:pt x="33" y="7"/>
                </a:lnTo>
                <a:lnTo>
                  <a:pt x="23" y="4"/>
                </a:lnTo>
                <a:lnTo>
                  <a:pt x="18" y="0"/>
                </a:lnTo>
                <a:lnTo>
                  <a:pt x="11" y="0"/>
                </a:lnTo>
                <a:lnTo>
                  <a:pt x="7" y="0"/>
                </a:lnTo>
                <a:lnTo>
                  <a:pt x="4" y="2"/>
                </a:lnTo>
                <a:lnTo>
                  <a:pt x="2" y="5"/>
                </a:lnTo>
                <a:lnTo>
                  <a:pt x="0" y="7"/>
                </a:lnTo>
                <a:lnTo>
                  <a:pt x="0" y="10"/>
                </a:lnTo>
                <a:lnTo>
                  <a:pt x="0" y="13"/>
                </a:lnTo>
                <a:lnTo>
                  <a:pt x="0" y="14"/>
                </a:lnTo>
                <a:lnTo>
                  <a:pt x="2" y="16"/>
                </a:lnTo>
                <a:lnTo>
                  <a:pt x="2" y="18"/>
                </a:lnTo>
                <a:lnTo>
                  <a:pt x="2" y="18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02" name="Freeform 62"/>
          <p:cNvSpPr>
            <a:spLocks noChangeArrowheads="1"/>
          </p:cNvSpPr>
          <p:nvPr/>
        </p:nvSpPr>
        <p:spPr bwMode="auto">
          <a:xfrm>
            <a:off x="7085013" y="4545013"/>
            <a:ext cx="122237" cy="144462"/>
          </a:xfrm>
          <a:custGeom>
            <a:avLst/>
            <a:gdLst/>
            <a:ahLst/>
            <a:cxnLst>
              <a:cxn ang="0">
                <a:pos x="60" y="0"/>
              </a:cxn>
              <a:cxn ang="0">
                <a:pos x="58" y="1"/>
              </a:cxn>
              <a:cxn ang="0">
                <a:pos x="56" y="4"/>
              </a:cxn>
              <a:cxn ang="0">
                <a:pos x="51" y="7"/>
              </a:cxn>
              <a:cxn ang="0">
                <a:pos x="48" y="12"/>
              </a:cxn>
              <a:cxn ang="0">
                <a:pos x="42" y="18"/>
              </a:cxn>
              <a:cxn ang="0">
                <a:pos x="36" y="24"/>
              </a:cxn>
              <a:cxn ang="0">
                <a:pos x="30" y="32"/>
              </a:cxn>
              <a:cxn ang="0">
                <a:pos x="24" y="40"/>
              </a:cxn>
              <a:cxn ang="0">
                <a:pos x="18" y="47"/>
              </a:cxn>
              <a:cxn ang="0">
                <a:pos x="12" y="55"/>
              </a:cxn>
              <a:cxn ang="0">
                <a:pos x="8" y="63"/>
              </a:cxn>
              <a:cxn ang="0">
                <a:pos x="4" y="70"/>
              </a:cxn>
              <a:cxn ang="0">
                <a:pos x="0" y="77"/>
              </a:cxn>
              <a:cxn ang="0">
                <a:pos x="0" y="82"/>
              </a:cxn>
              <a:cxn ang="0">
                <a:pos x="0" y="87"/>
              </a:cxn>
              <a:cxn ang="0">
                <a:pos x="2" y="91"/>
              </a:cxn>
              <a:cxn ang="0">
                <a:pos x="4" y="91"/>
              </a:cxn>
              <a:cxn ang="0">
                <a:pos x="8" y="91"/>
              </a:cxn>
              <a:cxn ang="0">
                <a:pos x="12" y="89"/>
              </a:cxn>
              <a:cxn ang="0">
                <a:pos x="18" y="86"/>
              </a:cxn>
              <a:cxn ang="0">
                <a:pos x="24" y="81"/>
              </a:cxn>
              <a:cxn ang="0">
                <a:pos x="32" y="75"/>
              </a:cxn>
              <a:cxn ang="0">
                <a:pos x="38" y="67"/>
              </a:cxn>
              <a:cxn ang="0">
                <a:pos x="44" y="61"/>
              </a:cxn>
              <a:cxn ang="0">
                <a:pos x="49" y="53"/>
              </a:cxn>
              <a:cxn ang="0">
                <a:pos x="58" y="46"/>
              </a:cxn>
              <a:cxn ang="0">
                <a:pos x="61" y="40"/>
              </a:cxn>
              <a:cxn ang="0">
                <a:pos x="67" y="33"/>
              </a:cxn>
              <a:cxn ang="0">
                <a:pos x="72" y="27"/>
              </a:cxn>
              <a:cxn ang="0">
                <a:pos x="75" y="23"/>
              </a:cxn>
              <a:cxn ang="0">
                <a:pos x="77" y="21"/>
              </a:cxn>
              <a:cxn ang="0">
                <a:pos x="77" y="19"/>
              </a:cxn>
              <a:cxn ang="0">
                <a:pos x="60" y="0"/>
              </a:cxn>
              <a:cxn ang="0">
                <a:pos x="60" y="0"/>
              </a:cxn>
            </a:cxnLst>
            <a:rect l="0" t="0" r="r" b="b"/>
            <a:pathLst>
              <a:path w="77" h="91">
                <a:moveTo>
                  <a:pt x="60" y="0"/>
                </a:moveTo>
                <a:lnTo>
                  <a:pt x="58" y="1"/>
                </a:lnTo>
                <a:lnTo>
                  <a:pt x="56" y="4"/>
                </a:lnTo>
                <a:lnTo>
                  <a:pt x="51" y="7"/>
                </a:lnTo>
                <a:lnTo>
                  <a:pt x="48" y="12"/>
                </a:lnTo>
                <a:lnTo>
                  <a:pt x="42" y="18"/>
                </a:lnTo>
                <a:lnTo>
                  <a:pt x="36" y="24"/>
                </a:lnTo>
                <a:lnTo>
                  <a:pt x="30" y="32"/>
                </a:lnTo>
                <a:lnTo>
                  <a:pt x="24" y="40"/>
                </a:lnTo>
                <a:lnTo>
                  <a:pt x="18" y="47"/>
                </a:lnTo>
                <a:lnTo>
                  <a:pt x="12" y="55"/>
                </a:lnTo>
                <a:lnTo>
                  <a:pt x="8" y="63"/>
                </a:lnTo>
                <a:lnTo>
                  <a:pt x="4" y="70"/>
                </a:lnTo>
                <a:lnTo>
                  <a:pt x="0" y="77"/>
                </a:lnTo>
                <a:lnTo>
                  <a:pt x="0" y="82"/>
                </a:lnTo>
                <a:lnTo>
                  <a:pt x="0" y="87"/>
                </a:lnTo>
                <a:lnTo>
                  <a:pt x="2" y="91"/>
                </a:lnTo>
                <a:lnTo>
                  <a:pt x="4" y="91"/>
                </a:lnTo>
                <a:lnTo>
                  <a:pt x="8" y="91"/>
                </a:lnTo>
                <a:lnTo>
                  <a:pt x="12" y="89"/>
                </a:lnTo>
                <a:lnTo>
                  <a:pt x="18" y="86"/>
                </a:lnTo>
                <a:lnTo>
                  <a:pt x="24" y="81"/>
                </a:lnTo>
                <a:lnTo>
                  <a:pt x="32" y="75"/>
                </a:lnTo>
                <a:lnTo>
                  <a:pt x="38" y="67"/>
                </a:lnTo>
                <a:lnTo>
                  <a:pt x="44" y="61"/>
                </a:lnTo>
                <a:lnTo>
                  <a:pt x="49" y="53"/>
                </a:lnTo>
                <a:lnTo>
                  <a:pt x="58" y="46"/>
                </a:lnTo>
                <a:lnTo>
                  <a:pt x="61" y="40"/>
                </a:lnTo>
                <a:lnTo>
                  <a:pt x="67" y="33"/>
                </a:lnTo>
                <a:lnTo>
                  <a:pt x="72" y="27"/>
                </a:lnTo>
                <a:lnTo>
                  <a:pt x="75" y="23"/>
                </a:lnTo>
                <a:lnTo>
                  <a:pt x="77" y="21"/>
                </a:lnTo>
                <a:lnTo>
                  <a:pt x="77" y="19"/>
                </a:lnTo>
                <a:lnTo>
                  <a:pt x="60" y="0"/>
                </a:lnTo>
                <a:lnTo>
                  <a:pt x="60" y="0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03" name="Freeform 63"/>
          <p:cNvSpPr>
            <a:spLocks noChangeArrowheads="1"/>
          </p:cNvSpPr>
          <p:nvPr/>
        </p:nvSpPr>
        <p:spPr bwMode="auto">
          <a:xfrm>
            <a:off x="6483350" y="4316413"/>
            <a:ext cx="195263" cy="144462"/>
          </a:xfrm>
          <a:custGeom>
            <a:avLst/>
            <a:gdLst/>
            <a:ahLst/>
            <a:cxnLst>
              <a:cxn ang="0">
                <a:pos x="104" y="1"/>
              </a:cxn>
              <a:cxn ang="0">
                <a:pos x="102" y="1"/>
              </a:cxn>
              <a:cxn ang="0">
                <a:pos x="98" y="4"/>
              </a:cxn>
              <a:cxn ang="0">
                <a:pos x="92" y="9"/>
              </a:cxn>
              <a:cxn ang="0">
                <a:pos x="86" y="13"/>
              </a:cxn>
              <a:cxn ang="0">
                <a:pos x="78" y="19"/>
              </a:cxn>
              <a:cxn ang="0">
                <a:pos x="68" y="26"/>
              </a:cxn>
              <a:cxn ang="0">
                <a:pos x="60" y="33"/>
              </a:cxn>
              <a:cxn ang="0">
                <a:pos x="50" y="41"/>
              </a:cxn>
              <a:cxn ang="0">
                <a:pos x="40" y="49"/>
              </a:cxn>
              <a:cxn ang="0">
                <a:pos x="30" y="56"/>
              </a:cxn>
              <a:cxn ang="0">
                <a:pos x="20" y="64"/>
              </a:cxn>
              <a:cxn ang="0">
                <a:pos x="14" y="72"/>
              </a:cxn>
              <a:cxn ang="0">
                <a:pos x="8" y="77"/>
              </a:cxn>
              <a:cxn ang="0">
                <a:pos x="2" y="82"/>
              </a:cxn>
              <a:cxn ang="0">
                <a:pos x="0" y="87"/>
              </a:cxn>
              <a:cxn ang="0">
                <a:pos x="0" y="90"/>
              </a:cxn>
              <a:cxn ang="0">
                <a:pos x="5" y="91"/>
              </a:cxn>
              <a:cxn ang="0">
                <a:pos x="8" y="90"/>
              </a:cxn>
              <a:cxn ang="0">
                <a:pos x="14" y="89"/>
              </a:cxn>
              <a:cxn ang="0">
                <a:pos x="22" y="85"/>
              </a:cxn>
              <a:cxn ang="0">
                <a:pos x="32" y="79"/>
              </a:cxn>
              <a:cxn ang="0">
                <a:pos x="42" y="75"/>
              </a:cxn>
              <a:cxn ang="0">
                <a:pos x="52" y="67"/>
              </a:cxn>
              <a:cxn ang="0">
                <a:pos x="64" y="61"/>
              </a:cxn>
              <a:cxn ang="0">
                <a:pos x="74" y="53"/>
              </a:cxn>
              <a:cxn ang="0">
                <a:pos x="86" y="45"/>
              </a:cxn>
              <a:cxn ang="0">
                <a:pos x="93" y="38"/>
              </a:cxn>
              <a:cxn ang="0">
                <a:pos x="104" y="30"/>
              </a:cxn>
              <a:cxn ang="0">
                <a:pos x="112" y="24"/>
              </a:cxn>
              <a:cxn ang="0">
                <a:pos x="117" y="18"/>
              </a:cxn>
              <a:cxn ang="0">
                <a:pos x="121" y="13"/>
              </a:cxn>
              <a:cxn ang="0">
                <a:pos x="123" y="10"/>
              </a:cxn>
              <a:cxn ang="0">
                <a:pos x="123" y="7"/>
              </a:cxn>
              <a:cxn ang="0">
                <a:pos x="121" y="5"/>
              </a:cxn>
              <a:cxn ang="0">
                <a:pos x="121" y="3"/>
              </a:cxn>
              <a:cxn ang="0">
                <a:pos x="121" y="1"/>
              </a:cxn>
              <a:cxn ang="0">
                <a:pos x="117" y="0"/>
              </a:cxn>
              <a:cxn ang="0">
                <a:pos x="114" y="0"/>
              </a:cxn>
              <a:cxn ang="0">
                <a:pos x="109" y="0"/>
              </a:cxn>
              <a:cxn ang="0">
                <a:pos x="105" y="1"/>
              </a:cxn>
              <a:cxn ang="0">
                <a:pos x="104" y="1"/>
              </a:cxn>
              <a:cxn ang="0">
                <a:pos x="104" y="1"/>
              </a:cxn>
            </a:cxnLst>
            <a:rect l="0" t="0" r="r" b="b"/>
            <a:pathLst>
              <a:path w="123" h="91">
                <a:moveTo>
                  <a:pt x="104" y="1"/>
                </a:moveTo>
                <a:lnTo>
                  <a:pt x="102" y="1"/>
                </a:lnTo>
                <a:lnTo>
                  <a:pt x="98" y="4"/>
                </a:lnTo>
                <a:lnTo>
                  <a:pt x="92" y="9"/>
                </a:lnTo>
                <a:lnTo>
                  <a:pt x="86" y="13"/>
                </a:lnTo>
                <a:lnTo>
                  <a:pt x="78" y="19"/>
                </a:lnTo>
                <a:lnTo>
                  <a:pt x="68" y="26"/>
                </a:lnTo>
                <a:lnTo>
                  <a:pt x="60" y="33"/>
                </a:lnTo>
                <a:lnTo>
                  <a:pt x="50" y="41"/>
                </a:lnTo>
                <a:lnTo>
                  <a:pt x="40" y="49"/>
                </a:lnTo>
                <a:lnTo>
                  <a:pt x="30" y="56"/>
                </a:lnTo>
                <a:lnTo>
                  <a:pt x="20" y="64"/>
                </a:lnTo>
                <a:lnTo>
                  <a:pt x="14" y="72"/>
                </a:lnTo>
                <a:lnTo>
                  <a:pt x="8" y="77"/>
                </a:lnTo>
                <a:lnTo>
                  <a:pt x="2" y="82"/>
                </a:lnTo>
                <a:lnTo>
                  <a:pt x="0" y="87"/>
                </a:lnTo>
                <a:lnTo>
                  <a:pt x="0" y="90"/>
                </a:lnTo>
                <a:lnTo>
                  <a:pt x="5" y="91"/>
                </a:lnTo>
                <a:lnTo>
                  <a:pt x="8" y="90"/>
                </a:lnTo>
                <a:lnTo>
                  <a:pt x="14" y="89"/>
                </a:lnTo>
                <a:lnTo>
                  <a:pt x="22" y="85"/>
                </a:lnTo>
                <a:lnTo>
                  <a:pt x="32" y="79"/>
                </a:lnTo>
                <a:lnTo>
                  <a:pt x="42" y="75"/>
                </a:lnTo>
                <a:lnTo>
                  <a:pt x="52" y="67"/>
                </a:lnTo>
                <a:lnTo>
                  <a:pt x="64" y="61"/>
                </a:lnTo>
                <a:lnTo>
                  <a:pt x="74" y="53"/>
                </a:lnTo>
                <a:lnTo>
                  <a:pt x="86" y="45"/>
                </a:lnTo>
                <a:lnTo>
                  <a:pt x="93" y="38"/>
                </a:lnTo>
                <a:lnTo>
                  <a:pt x="104" y="30"/>
                </a:lnTo>
                <a:lnTo>
                  <a:pt x="112" y="24"/>
                </a:lnTo>
                <a:lnTo>
                  <a:pt x="117" y="18"/>
                </a:lnTo>
                <a:lnTo>
                  <a:pt x="121" y="13"/>
                </a:lnTo>
                <a:lnTo>
                  <a:pt x="123" y="10"/>
                </a:lnTo>
                <a:lnTo>
                  <a:pt x="123" y="7"/>
                </a:lnTo>
                <a:lnTo>
                  <a:pt x="121" y="5"/>
                </a:lnTo>
                <a:lnTo>
                  <a:pt x="121" y="3"/>
                </a:lnTo>
                <a:lnTo>
                  <a:pt x="121" y="1"/>
                </a:lnTo>
                <a:lnTo>
                  <a:pt x="117" y="0"/>
                </a:lnTo>
                <a:lnTo>
                  <a:pt x="114" y="0"/>
                </a:lnTo>
                <a:lnTo>
                  <a:pt x="109" y="0"/>
                </a:lnTo>
                <a:lnTo>
                  <a:pt x="105" y="1"/>
                </a:lnTo>
                <a:lnTo>
                  <a:pt x="104" y="1"/>
                </a:lnTo>
                <a:lnTo>
                  <a:pt x="104" y="1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04" name="Freeform 64"/>
          <p:cNvSpPr>
            <a:spLocks noChangeArrowheads="1"/>
          </p:cNvSpPr>
          <p:nvPr/>
        </p:nvSpPr>
        <p:spPr bwMode="auto">
          <a:xfrm>
            <a:off x="6094413" y="4586288"/>
            <a:ext cx="58737" cy="119062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13" y="1"/>
              </a:cxn>
              <a:cxn ang="0">
                <a:pos x="12" y="3"/>
              </a:cxn>
              <a:cxn ang="0">
                <a:pos x="12" y="7"/>
              </a:cxn>
              <a:cxn ang="0">
                <a:pos x="10" y="12"/>
              </a:cxn>
              <a:cxn ang="0">
                <a:pos x="8" y="16"/>
              </a:cxn>
              <a:cxn ang="0">
                <a:pos x="8" y="23"/>
              </a:cxn>
              <a:cxn ang="0">
                <a:pos x="6" y="30"/>
              </a:cxn>
              <a:cxn ang="0">
                <a:pos x="4" y="37"/>
              </a:cxn>
              <a:cxn ang="0">
                <a:pos x="1" y="43"/>
              </a:cxn>
              <a:cxn ang="0">
                <a:pos x="1" y="51"/>
              </a:cxn>
              <a:cxn ang="0">
                <a:pos x="0" y="56"/>
              </a:cxn>
              <a:cxn ang="0">
                <a:pos x="1" y="63"/>
              </a:cxn>
              <a:cxn ang="0">
                <a:pos x="1" y="65"/>
              </a:cxn>
              <a:cxn ang="0">
                <a:pos x="1" y="70"/>
              </a:cxn>
              <a:cxn ang="0">
                <a:pos x="4" y="73"/>
              </a:cxn>
              <a:cxn ang="0">
                <a:pos x="8" y="75"/>
              </a:cxn>
              <a:cxn ang="0">
                <a:pos x="8" y="73"/>
              </a:cxn>
              <a:cxn ang="0">
                <a:pos x="12" y="72"/>
              </a:cxn>
              <a:cxn ang="0">
                <a:pos x="13" y="69"/>
              </a:cxn>
              <a:cxn ang="0">
                <a:pos x="17" y="64"/>
              </a:cxn>
              <a:cxn ang="0">
                <a:pos x="20" y="58"/>
              </a:cxn>
              <a:cxn ang="0">
                <a:pos x="22" y="53"/>
              </a:cxn>
              <a:cxn ang="0">
                <a:pos x="24" y="47"/>
              </a:cxn>
              <a:cxn ang="0">
                <a:pos x="27" y="41"/>
              </a:cxn>
              <a:cxn ang="0">
                <a:pos x="27" y="35"/>
              </a:cxn>
              <a:cxn ang="0">
                <a:pos x="29" y="29"/>
              </a:cxn>
              <a:cxn ang="0">
                <a:pos x="31" y="23"/>
              </a:cxn>
              <a:cxn ang="0">
                <a:pos x="33" y="18"/>
              </a:cxn>
              <a:cxn ang="0">
                <a:pos x="36" y="14"/>
              </a:cxn>
              <a:cxn ang="0">
                <a:pos x="36" y="10"/>
              </a:cxn>
              <a:cxn ang="0">
                <a:pos x="37" y="7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37" h="75">
                <a:moveTo>
                  <a:pt x="13" y="0"/>
                </a:moveTo>
                <a:lnTo>
                  <a:pt x="13" y="1"/>
                </a:lnTo>
                <a:lnTo>
                  <a:pt x="12" y="3"/>
                </a:lnTo>
                <a:lnTo>
                  <a:pt x="12" y="7"/>
                </a:lnTo>
                <a:lnTo>
                  <a:pt x="10" y="12"/>
                </a:lnTo>
                <a:lnTo>
                  <a:pt x="8" y="16"/>
                </a:lnTo>
                <a:lnTo>
                  <a:pt x="8" y="23"/>
                </a:lnTo>
                <a:lnTo>
                  <a:pt x="6" y="30"/>
                </a:lnTo>
                <a:lnTo>
                  <a:pt x="4" y="37"/>
                </a:lnTo>
                <a:lnTo>
                  <a:pt x="1" y="43"/>
                </a:lnTo>
                <a:lnTo>
                  <a:pt x="1" y="51"/>
                </a:lnTo>
                <a:lnTo>
                  <a:pt x="0" y="56"/>
                </a:lnTo>
                <a:lnTo>
                  <a:pt x="1" y="63"/>
                </a:lnTo>
                <a:lnTo>
                  <a:pt x="1" y="65"/>
                </a:lnTo>
                <a:lnTo>
                  <a:pt x="1" y="70"/>
                </a:lnTo>
                <a:lnTo>
                  <a:pt x="4" y="73"/>
                </a:lnTo>
                <a:lnTo>
                  <a:pt x="8" y="75"/>
                </a:lnTo>
                <a:lnTo>
                  <a:pt x="8" y="73"/>
                </a:lnTo>
                <a:lnTo>
                  <a:pt x="12" y="72"/>
                </a:lnTo>
                <a:lnTo>
                  <a:pt x="13" y="69"/>
                </a:lnTo>
                <a:lnTo>
                  <a:pt x="17" y="64"/>
                </a:lnTo>
                <a:lnTo>
                  <a:pt x="20" y="58"/>
                </a:lnTo>
                <a:lnTo>
                  <a:pt x="22" y="53"/>
                </a:lnTo>
                <a:lnTo>
                  <a:pt x="24" y="47"/>
                </a:lnTo>
                <a:lnTo>
                  <a:pt x="27" y="41"/>
                </a:lnTo>
                <a:lnTo>
                  <a:pt x="27" y="35"/>
                </a:lnTo>
                <a:lnTo>
                  <a:pt x="29" y="29"/>
                </a:lnTo>
                <a:lnTo>
                  <a:pt x="31" y="23"/>
                </a:lnTo>
                <a:lnTo>
                  <a:pt x="33" y="18"/>
                </a:lnTo>
                <a:lnTo>
                  <a:pt x="36" y="14"/>
                </a:lnTo>
                <a:lnTo>
                  <a:pt x="36" y="10"/>
                </a:lnTo>
                <a:lnTo>
                  <a:pt x="37" y="7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2E8A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05" name="Freeform 65"/>
          <p:cNvSpPr>
            <a:spLocks noChangeArrowheads="1"/>
          </p:cNvSpPr>
          <p:nvPr/>
        </p:nvSpPr>
        <p:spPr bwMode="auto">
          <a:xfrm>
            <a:off x="7469188" y="2127250"/>
            <a:ext cx="1281112" cy="1903413"/>
          </a:xfrm>
          <a:custGeom>
            <a:avLst/>
            <a:gdLst/>
            <a:ahLst/>
            <a:cxnLst>
              <a:cxn ang="0">
                <a:pos x="26" y="115"/>
              </a:cxn>
              <a:cxn ang="0">
                <a:pos x="39" y="115"/>
              </a:cxn>
              <a:cxn ang="0">
                <a:pos x="65" y="113"/>
              </a:cxn>
              <a:cxn ang="0">
                <a:pos x="103" y="112"/>
              </a:cxn>
              <a:cxn ang="0">
                <a:pos x="153" y="109"/>
              </a:cxn>
              <a:cxn ang="0">
                <a:pos x="212" y="103"/>
              </a:cxn>
              <a:cxn ang="0">
                <a:pos x="281" y="95"/>
              </a:cxn>
              <a:cxn ang="0">
                <a:pos x="360" y="84"/>
              </a:cxn>
              <a:cxn ang="0">
                <a:pos x="446" y="72"/>
              </a:cxn>
              <a:cxn ang="0">
                <a:pos x="525" y="57"/>
              </a:cxn>
              <a:cxn ang="0">
                <a:pos x="597" y="44"/>
              </a:cxn>
              <a:cxn ang="0">
                <a:pos x="660" y="31"/>
              </a:cxn>
              <a:cxn ang="0">
                <a:pos x="714" y="20"/>
              </a:cxn>
              <a:cxn ang="0">
                <a:pos x="755" y="11"/>
              </a:cxn>
              <a:cxn ang="0">
                <a:pos x="783" y="3"/>
              </a:cxn>
              <a:cxn ang="0">
                <a:pos x="799" y="0"/>
              </a:cxn>
              <a:cxn ang="0">
                <a:pos x="807" y="1083"/>
              </a:cxn>
              <a:cxn ang="0">
                <a:pos x="797" y="1083"/>
              </a:cxn>
              <a:cxn ang="0">
                <a:pos x="773" y="1084"/>
              </a:cxn>
              <a:cxn ang="0">
                <a:pos x="735" y="1084"/>
              </a:cxn>
              <a:cxn ang="0">
                <a:pos x="686" y="1087"/>
              </a:cxn>
              <a:cxn ang="0">
                <a:pos x="624" y="1092"/>
              </a:cxn>
              <a:cxn ang="0">
                <a:pos x="557" y="1098"/>
              </a:cxn>
              <a:cxn ang="0">
                <a:pos x="481" y="1106"/>
              </a:cxn>
              <a:cxn ang="0">
                <a:pos x="404" y="1118"/>
              </a:cxn>
              <a:cxn ang="0">
                <a:pos x="323" y="1130"/>
              </a:cxn>
              <a:cxn ang="0">
                <a:pos x="248" y="1144"/>
              </a:cxn>
              <a:cxn ang="0">
                <a:pos x="180" y="1158"/>
              </a:cxn>
              <a:cxn ang="0">
                <a:pos x="121" y="1170"/>
              </a:cxn>
              <a:cxn ang="0">
                <a:pos x="71" y="1180"/>
              </a:cxn>
              <a:cxn ang="0">
                <a:pos x="32" y="1190"/>
              </a:cxn>
              <a:cxn ang="0">
                <a:pos x="8" y="1196"/>
              </a:cxn>
              <a:cxn ang="0">
                <a:pos x="0" y="1199"/>
              </a:cxn>
              <a:cxn ang="0">
                <a:pos x="23" y="115"/>
              </a:cxn>
            </a:cxnLst>
            <a:rect l="0" t="0" r="r" b="b"/>
            <a:pathLst>
              <a:path w="807" h="1199">
                <a:moveTo>
                  <a:pt x="23" y="115"/>
                </a:moveTo>
                <a:lnTo>
                  <a:pt x="26" y="115"/>
                </a:lnTo>
                <a:lnTo>
                  <a:pt x="32" y="115"/>
                </a:lnTo>
                <a:lnTo>
                  <a:pt x="39" y="115"/>
                </a:lnTo>
                <a:lnTo>
                  <a:pt x="51" y="115"/>
                </a:lnTo>
                <a:lnTo>
                  <a:pt x="65" y="113"/>
                </a:lnTo>
                <a:lnTo>
                  <a:pt x="83" y="113"/>
                </a:lnTo>
                <a:lnTo>
                  <a:pt x="103" y="112"/>
                </a:lnTo>
                <a:lnTo>
                  <a:pt x="127" y="111"/>
                </a:lnTo>
                <a:lnTo>
                  <a:pt x="153" y="109"/>
                </a:lnTo>
                <a:lnTo>
                  <a:pt x="180" y="106"/>
                </a:lnTo>
                <a:lnTo>
                  <a:pt x="212" y="103"/>
                </a:lnTo>
                <a:lnTo>
                  <a:pt x="246" y="100"/>
                </a:lnTo>
                <a:lnTo>
                  <a:pt x="281" y="95"/>
                </a:lnTo>
                <a:lnTo>
                  <a:pt x="321" y="90"/>
                </a:lnTo>
                <a:lnTo>
                  <a:pt x="360" y="84"/>
                </a:lnTo>
                <a:lnTo>
                  <a:pt x="404" y="80"/>
                </a:lnTo>
                <a:lnTo>
                  <a:pt x="446" y="72"/>
                </a:lnTo>
                <a:lnTo>
                  <a:pt x="486" y="64"/>
                </a:lnTo>
                <a:lnTo>
                  <a:pt x="525" y="57"/>
                </a:lnTo>
                <a:lnTo>
                  <a:pt x="561" y="51"/>
                </a:lnTo>
                <a:lnTo>
                  <a:pt x="597" y="44"/>
                </a:lnTo>
                <a:lnTo>
                  <a:pt x="630" y="37"/>
                </a:lnTo>
                <a:lnTo>
                  <a:pt x="660" y="31"/>
                </a:lnTo>
                <a:lnTo>
                  <a:pt x="688" y="26"/>
                </a:lnTo>
                <a:lnTo>
                  <a:pt x="714" y="20"/>
                </a:lnTo>
                <a:lnTo>
                  <a:pt x="735" y="16"/>
                </a:lnTo>
                <a:lnTo>
                  <a:pt x="755" y="11"/>
                </a:lnTo>
                <a:lnTo>
                  <a:pt x="771" y="8"/>
                </a:lnTo>
                <a:lnTo>
                  <a:pt x="783" y="3"/>
                </a:lnTo>
                <a:lnTo>
                  <a:pt x="793" y="2"/>
                </a:lnTo>
                <a:lnTo>
                  <a:pt x="799" y="0"/>
                </a:lnTo>
                <a:lnTo>
                  <a:pt x="801" y="0"/>
                </a:lnTo>
                <a:lnTo>
                  <a:pt x="807" y="1083"/>
                </a:lnTo>
                <a:lnTo>
                  <a:pt x="803" y="1083"/>
                </a:lnTo>
                <a:lnTo>
                  <a:pt x="797" y="1083"/>
                </a:lnTo>
                <a:lnTo>
                  <a:pt x="787" y="1083"/>
                </a:lnTo>
                <a:lnTo>
                  <a:pt x="773" y="1084"/>
                </a:lnTo>
                <a:lnTo>
                  <a:pt x="755" y="1084"/>
                </a:lnTo>
                <a:lnTo>
                  <a:pt x="735" y="1084"/>
                </a:lnTo>
                <a:lnTo>
                  <a:pt x="711" y="1085"/>
                </a:lnTo>
                <a:lnTo>
                  <a:pt x="686" y="1087"/>
                </a:lnTo>
                <a:lnTo>
                  <a:pt x="656" y="1089"/>
                </a:lnTo>
                <a:lnTo>
                  <a:pt x="624" y="1092"/>
                </a:lnTo>
                <a:lnTo>
                  <a:pt x="591" y="1093"/>
                </a:lnTo>
                <a:lnTo>
                  <a:pt x="557" y="1098"/>
                </a:lnTo>
                <a:lnTo>
                  <a:pt x="519" y="1101"/>
                </a:lnTo>
                <a:lnTo>
                  <a:pt x="481" y="1106"/>
                </a:lnTo>
                <a:lnTo>
                  <a:pt x="444" y="1112"/>
                </a:lnTo>
                <a:lnTo>
                  <a:pt x="404" y="1118"/>
                </a:lnTo>
                <a:lnTo>
                  <a:pt x="363" y="1124"/>
                </a:lnTo>
                <a:lnTo>
                  <a:pt x="323" y="1130"/>
                </a:lnTo>
                <a:lnTo>
                  <a:pt x="286" y="1136"/>
                </a:lnTo>
                <a:lnTo>
                  <a:pt x="248" y="1144"/>
                </a:lnTo>
                <a:lnTo>
                  <a:pt x="212" y="1150"/>
                </a:lnTo>
                <a:lnTo>
                  <a:pt x="180" y="1158"/>
                </a:lnTo>
                <a:lnTo>
                  <a:pt x="149" y="1164"/>
                </a:lnTo>
                <a:lnTo>
                  <a:pt x="121" y="1170"/>
                </a:lnTo>
                <a:lnTo>
                  <a:pt x="93" y="1176"/>
                </a:lnTo>
                <a:lnTo>
                  <a:pt x="71" y="1180"/>
                </a:lnTo>
                <a:lnTo>
                  <a:pt x="49" y="1185"/>
                </a:lnTo>
                <a:lnTo>
                  <a:pt x="32" y="1190"/>
                </a:lnTo>
                <a:lnTo>
                  <a:pt x="18" y="1193"/>
                </a:lnTo>
                <a:lnTo>
                  <a:pt x="8" y="1196"/>
                </a:lnTo>
                <a:lnTo>
                  <a:pt x="2" y="1198"/>
                </a:lnTo>
                <a:lnTo>
                  <a:pt x="0" y="1199"/>
                </a:lnTo>
                <a:lnTo>
                  <a:pt x="23" y="115"/>
                </a:lnTo>
                <a:lnTo>
                  <a:pt x="23" y="115"/>
                </a:lnTo>
                <a:close/>
              </a:path>
            </a:pathLst>
          </a:custGeom>
          <a:solidFill>
            <a:srgbClr val="A696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06" name="Freeform 66"/>
          <p:cNvSpPr>
            <a:spLocks noChangeArrowheads="1"/>
          </p:cNvSpPr>
          <p:nvPr/>
        </p:nvSpPr>
        <p:spPr bwMode="auto">
          <a:xfrm>
            <a:off x="7392988" y="3538538"/>
            <a:ext cx="825500" cy="565150"/>
          </a:xfrm>
          <a:custGeom>
            <a:avLst/>
            <a:gdLst/>
            <a:ahLst/>
            <a:cxnLst>
              <a:cxn ang="0">
                <a:pos x="462" y="0"/>
              </a:cxn>
              <a:cxn ang="0">
                <a:pos x="520" y="286"/>
              </a:cxn>
              <a:cxn ang="0">
                <a:pos x="0" y="356"/>
              </a:cxn>
              <a:cxn ang="0">
                <a:pos x="64" y="15"/>
              </a:cxn>
              <a:cxn ang="0">
                <a:pos x="462" y="0"/>
              </a:cxn>
              <a:cxn ang="0">
                <a:pos x="462" y="0"/>
              </a:cxn>
            </a:cxnLst>
            <a:rect l="0" t="0" r="r" b="b"/>
            <a:pathLst>
              <a:path w="520" h="356">
                <a:moveTo>
                  <a:pt x="462" y="0"/>
                </a:moveTo>
                <a:lnTo>
                  <a:pt x="520" y="286"/>
                </a:lnTo>
                <a:lnTo>
                  <a:pt x="0" y="356"/>
                </a:lnTo>
                <a:lnTo>
                  <a:pt x="64" y="15"/>
                </a:lnTo>
                <a:lnTo>
                  <a:pt x="462" y="0"/>
                </a:lnTo>
                <a:lnTo>
                  <a:pt x="462" y="0"/>
                </a:lnTo>
                <a:close/>
              </a:path>
            </a:pathLst>
          </a:custGeom>
          <a:solidFill>
            <a:srgbClr val="DED9A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07" name="Freeform 67"/>
          <p:cNvSpPr>
            <a:spLocks noChangeArrowheads="1"/>
          </p:cNvSpPr>
          <p:nvPr/>
        </p:nvSpPr>
        <p:spPr bwMode="auto">
          <a:xfrm>
            <a:off x="7683500" y="2103438"/>
            <a:ext cx="74613" cy="188912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30" y="1"/>
              </a:cxn>
              <a:cxn ang="0">
                <a:pos x="35" y="3"/>
              </a:cxn>
              <a:cxn ang="0">
                <a:pos x="39" y="7"/>
              </a:cxn>
              <a:cxn ang="0">
                <a:pos x="44" y="12"/>
              </a:cxn>
              <a:cxn ang="0">
                <a:pos x="44" y="17"/>
              </a:cxn>
              <a:cxn ang="0">
                <a:pos x="45" y="23"/>
              </a:cxn>
              <a:cxn ang="0">
                <a:pos x="47" y="29"/>
              </a:cxn>
              <a:cxn ang="0">
                <a:pos x="47" y="35"/>
              </a:cxn>
              <a:cxn ang="0">
                <a:pos x="45" y="41"/>
              </a:cxn>
              <a:cxn ang="0">
                <a:pos x="45" y="49"/>
              </a:cxn>
              <a:cxn ang="0">
                <a:pos x="44" y="55"/>
              </a:cxn>
              <a:cxn ang="0">
                <a:pos x="44" y="61"/>
              </a:cxn>
              <a:cxn ang="0">
                <a:pos x="41" y="67"/>
              </a:cxn>
              <a:cxn ang="0">
                <a:pos x="39" y="73"/>
              </a:cxn>
              <a:cxn ang="0">
                <a:pos x="37" y="79"/>
              </a:cxn>
              <a:cxn ang="0">
                <a:pos x="35" y="84"/>
              </a:cxn>
              <a:cxn ang="0">
                <a:pos x="33" y="87"/>
              </a:cxn>
              <a:cxn ang="0">
                <a:pos x="33" y="90"/>
              </a:cxn>
              <a:cxn ang="0">
                <a:pos x="32" y="95"/>
              </a:cxn>
              <a:cxn ang="0">
                <a:pos x="32" y="98"/>
              </a:cxn>
              <a:cxn ang="0">
                <a:pos x="30" y="103"/>
              </a:cxn>
              <a:cxn ang="0">
                <a:pos x="30" y="105"/>
              </a:cxn>
              <a:cxn ang="0">
                <a:pos x="28" y="109"/>
              </a:cxn>
              <a:cxn ang="0">
                <a:pos x="25" y="112"/>
              </a:cxn>
              <a:cxn ang="0">
                <a:pos x="23" y="115"/>
              </a:cxn>
              <a:cxn ang="0">
                <a:pos x="21" y="116"/>
              </a:cxn>
              <a:cxn ang="0">
                <a:pos x="20" y="118"/>
              </a:cxn>
              <a:cxn ang="0">
                <a:pos x="18" y="119"/>
              </a:cxn>
              <a:cxn ang="0">
                <a:pos x="14" y="119"/>
              </a:cxn>
              <a:cxn ang="0">
                <a:pos x="11" y="119"/>
              </a:cxn>
              <a:cxn ang="0">
                <a:pos x="8" y="118"/>
              </a:cxn>
              <a:cxn ang="0">
                <a:pos x="6" y="116"/>
              </a:cxn>
              <a:cxn ang="0">
                <a:pos x="2" y="110"/>
              </a:cxn>
              <a:cxn ang="0">
                <a:pos x="0" y="104"/>
              </a:cxn>
              <a:cxn ang="0">
                <a:pos x="0" y="99"/>
              </a:cxn>
              <a:cxn ang="0">
                <a:pos x="0" y="93"/>
              </a:cxn>
              <a:cxn ang="0">
                <a:pos x="0" y="89"/>
              </a:cxn>
              <a:cxn ang="0">
                <a:pos x="0" y="82"/>
              </a:cxn>
              <a:cxn ang="0">
                <a:pos x="2" y="78"/>
              </a:cxn>
              <a:cxn ang="0">
                <a:pos x="6" y="72"/>
              </a:cxn>
              <a:cxn ang="0">
                <a:pos x="6" y="67"/>
              </a:cxn>
              <a:cxn ang="0">
                <a:pos x="8" y="61"/>
              </a:cxn>
              <a:cxn ang="0">
                <a:pos x="9" y="56"/>
              </a:cxn>
              <a:cxn ang="0">
                <a:pos x="11" y="50"/>
              </a:cxn>
              <a:cxn ang="0">
                <a:pos x="11" y="44"/>
              </a:cxn>
              <a:cxn ang="0">
                <a:pos x="14" y="40"/>
              </a:cxn>
              <a:cxn ang="0">
                <a:pos x="14" y="33"/>
              </a:cxn>
              <a:cxn ang="0">
                <a:pos x="14" y="29"/>
              </a:cxn>
              <a:cxn ang="0">
                <a:pos x="11" y="23"/>
              </a:cxn>
              <a:cxn ang="0">
                <a:pos x="9" y="19"/>
              </a:cxn>
              <a:cxn ang="0">
                <a:pos x="11" y="15"/>
              </a:cxn>
              <a:cxn ang="0">
                <a:pos x="14" y="10"/>
              </a:cxn>
              <a:cxn ang="0">
                <a:pos x="16" y="7"/>
              </a:cxn>
              <a:cxn ang="0">
                <a:pos x="18" y="3"/>
              </a:cxn>
              <a:cxn ang="0">
                <a:pos x="21" y="1"/>
              </a:cxn>
              <a:cxn ang="0">
                <a:pos x="23" y="0"/>
              </a:cxn>
              <a:cxn ang="0">
                <a:pos x="23" y="0"/>
              </a:cxn>
            </a:cxnLst>
            <a:rect l="0" t="0" r="r" b="b"/>
            <a:pathLst>
              <a:path w="47" h="119">
                <a:moveTo>
                  <a:pt x="23" y="0"/>
                </a:moveTo>
                <a:lnTo>
                  <a:pt x="30" y="1"/>
                </a:lnTo>
                <a:lnTo>
                  <a:pt x="35" y="3"/>
                </a:lnTo>
                <a:lnTo>
                  <a:pt x="39" y="7"/>
                </a:lnTo>
                <a:lnTo>
                  <a:pt x="44" y="12"/>
                </a:lnTo>
                <a:lnTo>
                  <a:pt x="44" y="17"/>
                </a:lnTo>
                <a:lnTo>
                  <a:pt x="45" y="23"/>
                </a:lnTo>
                <a:lnTo>
                  <a:pt x="47" y="29"/>
                </a:lnTo>
                <a:lnTo>
                  <a:pt x="47" y="35"/>
                </a:lnTo>
                <a:lnTo>
                  <a:pt x="45" y="41"/>
                </a:lnTo>
                <a:lnTo>
                  <a:pt x="45" y="49"/>
                </a:lnTo>
                <a:lnTo>
                  <a:pt x="44" y="55"/>
                </a:lnTo>
                <a:lnTo>
                  <a:pt x="44" y="61"/>
                </a:lnTo>
                <a:lnTo>
                  <a:pt x="41" y="67"/>
                </a:lnTo>
                <a:lnTo>
                  <a:pt x="39" y="73"/>
                </a:lnTo>
                <a:lnTo>
                  <a:pt x="37" y="79"/>
                </a:lnTo>
                <a:lnTo>
                  <a:pt x="35" y="84"/>
                </a:lnTo>
                <a:lnTo>
                  <a:pt x="33" y="87"/>
                </a:lnTo>
                <a:lnTo>
                  <a:pt x="33" y="90"/>
                </a:lnTo>
                <a:lnTo>
                  <a:pt x="32" y="95"/>
                </a:lnTo>
                <a:lnTo>
                  <a:pt x="32" y="98"/>
                </a:lnTo>
                <a:lnTo>
                  <a:pt x="30" y="103"/>
                </a:lnTo>
                <a:lnTo>
                  <a:pt x="30" y="105"/>
                </a:lnTo>
                <a:lnTo>
                  <a:pt x="28" y="109"/>
                </a:lnTo>
                <a:lnTo>
                  <a:pt x="25" y="112"/>
                </a:lnTo>
                <a:lnTo>
                  <a:pt x="23" y="115"/>
                </a:lnTo>
                <a:lnTo>
                  <a:pt x="21" y="116"/>
                </a:lnTo>
                <a:lnTo>
                  <a:pt x="20" y="118"/>
                </a:lnTo>
                <a:lnTo>
                  <a:pt x="18" y="119"/>
                </a:lnTo>
                <a:lnTo>
                  <a:pt x="14" y="119"/>
                </a:lnTo>
                <a:lnTo>
                  <a:pt x="11" y="119"/>
                </a:lnTo>
                <a:lnTo>
                  <a:pt x="8" y="118"/>
                </a:lnTo>
                <a:lnTo>
                  <a:pt x="6" y="116"/>
                </a:lnTo>
                <a:lnTo>
                  <a:pt x="2" y="110"/>
                </a:lnTo>
                <a:lnTo>
                  <a:pt x="0" y="104"/>
                </a:lnTo>
                <a:lnTo>
                  <a:pt x="0" y="99"/>
                </a:lnTo>
                <a:lnTo>
                  <a:pt x="0" y="93"/>
                </a:lnTo>
                <a:lnTo>
                  <a:pt x="0" y="89"/>
                </a:lnTo>
                <a:lnTo>
                  <a:pt x="0" y="82"/>
                </a:lnTo>
                <a:lnTo>
                  <a:pt x="2" y="78"/>
                </a:lnTo>
                <a:lnTo>
                  <a:pt x="6" y="72"/>
                </a:lnTo>
                <a:lnTo>
                  <a:pt x="6" y="67"/>
                </a:lnTo>
                <a:lnTo>
                  <a:pt x="8" y="61"/>
                </a:lnTo>
                <a:lnTo>
                  <a:pt x="9" y="56"/>
                </a:lnTo>
                <a:lnTo>
                  <a:pt x="11" y="50"/>
                </a:lnTo>
                <a:lnTo>
                  <a:pt x="11" y="44"/>
                </a:lnTo>
                <a:lnTo>
                  <a:pt x="14" y="40"/>
                </a:lnTo>
                <a:lnTo>
                  <a:pt x="14" y="33"/>
                </a:lnTo>
                <a:lnTo>
                  <a:pt x="14" y="29"/>
                </a:lnTo>
                <a:lnTo>
                  <a:pt x="11" y="23"/>
                </a:lnTo>
                <a:lnTo>
                  <a:pt x="9" y="19"/>
                </a:lnTo>
                <a:lnTo>
                  <a:pt x="11" y="15"/>
                </a:lnTo>
                <a:lnTo>
                  <a:pt x="14" y="10"/>
                </a:lnTo>
                <a:lnTo>
                  <a:pt x="16" y="7"/>
                </a:lnTo>
                <a:lnTo>
                  <a:pt x="18" y="3"/>
                </a:lnTo>
                <a:lnTo>
                  <a:pt x="21" y="1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08" name="Freeform 68"/>
          <p:cNvSpPr>
            <a:spLocks noChangeArrowheads="1"/>
          </p:cNvSpPr>
          <p:nvPr/>
        </p:nvSpPr>
        <p:spPr bwMode="auto">
          <a:xfrm>
            <a:off x="7834313" y="1852613"/>
            <a:ext cx="236537" cy="238125"/>
          </a:xfrm>
          <a:custGeom>
            <a:avLst/>
            <a:gdLst/>
            <a:ahLst/>
            <a:cxnLst>
              <a:cxn ang="0">
                <a:pos x="4" y="150"/>
              </a:cxn>
              <a:cxn ang="0">
                <a:pos x="2" y="149"/>
              </a:cxn>
              <a:cxn ang="0">
                <a:pos x="0" y="145"/>
              </a:cxn>
              <a:cxn ang="0">
                <a:pos x="0" y="142"/>
              </a:cxn>
              <a:cxn ang="0">
                <a:pos x="2" y="138"/>
              </a:cxn>
              <a:cxn ang="0">
                <a:pos x="2" y="133"/>
              </a:cxn>
              <a:cxn ang="0">
                <a:pos x="4" y="129"/>
              </a:cxn>
              <a:cxn ang="0">
                <a:pos x="8" y="122"/>
              </a:cxn>
              <a:cxn ang="0">
                <a:pos x="10" y="118"/>
              </a:cxn>
              <a:cxn ang="0">
                <a:pos x="14" y="110"/>
              </a:cxn>
              <a:cxn ang="0">
                <a:pos x="18" y="105"/>
              </a:cxn>
              <a:cxn ang="0">
                <a:pos x="23" y="99"/>
              </a:cxn>
              <a:cxn ang="0">
                <a:pos x="28" y="95"/>
              </a:cxn>
              <a:cxn ang="0">
                <a:pos x="33" y="89"/>
              </a:cxn>
              <a:cxn ang="0">
                <a:pos x="40" y="84"/>
              </a:cxn>
              <a:cxn ang="0">
                <a:pos x="45" y="81"/>
              </a:cxn>
              <a:cxn ang="0">
                <a:pos x="53" y="76"/>
              </a:cxn>
              <a:cxn ang="0">
                <a:pos x="57" y="73"/>
              </a:cxn>
              <a:cxn ang="0">
                <a:pos x="63" y="69"/>
              </a:cxn>
              <a:cxn ang="0">
                <a:pos x="67" y="64"/>
              </a:cxn>
              <a:cxn ang="0">
                <a:pos x="71" y="59"/>
              </a:cxn>
              <a:cxn ang="0">
                <a:pos x="75" y="54"/>
              </a:cxn>
              <a:cxn ang="0">
                <a:pos x="79" y="49"/>
              </a:cxn>
              <a:cxn ang="0">
                <a:pos x="83" y="44"/>
              </a:cxn>
              <a:cxn ang="0">
                <a:pos x="89" y="40"/>
              </a:cxn>
              <a:cxn ang="0">
                <a:pos x="91" y="33"/>
              </a:cxn>
              <a:cxn ang="0">
                <a:pos x="97" y="29"/>
              </a:cxn>
              <a:cxn ang="0">
                <a:pos x="101" y="23"/>
              </a:cxn>
              <a:cxn ang="0">
                <a:pos x="107" y="18"/>
              </a:cxn>
              <a:cxn ang="0">
                <a:pos x="111" y="12"/>
              </a:cxn>
              <a:cxn ang="0">
                <a:pos x="117" y="8"/>
              </a:cxn>
              <a:cxn ang="0">
                <a:pos x="123" y="3"/>
              </a:cxn>
              <a:cxn ang="0">
                <a:pos x="129" y="0"/>
              </a:cxn>
              <a:cxn ang="0">
                <a:pos x="135" y="0"/>
              </a:cxn>
              <a:cxn ang="0">
                <a:pos x="139" y="1"/>
              </a:cxn>
              <a:cxn ang="0">
                <a:pos x="142" y="3"/>
              </a:cxn>
              <a:cxn ang="0">
                <a:pos x="149" y="3"/>
              </a:cxn>
              <a:cxn ang="0">
                <a:pos x="147" y="10"/>
              </a:cxn>
              <a:cxn ang="0">
                <a:pos x="144" y="18"/>
              </a:cxn>
              <a:cxn ang="0">
                <a:pos x="141" y="26"/>
              </a:cxn>
              <a:cxn ang="0">
                <a:pos x="135" y="35"/>
              </a:cxn>
              <a:cxn ang="0">
                <a:pos x="129" y="43"/>
              </a:cxn>
              <a:cxn ang="0">
                <a:pos x="121" y="52"/>
              </a:cxn>
              <a:cxn ang="0">
                <a:pos x="111" y="61"/>
              </a:cxn>
              <a:cxn ang="0">
                <a:pos x="101" y="72"/>
              </a:cxn>
              <a:cxn ang="0">
                <a:pos x="91" y="81"/>
              </a:cxn>
              <a:cxn ang="0">
                <a:pos x="79" y="90"/>
              </a:cxn>
              <a:cxn ang="0">
                <a:pos x="69" y="98"/>
              </a:cxn>
              <a:cxn ang="0">
                <a:pos x="59" y="107"/>
              </a:cxn>
              <a:cxn ang="0">
                <a:pos x="51" y="115"/>
              </a:cxn>
              <a:cxn ang="0">
                <a:pos x="44" y="121"/>
              </a:cxn>
              <a:cxn ang="0">
                <a:pos x="35" y="127"/>
              </a:cxn>
              <a:cxn ang="0">
                <a:pos x="32" y="133"/>
              </a:cxn>
              <a:cxn ang="0">
                <a:pos x="28" y="135"/>
              </a:cxn>
              <a:cxn ang="0">
                <a:pos x="26" y="136"/>
              </a:cxn>
              <a:cxn ang="0">
                <a:pos x="21" y="139"/>
              </a:cxn>
              <a:cxn ang="0">
                <a:pos x="18" y="142"/>
              </a:cxn>
              <a:cxn ang="0">
                <a:pos x="12" y="144"/>
              </a:cxn>
              <a:cxn ang="0">
                <a:pos x="8" y="147"/>
              </a:cxn>
              <a:cxn ang="0">
                <a:pos x="4" y="149"/>
              </a:cxn>
              <a:cxn ang="0">
                <a:pos x="4" y="150"/>
              </a:cxn>
              <a:cxn ang="0">
                <a:pos x="4" y="150"/>
              </a:cxn>
            </a:cxnLst>
            <a:rect l="0" t="0" r="r" b="b"/>
            <a:pathLst>
              <a:path w="149" h="150">
                <a:moveTo>
                  <a:pt x="4" y="150"/>
                </a:moveTo>
                <a:lnTo>
                  <a:pt x="2" y="149"/>
                </a:lnTo>
                <a:lnTo>
                  <a:pt x="0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3"/>
                </a:lnTo>
                <a:lnTo>
                  <a:pt x="4" y="129"/>
                </a:lnTo>
                <a:lnTo>
                  <a:pt x="8" y="122"/>
                </a:lnTo>
                <a:lnTo>
                  <a:pt x="10" y="118"/>
                </a:lnTo>
                <a:lnTo>
                  <a:pt x="14" y="110"/>
                </a:lnTo>
                <a:lnTo>
                  <a:pt x="18" y="105"/>
                </a:lnTo>
                <a:lnTo>
                  <a:pt x="23" y="99"/>
                </a:lnTo>
                <a:lnTo>
                  <a:pt x="28" y="95"/>
                </a:lnTo>
                <a:lnTo>
                  <a:pt x="33" y="89"/>
                </a:lnTo>
                <a:lnTo>
                  <a:pt x="40" y="84"/>
                </a:lnTo>
                <a:lnTo>
                  <a:pt x="45" y="81"/>
                </a:lnTo>
                <a:lnTo>
                  <a:pt x="53" y="76"/>
                </a:lnTo>
                <a:lnTo>
                  <a:pt x="57" y="73"/>
                </a:lnTo>
                <a:lnTo>
                  <a:pt x="63" y="69"/>
                </a:lnTo>
                <a:lnTo>
                  <a:pt x="67" y="64"/>
                </a:lnTo>
                <a:lnTo>
                  <a:pt x="71" y="59"/>
                </a:lnTo>
                <a:lnTo>
                  <a:pt x="75" y="54"/>
                </a:lnTo>
                <a:lnTo>
                  <a:pt x="79" y="49"/>
                </a:lnTo>
                <a:lnTo>
                  <a:pt x="83" y="44"/>
                </a:lnTo>
                <a:lnTo>
                  <a:pt x="89" y="40"/>
                </a:lnTo>
                <a:lnTo>
                  <a:pt x="91" y="33"/>
                </a:lnTo>
                <a:lnTo>
                  <a:pt x="97" y="29"/>
                </a:lnTo>
                <a:lnTo>
                  <a:pt x="101" y="23"/>
                </a:lnTo>
                <a:lnTo>
                  <a:pt x="107" y="18"/>
                </a:lnTo>
                <a:lnTo>
                  <a:pt x="111" y="12"/>
                </a:lnTo>
                <a:lnTo>
                  <a:pt x="117" y="8"/>
                </a:lnTo>
                <a:lnTo>
                  <a:pt x="123" y="3"/>
                </a:lnTo>
                <a:lnTo>
                  <a:pt x="129" y="0"/>
                </a:lnTo>
                <a:lnTo>
                  <a:pt x="135" y="0"/>
                </a:lnTo>
                <a:lnTo>
                  <a:pt x="139" y="1"/>
                </a:lnTo>
                <a:lnTo>
                  <a:pt x="142" y="3"/>
                </a:lnTo>
                <a:lnTo>
                  <a:pt x="149" y="3"/>
                </a:lnTo>
                <a:lnTo>
                  <a:pt x="147" y="10"/>
                </a:lnTo>
                <a:lnTo>
                  <a:pt x="144" y="18"/>
                </a:lnTo>
                <a:lnTo>
                  <a:pt x="141" y="26"/>
                </a:lnTo>
                <a:lnTo>
                  <a:pt x="135" y="35"/>
                </a:lnTo>
                <a:lnTo>
                  <a:pt x="129" y="43"/>
                </a:lnTo>
                <a:lnTo>
                  <a:pt x="121" y="52"/>
                </a:lnTo>
                <a:lnTo>
                  <a:pt x="111" y="61"/>
                </a:lnTo>
                <a:lnTo>
                  <a:pt x="101" y="72"/>
                </a:lnTo>
                <a:lnTo>
                  <a:pt x="91" y="81"/>
                </a:lnTo>
                <a:lnTo>
                  <a:pt x="79" y="90"/>
                </a:lnTo>
                <a:lnTo>
                  <a:pt x="69" y="98"/>
                </a:lnTo>
                <a:lnTo>
                  <a:pt x="59" y="107"/>
                </a:lnTo>
                <a:lnTo>
                  <a:pt x="51" y="115"/>
                </a:lnTo>
                <a:lnTo>
                  <a:pt x="44" y="121"/>
                </a:lnTo>
                <a:lnTo>
                  <a:pt x="35" y="127"/>
                </a:lnTo>
                <a:lnTo>
                  <a:pt x="32" y="133"/>
                </a:lnTo>
                <a:lnTo>
                  <a:pt x="28" y="135"/>
                </a:lnTo>
                <a:lnTo>
                  <a:pt x="26" y="136"/>
                </a:lnTo>
                <a:lnTo>
                  <a:pt x="21" y="139"/>
                </a:lnTo>
                <a:lnTo>
                  <a:pt x="18" y="142"/>
                </a:lnTo>
                <a:lnTo>
                  <a:pt x="12" y="144"/>
                </a:lnTo>
                <a:lnTo>
                  <a:pt x="8" y="147"/>
                </a:lnTo>
                <a:lnTo>
                  <a:pt x="4" y="149"/>
                </a:lnTo>
                <a:lnTo>
                  <a:pt x="4" y="150"/>
                </a:lnTo>
                <a:lnTo>
                  <a:pt x="4" y="150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09" name="Freeform 69"/>
          <p:cNvSpPr>
            <a:spLocks noChangeArrowheads="1"/>
          </p:cNvSpPr>
          <p:nvPr/>
        </p:nvSpPr>
        <p:spPr bwMode="auto">
          <a:xfrm>
            <a:off x="8551863" y="2105025"/>
            <a:ext cx="109537" cy="77788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18" y="0"/>
              </a:cxn>
              <a:cxn ang="0">
                <a:pos x="20" y="0"/>
              </a:cxn>
              <a:cxn ang="0">
                <a:pos x="22" y="2"/>
              </a:cxn>
              <a:cxn ang="0">
                <a:pos x="25" y="3"/>
              </a:cxn>
              <a:cxn ang="0">
                <a:pos x="29" y="6"/>
              </a:cxn>
              <a:cxn ang="0">
                <a:pos x="34" y="11"/>
              </a:cxn>
              <a:cxn ang="0">
                <a:pos x="36" y="16"/>
              </a:cxn>
              <a:cxn ang="0">
                <a:pos x="41" y="20"/>
              </a:cxn>
              <a:cxn ang="0">
                <a:pos x="41" y="22"/>
              </a:cxn>
              <a:cxn ang="0">
                <a:pos x="45" y="23"/>
              </a:cxn>
              <a:cxn ang="0">
                <a:pos x="49" y="25"/>
              </a:cxn>
              <a:cxn ang="0">
                <a:pos x="53" y="26"/>
              </a:cxn>
              <a:cxn ang="0">
                <a:pos x="55" y="26"/>
              </a:cxn>
              <a:cxn ang="0">
                <a:pos x="59" y="28"/>
              </a:cxn>
              <a:cxn ang="0">
                <a:pos x="63" y="31"/>
              </a:cxn>
              <a:cxn ang="0">
                <a:pos x="65" y="32"/>
              </a:cxn>
              <a:cxn ang="0">
                <a:pos x="67" y="35"/>
              </a:cxn>
              <a:cxn ang="0">
                <a:pos x="69" y="40"/>
              </a:cxn>
              <a:cxn ang="0">
                <a:pos x="67" y="43"/>
              </a:cxn>
              <a:cxn ang="0">
                <a:pos x="65" y="48"/>
              </a:cxn>
              <a:cxn ang="0">
                <a:pos x="61" y="48"/>
              </a:cxn>
              <a:cxn ang="0">
                <a:pos x="57" y="49"/>
              </a:cxn>
              <a:cxn ang="0">
                <a:pos x="53" y="49"/>
              </a:cxn>
              <a:cxn ang="0">
                <a:pos x="49" y="49"/>
              </a:cxn>
              <a:cxn ang="0">
                <a:pos x="45" y="48"/>
              </a:cxn>
              <a:cxn ang="0">
                <a:pos x="41" y="48"/>
              </a:cxn>
              <a:cxn ang="0">
                <a:pos x="37" y="45"/>
              </a:cxn>
              <a:cxn ang="0">
                <a:pos x="34" y="43"/>
              </a:cxn>
              <a:cxn ang="0">
                <a:pos x="29" y="42"/>
              </a:cxn>
              <a:cxn ang="0">
                <a:pos x="25" y="40"/>
              </a:cxn>
              <a:cxn ang="0">
                <a:pos x="22" y="37"/>
              </a:cxn>
              <a:cxn ang="0">
                <a:pos x="20" y="35"/>
              </a:cxn>
              <a:cxn ang="0">
                <a:pos x="16" y="32"/>
              </a:cxn>
              <a:cxn ang="0">
                <a:pos x="12" y="30"/>
              </a:cxn>
              <a:cxn ang="0">
                <a:pos x="10" y="28"/>
              </a:cxn>
              <a:cxn ang="0">
                <a:pos x="8" y="26"/>
              </a:cxn>
              <a:cxn ang="0">
                <a:pos x="2" y="22"/>
              </a:cxn>
              <a:cxn ang="0">
                <a:pos x="2" y="18"/>
              </a:cxn>
              <a:cxn ang="0">
                <a:pos x="0" y="14"/>
              </a:cxn>
              <a:cxn ang="0">
                <a:pos x="0" y="11"/>
              </a:cxn>
              <a:cxn ang="0">
                <a:pos x="2" y="6"/>
              </a:cxn>
              <a:cxn ang="0">
                <a:pos x="6" y="3"/>
              </a:cxn>
              <a:cxn ang="0">
                <a:pos x="8" y="2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69" h="49">
                <a:moveTo>
                  <a:pt x="13" y="0"/>
                </a:moveTo>
                <a:lnTo>
                  <a:pt x="18" y="0"/>
                </a:lnTo>
                <a:lnTo>
                  <a:pt x="20" y="0"/>
                </a:lnTo>
                <a:lnTo>
                  <a:pt x="22" y="2"/>
                </a:lnTo>
                <a:lnTo>
                  <a:pt x="25" y="3"/>
                </a:lnTo>
                <a:lnTo>
                  <a:pt x="29" y="6"/>
                </a:lnTo>
                <a:lnTo>
                  <a:pt x="34" y="11"/>
                </a:lnTo>
                <a:lnTo>
                  <a:pt x="36" y="16"/>
                </a:lnTo>
                <a:lnTo>
                  <a:pt x="41" y="20"/>
                </a:lnTo>
                <a:lnTo>
                  <a:pt x="41" y="22"/>
                </a:lnTo>
                <a:lnTo>
                  <a:pt x="45" y="23"/>
                </a:lnTo>
                <a:lnTo>
                  <a:pt x="49" y="25"/>
                </a:lnTo>
                <a:lnTo>
                  <a:pt x="53" y="26"/>
                </a:lnTo>
                <a:lnTo>
                  <a:pt x="55" y="26"/>
                </a:lnTo>
                <a:lnTo>
                  <a:pt x="59" y="28"/>
                </a:lnTo>
                <a:lnTo>
                  <a:pt x="63" y="31"/>
                </a:lnTo>
                <a:lnTo>
                  <a:pt x="65" y="32"/>
                </a:lnTo>
                <a:lnTo>
                  <a:pt x="67" y="35"/>
                </a:lnTo>
                <a:lnTo>
                  <a:pt x="69" y="40"/>
                </a:lnTo>
                <a:lnTo>
                  <a:pt x="67" y="43"/>
                </a:lnTo>
                <a:lnTo>
                  <a:pt x="65" y="48"/>
                </a:lnTo>
                <a:lnTo>
                  <a:pt x="61" y="48"/>
                </a:lnTo>
                <a:lnTo>
                  <a:pt x="57" y="49"/>
                </a:lnTo>
                <a:lnTo>
                  <a:pt x="53" y="49"/>
                </a:lnTo>
                <a:lnTo>
                  <a:pt x="49" y="49"/>
                </a:lnTo>
                <a:lnTo>
                  <a:pt x="45" y="48"/>
                </a:lnTo>
                <a:lnTo>
                  <a:pt x="41" y="48"/>
                </a:lnTo>
                <a:lnTo>
                  <a:pt x="37" y="45"/>
                </a:lnTo>
                <a:lnTo>
                  <a:pt x="34" y="43"/>
                </a:lnTo>
                <a:lnTo>
                  <a:pt x="29" y="42"/>
                </a:lnTo>
                <a:lnTo>
                  <a:pt x="25" y="40"/>
                </a:lnTo>
                <a:lnTo>
                  <a:pt x="22" y="37"/>
                </a:lnTo>
                <a:lnTo>
                  <a:pt x="20" y="35"/>
                </a:lnTo>
                <a:lnTo>
                  <a:pt x="16" y="32"/>
                </a:lnTo>
                <a:lnTo>
                  <a:pt x="12" y="30"/>
                </a:lnTo>
                <a:lnTo>
                  <a:pt x="10" y="28"/>
                </a:lnTo>
                <a:lnTo>
                  <a:pt x="8" y="26"/>
                </a:lnTo>
                <a:lnTo>
                  <a:pt x="2" y="22"/>
                </a:lnTo>
                <a:lnTo>
                  <a:pt x="2" y="18"/>
                </a:lnTo>
                <a:lnTo>
                  <a:pt x="0" y="14"/>
                </a:lnTo>
                <a:lnTo>
                  <a:pt x="0" y="11"/>
                </a:lnTo>
                <a:lnTo>
                  <a:pt x="2" y="6"/>
                </a:lnTo>
                <a:lnTo>
                  <a:pt x="6" y="3"/>
                </a:lnTo>
                <a:lnTo>
                  <a:pt x="8" y="2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10" name="Freeform 70"/>
          <p:cNvSpPr>
            <a:spLocks noChangeArrowheads="1"/>
          </p:cNvSpPr>
          <p:nvPr/>
        </p:nvSpPr>
        <p:spPr bwMode="auto">
          <a:xfrm>
            <a:off x="7572375" y="1881188"/>
            <a:ext cx="88900" cy="290512"/>
          </a:xfrm>
          <a:custGeom>
            <a:avLst/>
            <a:gdLst/>
            <a:ahLst/>
            <a:cxnLst>
              <a:cxn ang="0">
                <a:pos x="54" y="183"/>
              </a:cxn>
              <a:cxn ang="0">
                <a:pos x="50" y="181"/>
              </a:cxn>
              <a:cxn ang="0">
                <a:pos x="48" y="181"/>
              </a:cxn>
              <a:cxn ang="0">
                <a:pos x="46" y="178"/>
              </a:cxn>
              <a:cxn ang="0">
                <a:pos x="42" y="175"/>
              </a:cxn>
              <a:cxn ang="0">
                <a:pos x="38" y="171"/>
              </a:cxn>
              <a:cxn ang="0">
                <a:pos x="36" y="166"/>
              </a:cxn>
              <a:cxn ang="0">
                <a:pos x="32" y="159"/>
              </a:cxn>
              <a:cxn ang="0">
                <a:pos x="30" y="155"/>
              </a:cxn>
              <a:cxn ang="0">
                <a:pos x="26" y="149"/>
              </a:cxn>
              <a:cxn ang="0">
                <a:pos x="24" y="143"/>
              </a:cxn>
              <a:cxn ang="0">
                <a:pos x="22" y="135"/>
              </a:cxn>
              <a:cxn ang="0">
                <a:pos x="20" y="129"/>
              </a:cxn>
              <a:cxn ang="0">
                <a:pos x="20" y="123"/>
              </a:cxn>
              <a:cxn ang="0">
                <a:pos x="20" y="117"/>
              </a:cxn>
              <a:cxn ang="0">
                <a:pos x="20" y="109"/>
              </a:cxn>
              <a:cxn ang="0">
                <a:pos x="20" y="104"/>
              </a:cxn>
              <a:cxn ang="0">
                <a:pos x="20" y="99"/>
              </a:cxn>
              <a:cxn ang="0">
                <a:pos x="20" y="92"/>
              </a:cxn>
              <a:cxn ang="0">
                <a:pos x="18" y="86"/>
              </a:cxn>
              <a:cxn ang="0">
                <a:pos x="18" y="81"/>
              </a:cxn>
              <a:cxn ang="0">
                <a:pos x="16" y="75"/>
              </a:cxn>
              <a:cxn ang="0">
                <a:pos x="14" y="69"/>
              </a:cxn>
              <a:cxn ang="0">
                <a:pos x="12" y="63"/>
              </a:cxn>
              <a:cxn ang="0">
                <a:pos x="10" y="57"/>
              </a:cxn>
              <a:cxn ang="0">
                <a:pos x="8" y="51"/>
              </a:cxn>
              <a:cxn ang="0">
                <a:pos x="6" y="45"/>
              </a:cxn>
              <a:cxn ang="0">
                <a:pos x="6" y="39"/>
              </a:cxn>
              <a:cxn ang="0">
                <a:pos x="4" y="32"/>
              </a:cxn>
              <a:cxn ang="0">
                <a:pos x="2" y="25"/>
              </a:cxn>
              <a:cxn ang="0">
                <a:pos x="2" y="18"/>
              </a:cxn>
              <a:cxn ang="0">
                <a:pos x="0" y="13"/>
              </a:cxn>
              <a:cxn ang="0">
                <a:pos x="2" y="6"/>
              </a:cxn>
              <a:cxn ang="0">
                <a:pos x="4" y="5"/>
              </a:cxn>
              <a:cxn ang="0">
                <a:pos x="10" y="3"/>
              </a:cxn>
              <a:cxn ang="0">
                <a:pos x="14" y="2"/>
              </a:cxn>
              <a:cxn ang="0">
                <a:pos x="16" y="0"/>
              </a:cxn>
              <a:cxn ang="0">
                <a:pos x="22" y="5"/>
              </a:cxn>
              <a:cxn ang="0">
                <a:pos x="28" y="11"/>
              </a:cxn>
              <a:cxn ang="0">
                <a:pos x="32" y="18"/>
              </a:cxn>
              <a:cxn ang="0">
                <a:pos x="36" y="28"/>
              </a:cxn>
              <a:cxn ang="0">
                <a:pos x="38" y="39"/>
              </a:cxn>
              <a:cxn ang="0">
                <a:pos x="42" y="49"/>
              </a:cxn>
              <a:cxn ang="0">
                <a:pos x="44" y="62"/>
              </a:cxn>
              <a:cxn ang="0">
                <a:pos x="46" y="74"/>
              </a:cxn>
              <a:cxn ang="0">
                <a:pos x="48" y="85"/>
              </a:cxn>
              <a:cxn ang="0">
                <a:pos x="48" y="97"/>
              </a:cxn>
              <a:cxn ang="0">
                <a:pos x="50" y="109"/>
              </a:cxn>
              <a:cxn ang="0">
                <a:pos x="52" y="120"/>
              </a:cxn>
              <a:cxn ang="0">
                <a:pos x="52" y="131"/>
              </a:cxn>
              <a:cxn ang="0">
                <a:pos x="54" y="140"/>
              </a:cxn>
              <a:cxn ang="0">
                <a:pos x="54" y="147"/>
              </a:cxn>
              <a:cxn ang="0">
                <a:pos x="56" y="155"/>
              </a:cxn>
              <a:cxn ang="0">
                <a:pos x="56" y="157"/>
              </a:cxn>
              <a:cxn ang="0">
                <a:pos x="56" y="159"/>
              </a:cxn>
              <a:cxn ang="0">
                <a:pos x="56" y="164"/>
              </a:cxn>
              <a:cxn ang="0">
                <a:pos x="56" y="169"/>
              </a:cxn>
              <a:cxn ang="0">
                <a:pos x="54" y="173"/>
              </a:cxn>
              <a:cxn ang="0">
                <a:pos x="54" y="176"/>
              </a:cxn>
              <a:cxn ang="0">
                <a:pos x="54" y="180"/>
              </a:cxn>
              <a:cxn ang="0">
                <a:pos x="54" y="183"/>
              </a:cxn>
              <a:cxn ang="0">
                <a:pos x="54" y="183"/>
              </a:cxn>
            </a:cxnLst>
            <a:rect l="0" t="0" r="r" b="b"/>
            <a:pathLst>
              <a:path w="56" h="183">
                <a:moveTo>
                  <a:pt x="54" y="183"/>
                </a:moveTo>
                <a:lnTo>
                  <a:pt x="50" y="181"/>
                </a:lnTo>
                <a:lnTo>
                  <a:pt x="48" y="181"/>
                </a:lnTo>
                <a:lnTo>
                  <a:pt x="46" y="178"/>
                </a:lnTo>
                <a:lnTo>
                  <a:pt x="42" y="175"/>
                </a:lnTo>
                <a:lnTo>
                  <a:pt x="38" y="171"/>
                </a:lnTo>
                <a:lnTo>
                  <a:pt x="36" y="166"/>
                </a:lnTo>
                <a:lnTo>
                  <a:pt x="32" y="159"/>
                </a:lnTo>
                <a:lnTo>
                  <a:pt x="30" y="155"/>
                </a:lnTo>
                <a:lnTo>
                  <a:pt x="26" y="149"/>
                </a:lnTo>
                <a:lnTo>
                  <a:pt x="24" y="143"/>
                </a:lnTo>
                <a:lnTo>
                  <a:pt x="22" y="135"/>
                </a:lnTo>
                <a:lnTo>
                  <a:pt x="20" y="129"/>
                </a:lnTo>
                <a:lnTo>
                  <a:pt x="20" y="123"/>
                </a:lnTo>
                <a:lnTo>
                  <a:pt x="20" y="117"/>
                </a:lnTo>
                <a:lnTo>
                  <a:pt x="20" y="109"/>
                </a:lnTo>
                <a:lnTo>
                  <a:pt x="20" y="104"/>
                </a:lnTo>
                <a:lnTo>
                  <a:pt x="20" y="99"/>
                </a:lnTo>
                <a:lnTo>
                  <a:pt x="20" y="92"/>
                </a:lnTo>
                <a:lnTo>
                  <a:pt x="18" y="86"/>
                </a:lnTo>
                <a:lnTo>
                  <a:pt x="18" y="81"/>
                </a:lnTo>
                <a:lnTo>
                  <a:pt x="16" y="75"/>
                </a:lnTo>
                <a:lnTo>
                  <a:pt x="14" y="69"/>
                </a:lnTo>
                <a:lnTo>
                  <a:pt x="12" y="63"/>
                </a:lnTo>
                <a:lnTo>
                  <a:pt x="10" y="57"/>
                </a:lnTo>
                <a:lnTo>
                  <a:pt x="8" y="51"/>
                </a:lnTo>
                <a:lnTo>
                  <a:pt x="6" y="45"/>
                </a:lnTo>
                <a:lnTo>
                  <a:pt x="6" y="39"/>
                </a:lnTo>
                <a:lnTo>
                  <a:pt x="4" y="32"/>
                </a:lnTo>
                <a:lnTo>
                  <a:pt x="2" y="25"/>
                </a:lnTo>
                <a:lnTo>
                  <a:pt x="2" y="18"/>
                </a:lnTo>
                <a:lnTo>
                  <a:pt x="0" y="13"/>
                </a:lnTo>
                <a:lnTo>
                  <a:pt x="2" y="6"/>
                </a:lnTo>
                <a:lnTo>
                  <a:pt x="4" y="5"/>
                </a:lnTo>
                <a:lnTo>
                  <a:pt x="10" y="3"/>
                </a:lnTo>
                <a:lnTo>
                  <a:pt x="14" y="2"/>
                </a:lnTo>
                <a:lnTo>
                  <a:pt x="16" y="0"/>
                </a:lnTo>
                <a:lnTo>
                  <a:pt x="22" y="5"/>
                </a:lnTo>
                <a:lnTo>
                  <a:pt x="28" y="11"/>
                </a:lnTo>
                <a:lnTo>
                  <a:pt x="32" y="18"/>
                </a:lnTo>
                <a:lnTo>
                  <a:pt x="36" y="28"/>
                </a:lnTo>
                <a:lnTo>
                  <a:pt x="38" y="39"/>
                </a:lnTo>
                <a:lnTo>
                  <a:pt x="42" y="49"/>
                </a:lnTo>
                <a:lnTo>
                  <a:pt x="44" y="62"/>
                </a:lnTo>
                <a:lnTo>
                  <a:pt x="46" y="74"/>
                </a:lnTo>
                <a:lnTo>
                  <a:pt x="48" y="85"/>
                </a:lnTo>
                <a:lnTo>
                  <a:pt x="48" y="97"/>
                </a:lnTo>
                <a:lnTo>
                  <a:pt x="50" y="109"/>
                </a:lnTo>
                <a:lnTo>
                  <a:pt x="52" y="120"/>
                </a:lnTo>
                <a:lnTo>
                  <a:pt x="52" y="131"/>
                </a:lnTo>
                <a:lnTo>
                  <a:pt x="54" y="140"/>
                </a:lnTo>
                <a:lnTo>
                  <a:pt x="54" y="147"/>
                </a:lnTo>
                <a:lnTo>
                  <a:pt x="56" y="155"/>
                </a:lnTo>
                <a:lnTo>
                  <a:pt x="56" y="157"/>
                </a:lnTo>
                <a:lnTo>
                  <a:pt x="56" y="159"/>
                </a:lnTo>
                <a:lnTo>
                  <a:pt x="56" y="164"/>
                </a:lnTo>
                <a:lnTo>
                  <a:pt x="56" y="169"/>
                </a:lnTo>
                <a:lnTo>
                  <a:pt x="54" y="173"/>
                </a:lnTo>
                <a:lnTo>
                  <a:pt x="54" y="176"/>
                </a:lnTo>
                <a:lnTo>
                  <a:pt x="54" y="180"/>
                </a:lnTo>
                <a:lnTo>
                  <a:pt x="54" y="183"/>
                </a:lnTo>
                <a:lnTo>
                  <a:pt x="54" y="183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11" name="Freeform 71"/>
          <p:cNvSpPr>
            <a:spLocks noChangeArrowheads="1"/>
          </p:cNvSpPr>
          <p:nvPr/>
        </p:nvSpPr>
        <p:spPr bwMode="auto">
          <a:xfrm>
            <a:off x="7635875" y="1809750"/>
            <a:ext cx="307975" cy="52388"/>
          </a:xfrm>
          <a:custGeom>
            <a:avLst/>
            <a:gdLst/>
            <a:ahLst/>
            <a:cxnLst>
              <a:cxn ang="0">
                <a:pos x="192" y="10"/>
              </a:cxn>
              <a:cxn ang="0">
                <a:pos x="186" y="16"/>
              </a:cxn>
              <a:cxn ang="0">
                <a:pos x="176" y="21"/>
              </a:cxn>
              <a:cxn ang="0">
                <a:pos x="165" y="25"/>
              </a:cxn>
              <a:cxn ang="0">
                <a:pos x="151" y="28"/>
              </a:cxn>
              <a:cxn ang="0">
                <a:pos x="137" y="31"/>
              </a:cxn>
              <a:cxn ang="0">
                <a:pos x="123" y="33"/>
              </a:cxn>
              <a:cxn ang="0">
                <a:pos x="109" y="31"/>
              </a:cxn>
              <a:cxn ang="0">
                <a:pos x="99" y="30"/>
              </a:cxn>
              <a:cxn ang="0">
                <a:pos x="89" y="28"/>
              </a:cxn>
              <a:cxn ang="0">
                <a:pos x="79" y="28"/>
              </a:cxn>
              <a:cxn ang="0">
                <a:pos x="69" y="28"/>
              </a:cxn>
              <a:cxn ang="0">
                <a:pos x="60" y="30"/>
              </a:cxn>
              <a:cxn ang="0">
                <a:pos x="50" y="30"/>
              </a:cxn>
              <a:cxn ang="0">
                <a:pos x="38" y="30"/>
              </a:cxn>
              <a:cxn ang="0">
                <a:pos x="28" y="30"/>
              </a:cxn>
              <a:cxn ang="0">
                <a:pos x="20" y="27"/>
              </a:cxn>
              <a:cxn ang="0">
                <a:pos x="14" y="25"/>
              </a:cxn>
              <a:cxn ang="0">
                <a:pos x="6" y="24"/>
              </a:cxn>
              <a:cxn ang="0">
                <a:pos x="2" y="22"/>
              </a:cxn>
              <a:cxn ang="0">
                <a:pos x="8" y="16"/>
              </a:cxn>
              <a:cxn ang="0">
                <a:pos x="26" y="8"/>
              </a:cxn>
              <a:cxn ang="0">
                <a:pos x="48" y="4"/>
              </a:cxn>
              <a:cxn ang="0">
                <a:pos x="71" y="0"/>
              </a:cxn>
              <a:cxn ang="0">
                <a:pos x="97" y="0"/>
              </a:cxn>
              <a:cxn ang="0">
                <a:pos x="123" y="0"/>
              </a:cxn>
              <a:cxn ang="0">
                <a:pos x="145" y="2"/>
              </a:cxn>
              <a:cxn ang="0">
                <a:pos x="162" y="2"/>
              </a:cxn>
              <a:cxn ang="0">
                <a:pos x="172" y="4"/>
              </a:cxn>
              <a:cxn ang="0">
                <a:pos x="178" y="4"/>
              </a:cxn>
              <a:cxn ang="0">
                <a:pos x="186" y="7"/>
              </a:cxn>
              <a:cxn ang="0">
                <a:pos x="192" y="8"/>
              </a:cxn>
              <a:cxn ang="0">
                <a:pos x="194" y="8"/>
              </a:cxn>
            </a:cxnLst>
            <a:rect l="0" t="0" r="r" b="b"/>
            <a:pathLst>
              <a:path w="194" h="33">
                <a:moveTo>
                  <a:pt x="194" y="8"/>
                </a:moveTo>
                <a:lnTo>
                  <a:pt x="192" y="10"/>
                </a:lnTo>
                <a:lnTo>
                  <a:pt x="190" y="13"/>
                </a:lnTo>
                <a:lnTo>
                  <a:pt x="186" y="16"/>
                </a:lnTo>
                <a:lnTo>
                  <a:pt x="182" y="18"/>
                </a:lnTo>
                <a:lnTo>
                  <a:pt x="176" y="21"/>
                </a:lnTo>
                <a:lnTo>
                  <a:pt x="170" y="24"/>
                </a:lnTo>
                <a:lnTo>
                  <a:pt x="165" y="25"/>
                </a:lnTo>
                <a:lnTo>
                  <a:pt x="157" y="27"/>
                </a:lnTo>
                <a:lnTo>
                  <a:pt x="151" y="28"/>
                </a:lnTo>
                <a:lnTo>
                  <a:pt x="143" y="30"/>
                </a:lnTo>
                <a:lnTo>
                  <a:pt x="137" y="31"/>
                </a:lnTo>
                <a:lnTo>
                  <a:pt x="129" y="33"/>
                </a:lnTo>
                <a:lnTo>
                  <a:pt x="123" y="33"/>
                </a:lnTo>
                <a:lnTo>
                  <a:pt x="115" y="33"/>
                </a:lnTo>
                <a:lnTo>
                  <a:pt x="109" y="31"/>
                </a:lnTo>
                <a:lnTo>
                  <a:pt x="105" y="30"/>
                </a:lnTo>
                <a:lnTo>
                  <a:pt x="99" y="30"/>
                </a:lnTo>
                <a:lnTo>
                  <a:pt x="95" y="28"/>
                </a:lnTo>
                <a:lnTo>
                  <a:pt x="89" y="28"/>
                </a:lnTo>
                <a:lnTo>
                  <a:pt x="85" y="28"/>
                </a:lnTo>
                <a:lnTo>
                  <a:pt x="79" y="28"/>
                </a:lnTo>
                <a:lnTo>
                  <a:pt x="75" y="28"/>
                </a:lnTo>
                <a:lnTo>
                  <a:pt x="69" y="28"/>
                </a:lnTo>
                <a:lnTo>
                  <a:pt x="65" y="30"/>
                </a:lnTo>
                <a:lnTo>
                  <a:pt x="60" y="30"/>
                </a:lnTo>
                <a:lnTo>
                  <a:pt x="53" y="30"/>
                </a:lnTo>
                <a:lnTo>
                  <a:pt x="50" y="30"/>
                </a:lnTo>
                <a:lnTo>
                  <a:pt x="44" y="31"/>
                </a:lnTo>
                <a:lnTo>
                  <a:pt x="38" y="30"/>
                </a:lnTo>
                <a:lnTo>
                  <a:pt x="34" y="30"/>
                </a:lnTo>
                <a:lnTo>
                  <a:pt x="28" y="30"/>
                </a:lnTo>
                <a:lnTo>
                  <a:pt x="22" y="30"/>
                </a:lnTo>
                <a:lnTo>
                  <a:pt x="20" y="27"/>
                </a:lnTo>
                <a:lnTo>
                  <a:pt x="16" y="27"/>
                </a:lnTo>
                <a:lnTo>
                  <a:pt x="14" y="25"/>
                </a:lnTo>
                <a:lnTo>
                  <a:pt x="10" y="24"/>
                </a:lnTo>
                <a:lnTo>
                  <a:pt x="6" y="24"/>
                </a:lnTo>
                <a:lnTo>
                  <a:pt x="4" y="22"/>
                </a:lnTo>
                <a:lnTo>
                  <a:pt x="2" y="22"/>
                </a:lnTo>
                <a:lnTo>
                  <a:pt x="0" y="21"/>
                </a:lnTo>
                <a:lnTo>
                  <a:pt x="8" y="16"/>
                </a:lnTo>
                <a:lnTo>
                  <a:pt x="16" y="12"/>
                </a:lnTo>
                <a:lnTo>
                  <a:pt x="26" y="8"/>
                </a:lnTo>
                <a:lnTo>
                  <a:pt x="36" y="5"/>
                </a:lnTo>
                <a:lnTo>
                  <a:pt x="48" y="4"/>
                </a:lnTo>
                <a:lnTo>
                  <a:pt x="60" y="2"/>
                </a:lnTo>
                <a:lnTo>
                  <a:pt x="71" y="0"/>
                </a:lnTo>
                <a:lnTo>
                  <a:pt x="85" y="0"/>
                </a:lnTo>
                <a:lnTo>
                  <a:pt x="97" y="0"/>
                </a:lnTo>
                <a:lnTo>
                  <a:pt x="111" y="0"/>
                </a:lnTo>
                <a:lnTo>
                  <a:pt x="123" y="0"/>
                </a:lnTo>
                <a:lnTo>
                  <a:pt x="135" y="2"/>
                </a:lnTo>
                <a:lnTo>
                  <a:pt x="145" y="2"/>
                </a:lnTo>
                <a:lnTo>
                  <a:pt x="155" y="2"/>
                </a:lnTo>
                <a:lnTo>
                  <a:pt x="162" y="2"/>
                </a:lnTo>
                <a:lnTo>
                  <a:pt x="170" y="4"/>
                </a:lnTo>
                <a:lnTo>
                  <a:pt x="172" y="4"/>
                </a:lnTo>
                <a:lnTo>
                  <a:pt x="174" y="4"/>
                </a:lnTo>
                <a:lnTo>
                  <a:pt x="178" y="4"/>
                </a:lnTo>
                <a:lnTo>
                  <a:pt x="182" y="5"/>
                </a:lnTo>
                <a:lnTo>
                  <a:pt x="186" y="7"/>
                </a:lnTo>
                <a:lnTo>
                  <a:pt x="190" y="7"/>
                </a:lnTo>
                <a:lnTo>
                  <a:pt x="192" y="8"/>
                </a:lnTo>
                <a:lnTo>
                  <a:pt x="194" y="8"/>
                </a:lnTo>
                <a:lnTo>
                  <a:pt x="194" y="8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12" name="Freeform 72"/>
          <p:cNvSpPr>
            <a:spLocks noChangeArrowheads="1"/>
          </p:cNvSpPr>
          <p:nvPr/>
        </p:nvSpPr>
        <p:spPr bwMode="auto">
          <a:xfrm>
            <a:off x="7708900" y="1868488"/>
            <a:ext cx="65088" cy="239712"/>
          </a:xfrm>
          <a:custGeom>
            <a:avLst/>
            <a:gdLst/>
            <a:ahLst/>
            <a:cxnLst>
              <a:cxn ang="0">
                <a:pos x="14" y="151"/>
              </a:cxn>
              <a:cxn ang="0">
                <a:pos x="12" y="151"/>
              </a:cxn>
              <a:cxn ang="0">
                <a:pos x="7" y="149"/>
              </a:cxn>
              <a:cxn ang="0">
                <a:pos x="5" y="148"/>
              </a:cxn>
              <a:cxn ang="0">
                <a:pos x="4" y="148"/>
              </a:cxn>
              <a:cxn ang="0">
                <a:pos x="2" y="143"/>
              </a:cxn>
              <a:cxn ang="0">
                <a:pos x="0" y="140"/>
              </a:cxn>
              <a:cxn ang="0">
                <a:pos x="0" y="137"/>
              </a:cxn>
              <a:cxn ang="0">
                <a:pos x="0" y="134"/>
              </a:cxn>
              <a:cxn ang="0">
                <a:pos x="0" y="131"/>
              </a:cxn>
              <a:cxn ang="0">
                <a:pos x="2" y="126"/>
              </a:cxn>
              <a:cxn ang="0">
                <a:pos x="2" y="121"/>
              </a:cxn>
              <a:cxn ang="0">
                <a:pos x="4" y="117"/>
              </a:cxn>
              <a:cxn ang="0">
                <a:pos x="5" y="112"/>
              </a:cxn>
              <a:cxn ang="0">
                <a:pos x="9" y="108"/>
              </a:cxn>
              <a:cxn ang="0">
                <a:pos x="9" y="102"/>
              </a:cxn>
              <a:cxn ang="0">
                <a:pos x="9" y="95"/>
              </a:cxn>
              <a:cxn ang="0">
                <a:pos x="9" y="89"/>
              </a:cxn>
              <a:cxn ang="0">
                <a:pos x="9" y="83"/>
              </a:cxn>
              <a:cxn ang="0">
                <a:pos x="7" y="77"/>
              </a:cxn>
              <a:cxn ang="0">
                <a:pos x="7" y="71"/>
              </a:cxn>
              <a:cxn ang="0">
                <a:pos x="5" y="63"/>
              </a:cxn>
              <a:cxn ang="0">
                <a:pos x="5" y="57"/>
              </a:cxn>
              <a:cxn ang="0">
                <a:pos x="4" y="49"/>
              </a:cxn>
              <a:cxn ang="0">
                <a:pos x="2" y="44"/>
              </a:cxn>
              <a:cxn ang="0">
                <a:pos x="2" y="36"/>
              </a:cxn>
              <a:cxn ang="0">
                <a:pos x="0" y="30"/>
              </a:cxn>
              <a:cxn ang="0">
                <a:pos x="0" y="22"/>
              </a:cxn>
              <a:cxn ang="0">
                <a:pos x="0" y="16"/>
              </a:cxn>
              <a:cxn ang="0">
                <a:pos x="2" y="8"/>
              </a:cxn>
              <a:cxn ang="0">
                <a:pos x="4" y="2"/>
              </a:cxn>
              <a:cxn ang="0">
                <a:pos x="7" y="0"/>
              </a:cxn>
              <a:cxn ang="0">
                <a:pos x="14" y="0"/>
              </a:cxn>
              <a:cxn ang="0">
                <a:pos x="19" y="0"/>
              </a:cxn>
              <a:cxn ang="0">
                <a:pos x="23" y="0"/>
              </a:cxn>
              <a:cxn ang="0">
                <a:pos x="29" y="5"/>
              </a:cxn>
              <a:cxn ang="0">
                <a:pos x="33" y="13"/>
              </a:cxn>
              <a:cxn ang="0">
                <a:pos x="37" y="21"/>
              </a:cxn>
              <a:cxn ang="0">
                <a:pos x="39" y="28"/>
              </a:cxn>
              <a:cxn ang="0">
                <a:pos x="41" y="37"/>
              </a:cxn>
              <a:cxn ang="0">
                <a:pos x="41" y="48"/>
              </a:cxn>
              <a:cxn ang="0">
                <a:pos x="41" y="59"/>
              </a:cxn>
              <a:cxn ang="0">
                <a:pos x="41" y="70"/>
              </a:cxn>
              <a:cxn ang="0">
                <a:pos x="39" y="79"/>
              </a:cxn>
              <a:cxn ang="0">
                <a:pos x="37" y="89"/>
              </a:cxn>
              <a:cxn ang="0">
                <a:pos x="35" y="100"/>
              </a:cxn>
              <a:cxn ang="0">
                <a:pos x="33" y="109"/>
              </a:cxn>
              <a:cxn ang="0">
                <a:pos x="31" y="120"/>
              </a:cxn>
              <a:cxn ang="0">
                <a:pos x="31" y="128"/>
              </a:cxn>
              <a:cxn ang="0">
                <a:pos x="31" y="137"/>
              </a:cxn>
              <a:cxn ang="0">
                <a:pos x="31" y="144"/>
              </a:cxn>
              <a:cxn ang="0">
                <a:pos x="29" y="146"/>
              </a:cxn>
              <a:cxn ang="0">
                <a:pos x="28" y="146"/>
              </a:cxn>
              <a:cxn ang="0">
                <a:pos x="25" y="148"/>
              </a:cxn>
              <a:cxn ang="0">
                <a:pos x="23" y="148"/>
              </a:cxn>
              <a:cxn ang="0">
                <a:pos x="17" y="149"/>
              </a:cxn>
              <a:cxn ang="0">
                <a:pos x="14" y="151"/>
              </a:cxn>
              <a:cxn ang="0">
                <a:pos x="14" y="151"/>
              </a:cxn>
            </a:cxnLst>
            <a:rect l="0" t="0" r="r" b="b"/>
            <a:pathLst>
              <a:path w="41" h="151">
                <a:moveTo>
                  <a:pt x="14" y="151"/>
                </a:moveTo>
                <a:lnTo>
                  <a:pt x="12" y="151"/>
                </a:lnTo>
                <a:lnTo>
                  <a:pt x="7" y="149"/>
                </a:lnTo>
                <a:lnTo>
                  <a:pt x="5" y="148"/>
                </a:lnTo>
                <a:lnTo>
                  <a:pt x="4" y="148"/>
                </a:lnTo>
                <a:lnTo>
                  <a:pt x="2" y="143"/>
                </a:lnTo>
                <a:lnTo>
                  <a:pt x="0" y="140"/>
                </a:lnTo>
                <a:lnTo>
                  <a:pt x="0" y="137"/>
                </a:lnTo>
                <a:lnTo>
                  <a:pt x="0" y="134"/>
                </a:lnTo>
                <a:lnTo>
                  <a:pt x="0" y="131"/>
                </a:lnTo>
                <a:lnTo>
                  <a:pt x="2" y="126"/>
                </a:lnTo>
                <a:lnTo>
                  <a:pt x="2" y="121"/>
                </a:lnTo>
                <a:lnTo>
                  <a:pt x="4" y="117"/>
                </a:lnTo>
                <a:lnTo>
                  <a:pt x="5" y="112"/>
                </a:lnTo>
                <a:lnTo>
                  <a:pt x="9" y="108"/>
                </a:lnTo>
                <a:lnTo>
                  <a:pt x="9" y="102"/>
                </a:lnTo>
                <a:lnTo>
                  <a:pt x="9" y="95"/>
                </a:lnTo>
                <a:lnTo>
                  <a:pt x="9" y="89"/>
                </a:lnTo>
                <a:lnTo>
                  <a:pt x="9" y="83"/>
                </a:lnTo>
                <a:lnTo>
                  <a:pt x="7" y="77"/>
                </a:lnTo>
                <a:lnTo>
                  <a:pt x="7" y="71"/>
                </a:lnTo>
                <a:lnTo>
                  <a:pt x="5" y="63"/>
                </a:lnTo>
                <a:lnTo>
                  <a:pt x="5" y="57"/>
                </a:lnTo>
                <a:lnTo>
                  <a:pt x="4" y="49"/>
                </a:lnTo>
                <a:lnTo>
                  <a:pt x="2" y="44"/>
                </a:lnTo>
                <a:lnTo>
                  <a:pt x="2" y="36"/>
                </a:lnTo>
                <a:lnTo>
                  <a:pt x="0" y="30"/>
                </a:lnTo>
                <a:lnTo>
                  <a:pt x="0" y="22"/>
                </a:lnTo>
                <a:lnTo>
                  <a:pt x="0" y="16"/>
                </a:lnTo>
                <a:lnTo>
                  <a:pt x="2" y="8"/>
                </a:lnTo>
                <a:lnTo>
                  <a:pt x="4" y="2"/>
                </a:lnTo>
                <a:lnTo>
                  <a:pt x="7" y="0"/>
                </a:lnTo>
                <a:lnTo>
                  <a:pt x="14" y="0"/>
                </a:lnTo>
                <a:lnTo>
                  <a:pt x="19" y="0"/>
                </a:lnTo>
                <a:lnTo>
                  <a:pt x="23" y="0"/>
                </a:lnTo>
                <a:lnTo>
                  <a:pt x="29" y="5"/>
                </a:lnTo>
                <a:lnTo>
                  <a:pt x="33" y="13"/>
                </a:lnTo>
                <a:lnTo>
                  <a:pt x="37" y="21"/>
                </a:lnTo>
                <a:lnTo>
                  <a:pt x="39" y="28"/>
                </a:lnTo>
                <a:lnTo>
                  <a:pt x="41" y="37"/>
                </a:lnTo>
                <a:lnTo>
                  <a:pt x="41" y="48"/>
                </a:lnTo>
                <a:lnTo>
                  <a:pt x="41" y="59"/>
                </a:lnTo>
                <a:lnTo>
                  <a:pt x="41" y="70"/>
                </a:lnTo>
                <a:lnTo>
                  <a:pt x="39" y="79"/>
                </a:lnTo>
                <a:lnTo>
                  <a:pt x="37" y="89"/>
                </a:lnTo>
                <a:lnTo>
                  <a:pt x="35" y="100"/>
                </a:lnTo>
                <a:lnTo>
                  <a:pt x="33" y="109"/>
                </a:lnTo>
                <a:lnTo>
                  <a:pt x="31" y="120"/>
                </a:lnTo>
                <a:lnTo>
                  <a:pt x="31" y="128"/>
                </a:lnTo>
                <a:lnTo>
                  <a:pt x="31" y="137"/>
                </a:lnTo>
                <a:lnTo>
                  <a:pt x="31" y="144"/>
                </a:lnTo>
                <a:lnTo>
                  <a:pt x="29" y="146"/>
                </a:lnTo>
                <a:lnTo>
                  <a:pt x="28" y="146"/>
                </a:lnTo>
                <a:lnTo>
                  <a:pt x="25" y="148"/>
                </a:lnTo>
                <a:lnTo>
                  <a:pt x="23" y="148"/>
                </a:lnTo>
                <a:lnTo>
                  <a:pt x="17" y="149"/>
                </a:lnTo>
                <a:lnTo>
                  <a:pt x="14" y="151"/>
                </a:lnTo>
                <a:lnTo>
                  <a:pt x="14" y="151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13" name="Freeform 73"/>
          <p:cNvSpPr>
            <a:spLocks noChangeArrowheads="1"/>
          </p:cNvSpPr>
          <p:nvPr/>
        </p:nvSpPr>
        <p:spPr bwMode="auto">
          <a:xfrm>
            <a:off x="7542213" y="1711325"/>
            <a:ext cx="173037" cy="220663"/>
          </a:xfrm>
          <a:custGeom>
            <a:avLst/>
            <a:gdLst/>
            <a:ahLst/>
            <a:cxnLst>
              <a:cxn ang="0">
                <a:pos x="97" y="139"/>
              </a:cxn>
              <a:cxn ang="0">
                <a:pos x="95" y="139"/>
              </a:cxn>
              <a:cxn ang="0">
                <a:pos x="91" y="139"/>
              </a:cxn>
              <a:cxn ang="0">
                <a:pos x="89" y="138"/>
              </a:cxn>
              <a:cxn ang="0">
                <a:pos x="85" y="138"/>
              </a:cxn>
              <a:cxn ang="0">
                <a:pos x="81" y="136"/>
              </a:cxn>
              <a:cxn ang="0">
                <a:pos x="77" y="133"/>
              </a:cxn>
              <a:cxn ang="0">
                <a:pos x="75" y="130"/>
              </a:cxn>
              <a:cxn ang="0">
                <a:pos x="75" y="127"/>
              </a:cxn>
              <a:cxn ang="0">
                <a:pos x="73" y="124"/>
              </a:cxn>
              <a:cxn ang="0">
                <a:pos x="71" y="120"/>
              </a:cxn>
              <a:cxn ang="0">
                <a:pos x="69" y="115"/>
              </a:cxn>
              <a:cxn ang="0">
                <a:pos x="69" y="112"/>
              </a:cxn>
              <a:cxn ang="0">
                <a:pos x="67" y="106"/>
              </a:cxn>
              <a:cxn ang="0">
                <a:pos x="67" y="99"/>
              </a:cxn>
              <a:cxn ang="0">
                <a:pos x="63" y="95"/>
              </a:cxn>
              <a:cxn ang="0">
                <a:pos x="61" y="89"/>
              </a:cxn>
              <a:cxn ang="0">
                <a:pos x="57" y="84"/>
              </a:cxn>
              <a:cxn ang="0">
                <a:pos x="53" y="78"/>
              </a:cxn>
              <a:cxn ang="0">
                <a:pos x="47" y="74"/>
              </a:cxn>
              <a:cxn ang="0">
                <a:pos x="43" y="67"/>
              </a:cxn>
              <a:cxn ang="0">
                <a:pos x="37" y="62"/>
              </a:cxn>
              <a:cxn ang="0">
                <a:pos x="33" y="57"/>
              </a:cxn>
              <a:cxn ang="0">
                <a:pos x="27" y="50"/>
              </a:cxn>
              <a:cxn ang="0">
                <a:pos x="23" y="44"/>
              </a:cxn>
              <a:cxn ang="0">
                <a:pos x="17" y="40"/>
              </a:cxn>
              <a:cxn ang="0">
                <a:pos x="13" y="34"/>
              </a:cxn>
              <a:cxn ang="0">
                <a:pos x="7" y="27"/>
              </a:cxn>
              <a:cxn ang="0">
                <a:pos x="5" y="21"/>
              </a:cxn>
              <a:cxn ang="0">
                <a:pos x="1" y="15"/>
              </a:cxn>
              <a:cxn ang="0">
                <a:pos x="0" y="7"/>
              </a:cxn>
              <a:cxn ang="0">
                <a:pos x="1" y="6"/>
              </a:cxn>
              <a:cxn ang="0">
                <a:pos x="7" y="3"/>
              </a:cxn>
              <a:cxn ang="0">
                <a:pos x="12" y="2"/>
              </a:cxn>
              <a:cxn ang="0">
                <a:pos x="15" y="0"/>
              </a:cxn>
              <a:cxn ang="0">
                <a:pos x="25" y="2"/>
              </a:cxn>
              <a:cxn ang="0">
                <a:pos x="33" y="6"/>
              </a:cxn>
              <a:cxn ang="0">
                <a:pos x="39" y="12"/>
              </a:cxn>
              <a:cxn ang="0">
                <a:pos x="47" y="20"/>
              </a:cxn>
              <a:cxn ang="0">
                <a:pos x="55" y="27"/>
              </a:cxn>
              <a:cxn ang="0">
                <a:pos x="61" y="35"/>
              </a:cxn>
              <a:cxn ang="0">
                <a:pos x="65" y="46"/>
              </a:cxn>
              <a:cxn ang="0">
                <a:pos x="71" y="55"/>
              </a:cxn>
              <a:cxn ang="0">
                <a:pos x="77" y="64"/>
              </a:cxn>
              <a:cxn ang="0">
                <a:pos x="81" y="75"/>
              </a:cxn>
              <a:cxn ang="0">
                <a:pos x="85" y="84"/>
              </a:cxn>
              <a:cxn ang="0">
                <a:pos x="91" y="95"/>
              </a:cxn>
              <a:cxn ang="0">
                <a:pos x="95" y="102"/>
              </a:cxn>
              <a:cxn ang="0">
                <a:pos x="98" y="112"/>
              </a:cxn>
              <a:cxn ang="0">
                <a:pos x="103" y="120"/>
              </a:cxn>
              <a:cxn ang="0">
                <a:pos x="109" y="125"/>
              </a:cxn>
              <a:cxn ang="0">
                <a:pos x="107" y="129"/>
              </a:cxn>
              <a:cxn ang="0">
                <a:pos x="103" y="132"/>
              </a:cxn>
              <a:cxn ang="0">
                <a:pos x="98" y="135"/>
              </a:cxn>
              <a:cxn ang="0">
                <a:pos x="97" y="139"/>
              </a:cxn>
              <a:cxn ang="0">
                <a:pos x="97" y="139"/>
              </a:cxn>
            </a:cxnLst>
            <a:rect l="0" t="0" r="r" b="b"/>
            <a:pathLst>
              <a:path w="109" h="139">
                <a:moveTo>
                  <a:pt x="97" y="139"/>
                </a:moveTo>
                <a:lnTo>
                  <a:pt x="95" y="139"/>
                </a:lnTo>
                <a:lnTo>
                  <a:pt x="91" y="139"/>
                </a:lnTo>
                <a:lnTo>
                  <a:pt x="89" y="138"/>
                </a:lnTo>
                <a:lnTo>
                  <a:pt x="85" y="138"/>
                </a:lnTo>
                <a:lnTo>
                  <a:pt x="81" y="136"/>
                </a:lnTo>
                <a:lnTo>
                  <a:pt x="77" y="133"/>
                </a:lnTo>
                <a:lnTo>
                  <a:pt x="75" y="130"/>
                </a:lnTo>
                <a:lnTo>
                  <a:pt x="75" y="127"/>
                </a:lnTo>
                <a:lnTo>
                  <a:pt x="73" y="124"/>
                </a:lnTo>
                <a:lnTo>
                  <a:pt x="71" y="120"/>
                </a:lnTo>
                <a:lnTo>
                  <a:pt x="69" y="115"/>
                </a:lnTo>
                <a:lnTo>
                  <a:pt x="69" y="112"/>
                </a:lnTo>
                <a:lnTo>
                  <a:pt x="67" y="106"/>
                </a:lnTo>
                <a:lnTo>
                  <a:pt x="67" y="99"/>
                </a:lnTo>
                <a:lnTo>
                  <a:pt x="63" y="95"/>
                </a:lnTo>
                <a:lnTo>
                  <a:pt x="61" y="89"/>
                </a:lnTo>
                <a:lnTo>
                  <a:pt x="57" y="84"/>
                </a:lnTo>
                <a:lnTo>
                  <a:pt x="53" y="78"/>
                </a:lnTo>
                <a:lnTo>
                  <a:pt x="47" y="74"/>
                </a:lnTo>
                <a:lnTo>
                  <a:pt x="43" y="67"/>
                </a:lnTo>
                <a:lnTo>
                  <a:pt x="37" y="62"/>
                </a:lnTo>
                <a:lnTo>
                  <a:pt x="33" y="57"/>
                </a:lnTo>
                <a:lnTo>
                  <a:pt x="27" y="50"/>
                </a:lnTo>
                <a:lnTo>
                  <a:pt x="23" y="44"/>
                </a:lnTo>
                <a:lnTo>
                  <a:pt x="17" y="40"/>
                </a:lnTo>
                <a:lnTo>
                  <a:pt x="13" y="34"/>
                </a:lnTo>
                <a:lnTo>
                  <a:pt x="7" y="27"/>
                </a:lnTo>
                <a:lnTo>
                  <a:pt x="5" y="21"/>
                </a:lnTo>
                <a:lnTo>
                  <a:pt x="1" y="15"/>
                </a:lnTo>
                <a:lnTo>
                  <a:pt x="0" y="7"/>
                </a:lnTo>
                <a:lnTo>
                  <a:pt x="1" y="6"/>
                </a:lnTo>
                <a:lnTo>
                  <a:pt x="7" y="3"/>
                </a:lnTo>
                <a:lnTo>
                  <a:pt x="12" y="2"/>
                </a:lnTo>
                <a:lnTo>
                  <a:pt x="15" y="0"/>
                </a:lnTo>
                <a:lnTo>
                  <a:pt x="25" y="2"/>
                </a:lnTo>
                <a:lnTo>
                  <a:pt x="33" y="6"/>
                </a:lnTo>
                <a:lnTo>
                  <a:pt x="39" y="12"/>
                </a:lnTo>
                <a:lnTo>
                  <a:pt x="47" y="20"/>
                </a:lnTo>
                <a:lnTo>
                  <a:pt x="55" y="27"/>
                </a:lnTo>
                <a:lnTo>
                  <a:pt x="61" y="35"/>
                </a:lnTo>
                <a:lnTo>
                  <a:pt x="65" y="46"/>
                </a:lnTo>
                <a:lnTo>
                  <a:pt x="71" y="55"/>
                </a:lnTo>
                <a:lnTo>
                  <a:pt x="77" y="64"/>
                </a:lnTo>
                <a:lnTo>
                  <a:pt x="81" y="75"/>
                </a:lnTo>
                <a:lnTo>
                  <a:pt x="85" y="84"/>
                </a:lnTo>
                <a:lnTo>
                  <a:pt x="91" y="95"/>
                </a:lnTo>
                <a:lnTo>
                  <a:pt x="95" y="102"/>
                </a:lnTo>
                <a:lnTo>
                  <a:pt x="98" y="112"/>
                </a:lnTo>
                <a:lnTo>
                  <a:pt x="103" y="120"/>
                </a:lnTo>
                <a:lnTo>
                  <a:pt x="109" y="125"/>
                </a:lnTo>
                <a:lnTo>
                  <a:pt x="107" y="129"/>
                </a:lnTo>
                <a:lnTo>
                  <a:pt x="103" y="132"/>
                </a:lnTo>
                <a:lnTo>
                  <a:pt x="98" y="135"/>
                </a:lnTo>
                <a:lnTo>
                  <a:pt x="97" y="139"/>
                </a:lnTo>
                <a:lnTo>
                  <a:pt x="97" y="139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14" name="Freeform 74"/>
          <p:cNvSpPr>
            <a:spLocks noChangeArrowheads="1"/>
          </p:cNvSpPr>
          <p:nvPr/>
        </p:nvSpPr>
        <p:spPr bwMode="auto">
          <a:xfrm>
            <a:off x="7613650" y="1962150"/>
            <a:ext cx="239713" cy="119063"/>
          </a:xfrm>
          <a:custGeom>
            <a:avLst/>
            <a:gdLst/>
            <a:ahLst/>
            <a:cxnLst>
              <a:cxn ang="0">
                <a:pos x="151" y="1"/>
              </a:cxn>
              <a:cxn ang="0">
                <a:pos x="149" y="6"/>
              </a:cxn>
              <a:cxn ang="0">
                <a:pos x="145" y="12"/>
              </a:cxn>
              <a:cxn ang="0">
                <a:pos x="137" y="20"/>
              </a:cxn>
              <a:cxn ang="0">
                <a:pos x="129" y="27"/>
              </a:cxn>
              <a:cxn ang="0">
                <a:pos x="119" y="34"/>
              </a:cxn>
              <a:cxn ang="0">
                <a:pos x="109" y="40"/>
              </a:cxn>
              <a:cxn ang="0">
                <a:pos x="97" y="43"/>
              </a:cxn>
              <a:cxn ang="0">
                <a:pos x="88" y="44"/>
              </a:cxn>
              <a:cxn ang="0">
                <a:pos x="79" y="48"/>
              </a:cxn>
              <a:cxn ang="0">
                <a:pos x="72" y="52"/>
              </a:cxn>
              <a:cxn ang="0">
                <a:pos x="64" y="55"/>
              </a:cxn>
              <a:cxn ang="0">
                <a:pos x="55" y="60"/>
              </a:cxn>
              <a:cxn ang="0">
                <a:pos x="48" y="64"/>
              </a:cxn>
              <a:cxn ang="0">
                <a:pos x="40" y="67"/>
              </a:cxn>
              <a:cxn ang="0">
                <a:pos x="30" y="70"/>
              </a:cxn>
              <a:cxn ang="0">
                <a:pos x="22" y="72"/>
              </a:cxn>
              <a:cxn ang="0">
                <a:pos x="14" y="73"/>
              </a:cxn>
              <a:cxn ang="0">
                <a:pos x="8" y="75"/>
              </a:cxn>
              <a:cxn ang="0">
                <a:pos x="0" y="75"/>
              </a:cxn>
              <a:cxn ang="0">
                <a:pos x="6" y="64"/>
              </a:cxn>
              <a:cxn ang="0">
                <a:pos x="18" y="53"/>
              </a:cxn>
              <a:cxn ang="0">
                <a:pos x="36" y="43"/>
              </a:cxn>
              <a:cxn ang="0">
                <a:pos x="55" y="34"/>
              </a:cxn>
              <a:cxn ang="0">
                <a:pos x="77" y="24"/>
              </a:cxn>
              <a:cxn ang="0">
                <a:pos x="97" y="17"/>
              </a:cxn>
              <a:cxn ang="0">
                <a:pos x="115" y="11"/>
              </a:cxn>
              <a:cxn ang="0">
                <a:pos x="127" y="4"/>
              </a:cxn>
              <a:cxn ang="0">
                <a:pos x="131" y="3"/>
              </a:cxn>
              <a:cxn ang="0">
                <a:pos x="139" y="1"/>
              </a:cxn>
              <a:cxn ang="0">
                <a:pos x="147" y="0"/>
              </a:cxn>
              <a:cxn ang="0">
                <a:pos x="151" y="0"/>
              </a:cxn>
            </a:cxnLst>
            <a:rect l="0" t="0" r="r" b="b"/>
            <a:pathLst>
              <a:path w="151" h="75">
                <a:moveTo>
                  <a:pt x="151" y="0"/>
                </a:moveTo>
                <a:lnTo>
                  <a:pt x="151" y="1"/>
                </a:lnTo>
                <a:lnTo>
                  <a:pt x="151" y="4"/>
                </a:lnTo>
                <a:lnTo>
                  <a:pt x="149" y="6"/>
                </a:lnTo>
                <a:lnTo>
                  <a:pt x="147" y="9"/>
                </a:lnTo>
                <a:lnTo>
                  <a:pt x="145" y="12"/>
                </a:lnTo>
                <a:lnTo>
                  <a:pt x="141" y="17"/>
                </a:lnTo>
                <a:lnTo>
                  <a:pt x="137" y="20"/>
                </a:lnTo>
                <a:lnTo>
                  <a:pt x="135" y="24"/>
                </a:lnTo>
                <a:lnTo>
                  <a:pt x="129" y="27"/>
                </a:lnTo>
                <a:lnTo>
                  <a:pt x="125" y="30"/>
                </a:lnTo>
                <a:lnTo>
                  <a:pt x="119" y="34"/>
                </a:lnTo>
                <a:lnTo>
                  <a:pt x="115" y="36"/>
                </a:lnTo>
                <a:lnTo>
                  <a:pt x="109" y="40"/>
                </a:lnTo>
                <a:lnTo>
                  <a:pt x="103" y="41"/>
                </a:lnTo>
                <a:lnTo>
                  <a:pt x="97" y="43"/>
                </a:lnTo>
                <a:lnTo>
                  <a:pt x="93" y="44"/>
                </a:lnTo>
                <a:lnTo>
                  <a:pt x="88" y="44"/>
                </a:lnTo>
                <a:lnTo>
                  <a:pt x="83" y="46"/>
                </a:lnTo>
                <a:lnTo>
                  <a:pt x="79" y="48"/>
                </a:lnTo>
                <a:lnTo>
                  <a:pt x="76" y="49"/>
                </a:lnTo>
                <a:lnTo>
                  <a:pt x="72" y="52"/>
                </a:lnTo>
                <a:lnTo>
                  <a:pt x="67" y="53"/>
                </a:lnTo>
                <a:lnTo>
                  <a:pt x="64" y="55"/>
                </a:lnTo>
                <a:lnTo>
                  <a:pt x="62" y="58"/>
                </a:lnTo>
                <a:lnTo>
                  <a:pt x="55" y="60"/>
                </a:lnTo>
                <a:lnTo>
                  <a:pt x="52" y="61"/>
                </a:lnTo>
                <a:lnTo>
                  <a:pt x="48" y="64"/>
                </a:lnTo>
                <a:lnTo>
                  <a:pt x="44" y="66"/>
                </a:lnTo>
                <a:lnTo>
                  <a:pt x="40" y="67"/>
                </a:lnTo>
                <a:lnTo>
                  <a:pt x="34" y="69"/>
                </a:lnTo>
                <a:lnTo>
                  <a:pt x="30" y="70"/>
                </a:lnTo>
                <a:lnTo>
                  <a:pt x="24" y="73"/>
                </a:lnTo>
                <a:lnTo>
                  <a:pt x="22" y="72"/>
                </a:lnTo>
                <a:lnTo>
                  <a:pt x="18" y="73"/>
                </a:lnTo>
                <a:lnTo>
                  <a:pt x="14" y="73"/>
                </a:lnTo>
                <a:lnTo>
                  <a:pt x="12" y="73"/>
                </a:lnTo>
                <a:lnTo>
                  <a:pt x="8" y="75"/>
                </a:lnTo>
                <a:lnTo>
                  <a:pt x="4" y="75"/>
                </a:lnTo>
                <a:lnTo>
                  <a:pt x="0" y="75"/>
                </a:lnTo>
                <a:lnTo>
                  <a:pt x="2" y="70"/>
                </a:lnTo>
                <a:lnTo>
                  <a:pt x="6" y="64"/>
                </a:lnTo>
                <a:lnTo>
                  <a:pt x="10" y="60"/>
                </a:lnTo>
                <a:lnTo>
                  <a:pt x="18" y="53"/>
                </a:lnTo>
                <a:lnTo>
                  <a:pt x="26" y="49"/>
                </a:lnTo>
                <a:lnTo>
                  <a:pt x="36" y="43"/>
                </a:lnTo>
                <a:lnTo>
                  <a:pt x="46" y="38"/>
                </a:lnTo>
                <a:lnTo>
                  <a:pt x="55" y="34"/>
                </a:lnTo>
                <a:lnTo>
                  <a:pt x="67" y="29"/>
                </a:lnTo>
                <a:lnTo>
                  <a:pt x="77" y="24"/>
                </a:lnTo>
                <a:lnTo>
                  <a:pt x="88" y="21"/>
                </a:lnTo>
                <a:lnTo>
                  <a:pt x="97" y="17"/>
                </a:lnTo>
                <a:lnTo>
                  <a:pt x="105" y="13"/>
                </a:lnTo>
                <a:lnTo>
                  <a:pt x="115" y="11"/>
                </a:lnTo>
                <a:lnTo>
                  <a:pt x="121" y="7"/>
                </a:lnTo>
                <a:lnTo>
                  <a:pt x="127" y="4"/>
                </a:lnTo>
                <a:lnTo>
                  <a:pt x="129" y="3"/>
                </a:lnTo>
                <a:lnTo>
                  <a:pt x="131" y="3"/>
                </a:lnTo>
                <a:lnTo>
                  <a:pt x="135" y="1"/>
                </a:lnTo>
                <a:lnTo>
                  <a:pt x="139" y="1"/>
                </a:lnTo>
                <a:lnTo>
                  <a:pt x="143" y="0"/>
                </a:lnTo>
                <a:lnTo>
                  <a:pt x="147" y="0"/>
                </a:lnTo>
                <a:lnTo>
                  <a:pt x="149" y="0"/>
                </a:lnTo>
                <a:lnTo>
                  <a:pt x="151" y="0"/>
                </a:lnTo>
                <a:lnTo>
                  <a:pt x="151" y="0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15" name="Freeform 75"/>
          <p:cNvSpPr>
            <a:spLocks noChangeArrowheads="1"/>
          </p:cNvSpPr>
          <p:nvPr/>
        </p:nvSpPr>
        <p:spPr bwMode="auto">
          <a:xfrm>
            <a:off x="8151813" y="1931988"/>
            <a:ext cx="111125" cy="77787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8" y="0"/>
              </a:cxn>
              <a:cxn ang="0">
                <a:pos x="20" y="0"/>
              </a:cxn>
              <a:cxn ang="0">
                <a:pos x="22" y="0"/>
              </a:cxn>
              <a:cxn ang="0">
                <a:pos x="26" y="4"/>
              </a:cxn>
              <a:cxn ang="0">
                <a:pos x="30" y="7"/>
              </a:cxn>
              <a:cxn ang="0">
                <a:pos x="34" y="11"/>
              </a:cxn>
              <a:cxn ang="0">
                <a:pos x="37" y="14"/>
              </a:cxn>
              <a:cxn ang="0">
                <a:pos x="42" y="19"/>
              </a:cxn>
              <a:cxn ang="0">
                <a:pos x="44" y="20"/>
              </a:cxn>
              <a:cxn ang="0">
                <a:pos x="46" y="22"/>
              </a:cxn>
              <a:cxn ang="0">
                <a:pos x="49" y="23"/>
              </a:cxn>
              <a:cxn ang="0">
                <a:pos x="54" y="25"/>
              </a:cxn>
              <a:cxn ang="0">
                <a:pos x="58" y="25"/>
              </a:cxn>
              <a:cxn ang="0">
                <a:pos x="60" y="28"/>
              </a:cxn>
              <a:cxn ang="0">
                <a:pos x="63" y="30"/>
              </a:cxn>
              <a:cxn ang="0">
                <a:pos x="67" y="32"/>
              </a:cxn>
              <a:cxn ang="0">
                <a:pos x="70" y="36"/>
              </a:cxn>
              <a:cxn ang="0">
                <a:pos x="70" y="39"/>
              </a:cxn>
              <a:cxn ang="0">
                <a:pos x="70" y="42"/>
              </a:cxn>
              <a:cxn ang="0">
                <a:pos x="67" y="46"/>
              </a:cxn>
              <a:cxn ang="0">
                <a:pos x="61" y="46"/>
              </a:cxn>
              <a:cxn ang="0">
                <a:pos x="60" y="48"/>
              </a:cxn>
              <a:cxn ang="0">
                <a:pos x="54" y="48"/>
              </a:cxn>
              <a:cxn ang="0">
                <a:pos x="49" y="49"/>
              </a:cxn>
              <a:cxn ang="0">
                <a:pos x="46" y="48"/>
              </a:cxn>
              <a:cxn ang="0">
                <a:pos x="42" y="46"/>
              </a:cxn>
              <a:cxn ang="0">
                <a:pos x="37" y="45"/>
              </a:cxn>
              <a:cxn ang="0">
                <a:pos x="34" y="43"/>
              </a:cxn>
              <a:cxn ang="0">
                <a:pos x="30" y="42"/>
              </a:cxn>
              <a:cxn ang="0">
                <a:pos x="26" y="39"/>
              </a:cxn>
              <a:cxn ang="0">
                <a:pos x="24" y="37"/>
              </a:cxn>
              <a:cxn ang="0">
                <a:pos x="20" y="34"/>
              </a:cxn>
              <a:cxn ang="0">
                <a:pos x="16" y="32"/>
              </a:cxn>
              <a:cxn ang="0">
                <a:pos x="12" y="30"/>
              </a:cxn>
              <a:cxn ang="0">
                <a:pos x="10" y="26"/>
              </a:cxn>
              <a:cxn ang="0">
                <a:pos x="8" y="26"/>
              </a:cxn>
              <a:cxn ang="0">
                <a:pos x="4" y="22"/>
              </a:cxn>
              <a:cxn ang="0">
                <a:pos x="2" y="19"/>
              </a:cxn>
              <a:cxn ang="0">
                <a:pos x="0" y="16"/>
              </a:cxn>
              <a:cxn ang="0">
                <a:pos x="2" y="11"/>
              </a:cxn>
              <a:cxn ang="0">
                <a:pos x="2" y="8"/>
              </a:cxn>
              <a:cxn ang="0">
                <a:pos x="6" y="4"/>
              </a:cxn>
              <a:cxn ang="0">
                <a:pos x="10" y="0"/>
              </a:cxn>
              <a:cxn ang="0">
                <a:pos x="14" y="0"/>
              </a:cxn>
              <a:cxn ang="0">
                <a:pos x="14" y="0"/>
              </a:cxn>
            </a:cxnLst>
            <a:rect l="0" t="0" r="r" b="b"/>
            <a:pathLst>
              <a:path w="70" h="49">
                <a:moveTo>
                  <a:pt x="14" y="0"/>
                </a:moveTo>
                <a:lnTo>
                  <a:pt x="18" y="0"/>
                </a:lnTo>
                <a:lnTo>
                  <a:pt x="20" y="0"/>
                </a:lnTo>
                <a:lnTo>
                  <a:pt x="22" y="0"/>
                </a:lnTo>
                <a:lnTo>
                  <a:pt x="26" y="4"/>
                </a:lnTo>
                <a:lnTo>
                  <a:pt x="30" y="7"/>
                </a:lnTo>
                <a:lnTo>
                  <a:pt x="34" y="11"/>
                </a:lnTo>
                <a:lnTo>
                  <a:pt x="37" y="14"/>
                </a:lnTo>
                <a:lnTo>
                  <a:pt x="42" y="19"/>
                </a:lnTo>
                <a:lnTo>
                  <a:pt x="44" y="20"/>
                </a:lnTo>
                <a:lnTo>
                  <a:pt x="46" y="22"/>
                </a:lnTo>
                <a:lnTo>
                  <a:pt x="49" y="23"/>
                </a:lnTo>
                <a:lnTo>
                  <a:pt x="54" y="25"/>
                </a:lnTo>
                <a:lnTo>
                  <a:pt x="58" y="25"/>
                </a:lnTo>
                <a:lnTo>
                  <a:pt x="60" y="28"/>
                </a:lnTo>
                <a:lnTo>
                  <a:pt x="63" y="30"/>
                </a:lnTo>
                <a:lnTo>
                  <a:pt x="67" y="32"/>
                </a:lnTo>
                <a:lnTo>
                  <a:pt x="70" y="36"/>
                </a:lnTo>
                <a:lnTo>
                  <a:pt x="70" y="39"/>
                </a:lnTo>
                <a:lnTo>
                  <a:pt x="70" y="42"/>
                </a:lnTo>
                <a:lnTo>
                  <a:pt x="67" y="46"/>
                </a:lnTo>
                <a:lnTo>
                  <a:pt x="61" y="46"/>
                </a:lnTo>
                <a:lnTo>
                  <a:pt x="60" y="48"/>
                </a:lnTo>
                <a:lnTo>
                  <a:pt x="54" y="48"/>
                </a:lnTo>
                <a:lnTo>
                  <a:pt x="49" y="49"/>
                </a:lnTo>
                <a:lnTo>
                  <a:pt x="46" y="48"/>
                </a:lnTo>
                <a:lnTo>
                  <a:pt x="42" y="46"/>
                </a:lnTo>
                <a:lnTo>
                  <a:pt x="37" y="45"/>
                </a:lnTo>
                <a:lnTo>
                  <a:pt x="34" y="43"/>
                </a:lnTo>
                <a:lnTo>
                  <a:pt x="30" y="42"/>
                </a:lnTo>
                <a:lnTo>
                  <a:pt x="26" y="39"/>
                </a:lnTo>
                <a:lnTo>
                  <a:pt x="24" y="37"/>
                </a:lnTo>
                <a:lnTo>
                  <a:pt x="20" y="34"/>
                </a:lnTo>
                <a:lnTo>
                  <a:pt x="16" y="32"/>
                </a:lnTo>
                <a:lnTo>
                  <a:pt x="12" y="30"/>
                </a:lnTo>
                <a:lnTo>
                  <a:pt x="10" y="26"/>
                </a:lnTo>
                <a:lnTo>
                  <a:pt x="8" y="26"/>
                </a:lnTo>
                <a:lnTo>
                  <a:pt x="4" y="22"/>
                </a:lnTo>
                <a:lnTo>
                  <a:pt x="2" y="19"/>
                </a:lnTo>
                <a:lnTo>
                  <a:pt x="0" y="16"/>
                </a:lnTo>
                <a:lnTo>
                  <a:pt x="2" y="11"/>
                </a:lnTo>
                <a:lnTo>
                  <a:pt x="2" y="8"/>
                </a:lnTo>
                <a:lnTo>
                  <a:pt x="6" y="4"/>
                </a:lnTo>
                <a:lnTo>
                  <a:pt x="10" y="0"/>
                </a:lnTo>
                <a:lnTo>
                  <a:pt x="14" y="0"/>
                </a:lnTo>
                <a:lnTo>
                  <a:pt x="14" y="0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16" name="Freeform 76"/>
          <p:cNvSpPr>
            <a:spLocks noChangeArrowheads="1"/>
          </p:cNvSpPr>
          <p:nvPr/>
        </p:nvSpPr>
        <p:spPr bwMode="auto">
          <a:xfrm>
            <a:off x="7645400" y="2228850"/>
            <a:ext cx="277813" cy="76200"/>
          </a:xfrm>
          <a:custGeom>
            <a:avLst/>
            <a:gdLst/>
            <a:ahLst/>
            <a:cxnLst>
              <a:cxn ang="0">
                <a:pos x="172" y="43"/>
              </a:cxn>
              <a:cxn ang="0">
                <a:pos x="166" y="45"/>
              </a:cxn>
              <a:cxn ang="0">
                <a:pos x="156" y="47"/>
              </a:cxn>
              <a:cxn ang="0">
                <a:pos x="147" y="48"/>
              </a:cxn>
              <a:cxn ang="0">
                <a:pos x="133" y="47"/>
              </a:cxn>
              <a:cxn ang="0">
                <a:pos x="121" y="47"/>
              </a:cxn>
              <a:cxn ang="0">
                <a:pos x="107" y="43"/>
              </a:cxn>
              <a:cxn ang="0">
                <a:pos x="97" y="39"/>
              </a:cxn>
              <a:cxn ang="0">
                <a:pos x="87" y="36"/>
              </a:cxn>
              <a:cxn ang="0">
                <a:pos x="79" y="33"/>
              </a:cxn>
              <a:cxn ang="0">
                <a:pos x="69" y="30"/>
              </a:cxn>
              <a:cxn ang="0">
                <a:pos x="61" y="28"/>
              </a:cxn>
              <a:cxn ang="0">
                <a:pos x="52" y="28"/>
              </a:cxn>
              <a:cxn ang="0">
                <a:pos x="44" y="25"/>
              </a:cxn>
              <a:cxn ang="0">
                <a:pos x="33" y="24"/>
              </a:cxn>
              <a:cxn ang="0">
                <a:pos x="24" y="19"/>
              </a:cxn>
              <a:cxn ang="0">
                <a:pos x="18" y="16"/>
              </a:cxn>
              <a:cxn ang="0">
                <a:pos x="12" y="12"/>
              </a:cxn>
              <a:cxn ang="0">
                <a:pos x="2" y="7"/>
              </a:cxn>
              <a:cxn ang="0">
                <a:pos x="6" y="2"/>
              </a:cxn>
              <a:cxn ang="0">
                <a:pos x="22" y="0"/>
              </a:cxn>
              <a:cxn ang="0">
                <a:pos x="44" y="2"/>
              </a:cxn>
              <a:cxn ang="0">
                <a:pos x="65" y="7"/>
              </a:cxn>
              <a:cxn ang="0">
                <a:pos x="87" y="12"/>
              </a:cxn>
              <a:cxn ang="0">
                <a:pos x="109" y="19"/>
              </a:cxn>
              <a:cxn ang="0">
                <a:pos x="129" y="25"/>
              </a:cxn>
              <a:cxn ang="0">
                <a:pos x="147" y="30"/>
              </a:cxn>
              <a:cxn ang="0">
                <a:pos x="154" y="31"/>
              </a:cxn>
              <a:cxn ang="0">
                <a:pos x="161" y="34"/>
              </a:cxn>
              <a:cxn ang="0">
                <a:pos x="166" y="37"/>
              </a:cxn>
              <a:cxn ang="0">
                <a:pos x="172" y="40"/>
              </a:cxn>
              <a:cxn ang="0">
                <a:pos x="175" y="42"/>
              </a:cxn>
            </a:cxnLst>
            <a:rect l="0" t="0" r="r" b="b"/>
            <a:pathLst>
              <a:path w="175" h="48">
                <a:moveTo>
                  <a:pt x="175" y="42"/>
                </a:moveTo>
                <a:lnTo>
                  <a:pt x="172" y="43"/>
                </a:lnTo>
                <a:lnTo>
                  <a:pt x="170" y="43"/>
                </a:lnTo>
                <a:lnTo>
                  <a:pt x="166" y="45"/>
                </a:lnTo>
                <a:lnTo>
                  <a:pt x="163" y="47"/>
                </a:lnTo>
                <a:lnTo>
                  <a:pt x="156" y="47"/>
                </a:lnTo>
                <a:lnTo>
                  <a:pt x="151" y="47"/>
                </a:lnTo>
                <a:lnTo>
                  <a:pt x="147" y="48"/>
                </a:lnTo>
                <a:lnTo>
                  <a:pt x="140" y="48"/>
                </a:lnTo>
                <a:lnTo>
                  <a:pt x="133" y="47"/>
                </a:lnTo>
                <a:lnTo>
                  <a:pt x="127" y="47"/>
                </a:lnTo>
                <a:lnTo>
                  <a:pt x="121" y="47"/>
                </a:lnTo>
                <a:lnTo>
                  <a:pt x="115" y="45"/>
                </a:lnTo>
                <a:lnTo>
                  <a:pt x="107" y="43"/>
                </a:lnTo>
                <a:lnTo>
                  <a:pt x="103" y="42"/>
                </a:lnTo>
                <a:lnTo>
                  <a:pt x="97" y="39"/>
                </a:lnTo>
                <a:lnTo>
                  <a:pt x="93" y="37"/>
                </a:lnTo>
                <a:lnTo>
                  <a:pt x="87" y="36"/>
                </a:lnTo>
                <a:lnTo>
                  <a:pt x="83" y="34"/>
                </a:lnTo>
                <a:lnTo>
                  <a:pt x="79" y="33"/>
                </a:lnTo>
                <a:lnTo>
                  <a:pt x="75" y="31"/>
                </a:lnTo>
                <a:lnTo>
                  <a:pt x="69" y="30"/>
                </a:lnTo>
                <a:lnTo>
                  <a:pt x="65" y="30"/>
                </a:lnTo>
                <a:lnTo>
                  <a:pt x="61" y="28"/>
                </a:lnTo>
                <a:lnTo>
                  <a:pt x="57" y="28"/>
                </a:lnTo>
                <a:lnTo>
                  <a:pt x="52" y="28"/>
                </a:lnTo>
                <a:lnTo>
                  <a:pt x="47" y="26"/>
                </a:lnTo>
                <a:lnTo>
                  <a:pt x="44" y="25"/>
                </a:lnTo>
                <a:lnTo>
                  <a:pt x="38" y="25"/>
                </a:lnTo>
                <a:lnTo>
                  <a:pt x="33" y="24"/>
                </a:lnTo>
                <a:lnTo>
                  <a:pt x="28" y="22"/>
                </a:lnTo>
                <a:lnTo>
                  <a:pt x="24" y="19"/>
                </a:lnTo>
                <a:lnTo>
                  <a:pt x="20" y="17"/>
                </a:lnTo>
                <a:lnTo>
                  <a:pt x="18" y="16"/>
                </a:lnTo>
                <a:lnTo>
                  <a:pt x="14" y="14"/>
                </a:lnTo>
                <a:lnTo>
                  <a:pt x="12" y="12"/>
                </a:lnTo>
                <a:lnTo>
                  <a:pt x="8" y="11"/>
                </a:lnTo>
                <a:lnTo>
                  <a:pt x="2" y="7"/>
                </a:lnTo>
                <a:lnTo>
                  <a:pt x="0" y="5"/>
                </a:lnTo>
                <a:lnTo>
                  <a:pt x="6" y="2"/>
                </a:lnTo>
                <a:lnTo>
                  <a:pt x="14" y="0"/>
                </a:lnTo>
                <a:lnTo>
                  <a:pt x="22" y="0"/>
                </a:lnTo>
                <a:lnTo>
                  <a:pt x="33" y="0"/>
                </a:lnTo>
                <a:lnTo>
                  <a:pt x="44" y="2"/>
                </a:lnTo>
                <a:lnTo>
                  <a:pt x="54" y="3"/>
                </a:lnTo>
                <a:lnTo>
                  <a:pt x="65" y="7"/>
                </a:lnTo>
                <a:lnTo>
                  <a:pt x="77" y="10"/>
                </a:lnTo>
                <a:lnTo>
                  <a:pt x="87" y="12"/>
                </a:lnTo>
                <a:lnTo>
                  <a:pt x="99" y="16"/>
                </a:lnTo>
                <a:lnTo>
                  <a:pt x="109" y="19"/>
                </a:lnTo>
                <a:lnTo>
                  <a:pt x="121" y="22"/>
                </a:lnTo>
                <a:lnTo>
                  <a:pt x="129" y="25"/>
                </a:lnTo>
                <a:lnTo>
                  <a:pt x="139" y="28"/>
                </a:lnTo>
                <a:lnTo>
                  <a:pt x="147" y="30"/>
                </a:lnTo>
                <a:lnTo>
                  <a:pt x="152" y="31"/>
                </a:lnTo>
                <a:lnTo>
                  <a:pt x="154" y="31"/>
                </a:lnTo>
                <a:lnTo>
                  <a:pt x="156" y="33"/>
                </a:lnTo>
                <a:lnTo>
                  <a:pt x="161" y="34"/>
                </a:lnTo>
                <a:lnTo>
                  <a:pt x="164" y="36"/>
                </a:lnTo>
                <a:lnTo>
                  <a:pt x="166" y="37"/>
                </a:lnTo>
                <a:lnTo>
                  <a:pt x="170" y="39"/>
                </a:lnTo>
                <a:lnTo>
                  <a:pt x="172" y="40"/>
                </a:lnTo>
                <a:lnTo>
                  <a:pt x="175" y="42"/>
                </a:lnTo>
                <a:lnTo>
                  <a:pt x="175" y="42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17" name="Freeform 77"/>
          <p:cNvSpPr>
            <a:spLocks noChangeArrowheads="1"/>
          </p:cNvSpPr>
          <p:nvPr/>
        </p:nvSpPr>
        <p:spPr bwMode="auto">
          <a:xfrm>
            <a:off x="7539038" y="1711325"/>
            <a:ext cx="238125" cy="119063"/>
          </a:xfrm>
          <a:custGeom>
            <a:avLst/>
            <a:gdLst/>
            <a:ahLst/>
            <a:cxnLst>
              <a:cxn ang="0">
                <a:pos x="150" y="2"/>
              </a:cxn>
              <a:cxn ang="0">
                <a:pos x="148" y="6"/>
              </a:cxn>
              <a:cxn ang="0">
                <a:pos x="144" y="12"/>
              </a:cxn>
              <a:cxn ang="0">
                <a:pos x="138" y="20"/>
              </a:cxn>
              <a:cxn ang="0">
                <a:pos x="128" y="27"/>
              </a:cxn>
              <a:cxn ang="0">
                <a:pos x="119" y="34"/>
              </a:cxn>
              <a:cxn ang="0">
                <a:pos x="109" y="38"/>
              </a:cxn>
              <a:cxn ang="0">
                <a:pos x="99" y="43"/>
              </a:cxn>
              <a:cxn ang="0">
                <a:pos x="87" y="44"/>
              </a:cxn>
              <a:cxn ang="0">
                <a:pos x="79" y="47"/>
              </a:cxn>
              <a:cxn ang="0">
                <a:pos x="71" y="52"/>
              </a:cxn>
              <a:cxn ang="0">
                <a:pos x="63" y="55"/>
              </a:cxn>
              <a:cxn ang="0">
                <a:pos x="55" y="60"/>
              </a:cxn>
              <a:cxn ang="0">
                <a:pos x="47" y="62"/>
              </a:cxn>
              <a:cxn ang="0">
                <a:pos x="37" y="67"/>
              </a:cxn>
              <a:cxn ang="0">
                <a:pos x="27" y="70"/>
              </a:cxn>
              <a:cxn ang="0">
                <a:pos x="21" y="72"/>
              </a:cxn>
              <a:cxn ang="0">
                <a:pos x="14" y="72"/>
              </a:cxn>
              <a:cxn ang="0">
                <a:pos x="7" y="74"/>
              </a:cxn>
              <a:cxn ang="0">
                <a:pos x="0" y="75"/>
              </a:cxn>
              <a:cxn ang="0">
                <a:pos x="5" y="64"/>
              </a:cxn>
              <a:cxn ang="0">
                <a:pos x="17" y="53"/>
              </a:cxn>
              <a:cxn ang="0">
                <a:pos x="35" y="43"/>
              </a:cxn>
              <a:cxn ang="0">
                <a:pos x="55" y="34"/>
              </a:cxn>
              <a:cxn ang="0">
                <a:pos x="77" y="25"/>
              </a:cxn>
              <a:cxn ang="0">
                <a:pos x="97" y="17"/>
              </a:cxn>
              <a:cxn ang="0">
                <a:pos x="114" y="11"/>
              </a:cxn>
              <a:cxn ang="0">
                <a:pos x="126" y="4"/>
              </a:cxn>
              <a:cxn ang="0">
                <a:pos x="130" y="3"/>
              </a:cxn>
              <a:cxn ang="0">
                <a:pos x="138" y="2"/>
              </a:cxn>
              <a:cxn ang="0">
                <a:pos x="144" y="0"/>
              </a:cxn>
              <a:cxn ang="0">
                <a:pos x="150" y="0"/>
              </a:cxn>
            </a:cxnLst>
            <a:rect l="0" t="0" r="r" b="b"/>
            <a:pathLst>
              <a:path w="150" h="75">
                <a:moveTo>
                  <a:pt x="150" y="0"/>
                </a:moveTo>
                <a:lnTo>
                  <a:pt x="150" y="2"/>
                </a:lnTo>
                <a:lnTo>
                  <a:pt x="150" y="4"/>
                </a:lnTo>
                <a:lnTo>
                  <a:pt x="148" y="6"/>
                </a:lnTo>
                <a:lnTo>
                  <a:pt x="148" y="9"/>
                </a:lnTo>
                <a:lnTo>
                  <a:pt x="144" y="12"/>
                </a:lnTo>
                <a:lnTo>
                  <a:pt x="142" y="17"/>
                </a:lnTo>
                <a:lnTo>
                  <a:pt x="138" y="20"/>
                </a:lnTo>
                <a:lnTo>
                  <a:pt x="135" y="23"/>
                </a:lnTo>
                <a:lnTo>
                  <a:pt x="128" y="27"/>
                </a:lnTo>
                <a:lnTo>
                  <a:pt x="124" y="30"/>
                </a:lnTo>
                <a:lnTo>
                  <a:pt x="119" y="34"/>
                </a:lnTo>
                <a:lnTo>
                  <a:pt x="114" y="37"/>
                </a:lnTo>
                <a:lnTo>
                  <a:pt x="109" y="38"/>
                </a:lnTo>
                <a:lnTo>
                  <a:pt x="102" y="41"/>
                </a:lnTo>
                <a:lnTo>
                  <a:pt x="99" y="43"/>
                </a:lnTo>
                <a:lnTo>
                  <a:pt x="93" y="44"/>
                </a:lnTo>
                <a:lnTo>
                  <a:pt x="87" y="44"/>
                </a:lnTo>
                <a:lnTo>
                  <a:pt x="83" y="46"/>
                </a:lnTo>
                <a:lnTo>
                  <a:pt x="79" y="47"/>
                </a:lnTo>
                <a:lnTo>
                  <a:pt x="75" y="50"/>
                </a:lnTo>
                <a:lnTo>
                  <a:pt x="71" y="52"/>
                </a:lnTo>
                <a:lnTo>
                  <a:pt x="67" y="53"/>
                </a:lnTo>
                <a:lnTo>
                  <a:pt x="63" y="55"/>
                </a:lnTo>
                <a:lnTo>
                  <a:pt x="61" y="58"/>
                </a:lnTo>
                <a:lnTo>
                  <a:pt x="55" y="60"/>
                </a:lnTo>
                <a:lnTo>
                  <a:pt x="51" y="61"/>
                </a:lnTo>
                <a:lnTo>
                  <a:pt x="47" y="62"/>
                </a:lnTo>
                <a:lnTo>
                  <a:pt x="43" y="66"/>
                </a:lnTo>
                <a:lnTo>
                  <a:pt x="37" y="67"/>
                </a:lnTo>
                <a:lnTo>
                  <a:pt x="33" y="69"/>
                </a:lnTo>
                <a:lnTo>
                  <a:pt x="27" y="70"/>
                </a:lnTo>
                <a:lnTo>
                  <a:pt x="23" y="74"/>
                </a:lnTo>
                <a:lnTo>
                  <a:pt x="21" y="72"/>
                </a:lnTo>
                <a:lnTo>
                  <a:pt x="17" y="72"/>
                </a:lnTo>
                <a:lnTo>
                  <a:pt x="14" y="72"/>
                </a:lnTo>
                <a:lnTo>
                  <a:pt x="12" y="74"/>
                </a:lnTo>
                <a:lnTo>
                  <a:pt x="7" y="74"/>
                </a:lnTo>
                <a:lnTo>
                  <a:pt x="3" y="75"/>
                </a:lnTo>
                <a:lnTo>
                  <a:pt x="0" y="75"/>
                </a:lnTo>
                <a:lnTo>
                  <a:pt x="2" y="70"/>
                </a:lnTo>
                <a:lnTo>
                  <a:pt x="5" y="64"/>
                </a:lnTo>
                <a:lnTo>
                  <a:pt x="9" y="58"/>
                </a:lnTo>
                <a:lnTo>
                  <a:pt x="17" y="53"/>
                </a:lnTo>
                <a:lnTo>
                  <a:pt x="25" y="47"/>
                </a:lnTo>
                <a:lnTo>
                  <a:pt x="35" y="43"/>
                </a:lnTo>
                <a:lnTo>
                  <a:pt x="45" y="38"/>
                </a:lnTo>
                <a:lnTo>
                  <a:pt x="55" y="34"/>
                </a:lnTo>
                <a:lnTo>
                  <a:pt x="67" y="29"/>
                </a:lnTo>
                <a:lnTo>
                  <a:pt x="77" y="25"/>
                </a:lnTo>
                <a:lnTo>
                  <a:pt x="87" y="20"/>
                </a:lnTo>
                <a:lnTo>
                  <a:pt x="97" y="17"/>
                </a:lnTo>
                <a:lnTo>
                  <a:pt x="105" y="12"/>
                </a:lnTo>
                <a:lnTo>
                  <a:pt x="114" y="11"/>
                </a:lnTo>
                <a:lnTo>
                  <a:pt x="121" y="7"/>
                </a:lnTo>
                <a:lnTo>
                  <a:pt x="126" y="4"/>
                </a:lnTo>
                <a:lnTo>
                  <a:pt x="128" y="4"/>
                </a:lnTo>
                <a:lnTo>
                  <a:pt x="130" y="3"/>
                </a:lnTo>
                <a:lnTo>
                  <a:pt x="135" y="3"/>
                </a:lnTo>
                <a:lnTo>
                  <a:pt x="138" y="2"/>
                </a:lnTo>
                <a:lnTo>
                  <a:pt x="142" y="0"/>
                </a:lnTo>
                <a:lnTo>
                  <a:pt x="144" y="0"/>
                </a:lnTo>
                <a:lnTo>
                  <a:pt x="148" y="0"/>
                </a:lnTo>
                <a:lnTo>
                  <a:pt x="150" y="0"/>
                </a:lnTo>
                <a:lnTo>
                  <a:pt x="150" y="0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18" name="Freeform 78"/>
          <p:cNvSpPr>
            <a:spLocks noChangeArrowheads="1"/>
          </p:cNvSpPr>
          <p:nvPr/>
        </p:nvSpPr>
        <p:spPr bwMode="auto">
          <a:xfrm>
            <a:off x="7808913" y="1995488"/>
            <a:ext cx="346075" cy="168275"/>
          </a:xfrm>
          <a:custGeom>
            <a:avLst/>
            <a:gdLst/>
            <a:ahLst/>
            <a:cxnLst>
              <a:cxn ang="0">
                <a:pos x="214" y="2"/>
              </a:cxn>
              <a:cxn ang="0">
                <a:pos x="204" y="0"/>
              </a:cxn>
              <a:cxn ang="0">
                <a:pos x="190" y="2"/>
              </a:cxn>
              <a:cxn ang="0">
                <a:pos x="174" y="5"/>
              </a:cxn>
              <a:cxn ang="0">
                <a:pos x="157" y="9"/>
              </a:cxn>
              <a:cxn ang="0">
                <a:pos x="139" y="14"/>
              </a:cxn>
              <a:cxn ang="0">
                <a:pos x="123" y="20"/>
              </a:cxn>
              <a:cxn ang="0">
                <a:pos x="111" y="29"/>
              </a:cxn>
              <a:cxn ang="0">
                <a:pos x="103" y="36"/>
              </a:cxn>
              <a:cxn ang="0">
                <a:pos x="93" y="41"/>
              </a:cxn>
              <a:cxn ang="0">
                <a:pos x="81" y="49"/>
              </a:cxn>
              <a:cxn ang="0">
                <a:pos x="69" y="55"/>
              </a:cxn>
              <a:cxn ang="0">
                <a:pos x="58" y="63"/>
              </a:cxn>
              <a:cxn ang="0">
                <a:pos x="46" y="71"/>
              </a:cxn>
              <a:cxn ang="0">
                <a:pos x="36" y="78"/>
              </a:cxn>
              <a:cxn ang="0">
                <a:pos x="24" y="86"/>
              </a:cxn>
              <a:cxn ang="0">
                <a:pos x="18" y="91"/>
              </a:cxn>
              <a:cxn ang="0">
                <a:pos x="12" y="95"/>
              </a:cxn>
              <a:cxn ang="0">
                <a:pos x="4" y="103"/>
              </a:cxn>
              <a:cxn ang="0">
                <a:pos x="8" y="106"/>
              </a:cxn>
              <a:cxn ang="0">
                <a:pos x="32" y="101"/>
              </a:cxn>
              <a:cxn ang="0">
                <a:pos x="58" y="91"/>
              </a:cxn>
              <a:cxn ang="0">
                <a:pos x="87" y="78"/>
              </a:cxn>
              <a:cxn ang="0">
                <a:pos x="115" y="62"/>
              </a:cxn>
              <a:cxn ang="0">
                <a:pos x="143" y="46"/>
              </a:cxn>
              <a:cxn ang="0">
                <a:pos x="169" y="32"/>
              </a:cxn>
              <a:cxn ang="0">
                <a:pos x="188" y="22"/>
              </a:cxn>
              <a:cxn ang="0">
                <a:pos x="196" y="17"/>
              </a:cxn>
              <a:cxn ang="0">
                <a:pos x="204" y="13"/>
              </a:cxn>
              <a:cxn ang="0">
                <a:pos x="210" y="8"/>
              </a:cxn>
              <a:cxn ang="0">
                <a:pos x="216" y="3"/>
              </a:cxn>
              <a:cxn ang="0">
                <a:pos x="218" y="3"/>
              </a:cxn>
            </a:cxnLst>
            <a:rect l="0" t="0" r="r" b="b"/>
            <a:pathLst>
              <a:path w="218" h="106">
                <a:moveTo>
                  <a:pt x="218" y="3"/>
                </a:moveTo>
                <a:lnTo>
                  <a:pt x="214" y="2"/>
                </a:lnTo>
                <a:lnTo>
                  <a:pt x="210" y="0"/>
                </a:lnTo>
                <a:lnTo>
                  <a:pt x="204" y="0"/>
                </a:lnTo>
                <a:lnTo>
                  <a:pt x="198" y="2"/>
                </a:lnTo>
                <a:lnTo>
                  <a:pt x="190" y="2"/>
                </a:lnTo>
                <a:lnTo>
                  <a:pt x="182" y="3"/>
                </a:lnTo>
                <a:lnTo>
                  <a:pt x="174" y="5"/>
                </a:lnTo>
                <a:lnTo>
                  <a:pt x="167" y="6"/>
                </a:lnTo>
                <a:lnTo>
                  <a:pt x="157" y="9"/>
                </a:lnTo>
                <a:lnTo>
                  <a:pt x="149" y="11"/>
                </a:lnTo>
                <a:lnTo>
                  <a:pt x="139" y="14"/>
                </a:lnTo>
                <a:lnTo>
                  <a:pt x="131" y="17"/>
                </a:lnTo>
                <a:lnTo>
                  <a:pt x="123" y="20"/>
                </a:lnTo>
                <a:lnTo>
                  <a:pt x="117" y="25"/>
                </a:lnTo>
                <a:lnTo>
                  <a:pt x="111" y="29"/>
                </a:lnTo>
                <a:lnTo>
                  <a:pt x="107" y="32"/>
                </a:lnTo>
                <a:lnTo>
                  <a:pt x="103" y="36"/>
                </a:lnTo>
                <a:lnTo>
                  <a:pt x="97" y="40"/>
                </a:lnTo>
                <a:lnTo>
                  <a:pt x="93" y="41"/>
                </a:lnTo>
                <a:lnTo>
                  <a:pt x="87" y="46"/>
                </a:lnTo>
                <a:lnTo>
                  <a:pt x="81" y="49"/>
                </a:lnTo>
                <a:lnTo>
                  <a:pt x="75" y="52"/>
                </a:lnTo>
                <a:lnTo>
                  <a:pt x="69" y="55"/>
                </a:lnTo>
                <a:lnTo>
                  <a:pt x="63" y="60"/>
                </a:lnTo>
                <a:lnTo>
                  <a:pt x="58" y="63"/>
                </a:lnTo>
                <a:lnTo>
                  <a:pt x="51" y="66"/>
                </a:lnTo>
                <a:lnTo>
                  <a:pt x="46" y="71"/>
                </a:lnTo>
                <a:lnTo>
                  <a:pt x="42" y="74"/>
                </a:lnTo>
                <a:lnTo>
                  <a:pt x="36" y="78"/>
                </a:lnTo>
                <a:lnTo>
                  <a:pt x="30" y="82"/>
                </a:lnTo>
                <a:lnTo>
                  <a:pt x="24" y="86"/>
                </a:lnTo>
                <a:lnTo>
                  <a:pt x="20" y="89"/>
                </a:lnTo>
                <a:lnTo>
                  <a:pt x="18" y="91"/>
                </a:lnTo>
                <a:lnTo>
                  <a:pt x="16" y="94"/>
                </a:lnTo>
                <a:lnTo>
                  <a:pt x="12" y="95"/>
                </a:lnTo>
                <a:lnTo>
                  <a:pt x="8" y="99"/>
                </a:lnTo>
                <a:lnTo>
                  <a:pt x="4" y="103"/>
                </a:lnTo>
                <a:lnTo>
                  <a:pt x="0" y="106"/>
                </a:lnTo>
                <a:lnTo>
                  <a:pt x="8" y="106"/>
                </a:lnTo>
                <a:lnTo>
                  <a:pt x="20" y="104"/>
                </a:lnTo>
                <a:lnTo>
                  <a:pt x="32" y="101"/>
                </a:lnTo>
                <a:lnTo>
                  <a:pt x="44" y="97"/>
                </a:lnTo>
                <a:lnTo>
                  <a:pt x="58" y="91"/>
                </a:lnTo>
                <a:lnTo>
                  <a:pt x="72" y="85"/>
                </a:lnTo>
                <a:lnTo>
                  <a:pt x="87" y="78"/>
                </a:lnTo>
                <a:lnTo>
                  <a:pt x="101" y="71"/>
                </a:lnTo>
                <a:lnTo>
                  <a:pt x="115" y="62"/>
                </a:lnTo>
                <a:lnTo>
                  <a:pt x="131" y="54"/>
                </a:lnTo>
                <a:lnTo>
                  <a:pt x="143" y="46"/>
                </a:lnTo>
                <a:lnTo>
                  <a:pt x="157" y="39"/>
                </a:lnTo>
                <a:lnTo>
                  <a:pt x="169" y="32"/>
                </a:lnTo>
                <a:lnTo>
                  <a:pt x="179" y="27"/>
                </a:lnTo>
                <a:lnTo>
                  <a:pt x="188" y="22"/>
                </a:lnTo>
                <a:lnTo>
                  <a:pt x="196" y="19"/>
                </a:lnTo>
                <a:lnTo>
                  <a:pt x="196" y="17"/>
                </a:lnTo>
                <a:lnTo>
                  <a:pt x="200" y="15"/>
                </a:lnTo>
                <a:lnTo>
                  <a:pt x="204" y="13"/>
                </a:lnTo>
                <a:lnTo>
                  <a:pt x="206" y="11"/>
                </a:lnTo>
                <a:lnTo>
                  <a:pt x="210" y="8"/>
                </a:lnTo>
                <a:lnTo>
                  <a:pt x="214" y="6"/>
                </a:lnTo>
                <a:lnTo>
                  <a:pt x="216" y="3"/>
                </a:lnTo>
                <a:lnTo>
                  <a:pt x="218" y="3"/>
                </a:lnTo>
                <a:lnTo>
                  <a:pt x="218" y="3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19" name="Freeform 79"/>
          <p:cNvSpPr>
            <a:spLocks noChangeArrowheads="1"/>
          </p:cNvSpPr>
          <p:nvPr/>
        </p:nvSpPr>
        <p:spPr bwMode="auto">
          <a:xfrm>
            <a:off x="7840663" y="1695450"/>
            <a:ext cx="68262" cy="244475"/>
          </a:xfrm>
          <a:custGeom>
            <a:avLst/>
            <a:gdLst/>
            <a:ahLst/>
            <a:cxnLst>
              <a:cxn ang="0">
                <a:pos x="16" y="154"/>
              </a:cxn>
              <a:cxn ang="0">
                <a:pos x="14" y="153"/>
              </a:cxn>
              <a:cxn ang="0">
                <a:pos x="10" y="153"/>
              </a:cxn>
              <a:cxn ang="0">
                <a:pos x="8" y="151"/>
              </a:cxn>
              <a:cxn ang="0">
                <a:pos x="6" y="149"/>
              </a:cxn>
              <a:cxn ang="0">
                <a:pos x="2" y="145"/>
              </a:cxn>
              <a:cxn ang="0">
                <a:pos x="2" y="142"/>
              </a:cxn>
              <a:cxn ang="0">
                <a:pos x="0" y="139"/>
              </a:cxn>
              <a:cxn ang="0">
                <a:pos x="0" y="135"/>
              </a:cxn>
              <a:cxn ang="0">
                <a:pos x="2" y="132"/>
              </a:cxn>
              <a:cxn ang="0">
                <a:pos x="2" y="128"/>
              </a:cxn>
              <a:cxn ang="0">
                <a:pos x="4" y="123"/>
              </a:cxn>
              <a:cxn ang="0">
                <a:pos x="6" y="119"/>
              </a:cxn>
              <a:cxn ang="0">
                <a:pos x="8" y="114"/>
              </a:cxn>
              <a:cxn ang="0">
                <a:pos x="10" y="109"/>
              </a:cxn>
              <a:cxn ang="0">
                <a:pos x="10" y="102"/>
              </a:cxn>
              <a:cxn ang="0">
                <a:pos x="10" y="97"/>
              </a:cxn>
              <a:cxn ang="0">
                <a:pos x="10" y="91"/>
              </a:cxn>
              <a:cxn ang="0">
                <a:pos x="10" y="85"/>
              </a:cxn>
              <a:cxn ang="0">
                <a:pos x="10" y="77"/>
              </a:cxn>
              <a:cxn ang="0">
                <a:pos x="8" y="71"/>
              </a:cxn>
              <a:cxn ang="0">
                <a:pos x="8" y="65"/>
              </a:cxn>
              <a:cxn ang="0">
                <a:pos x="6" y="59"/>
              </a:cxn>
              <a:cxn ang="0">
                <a:pos x="4" y="51"/>
              </a:cxn>
              <a:cxn ang="0">
                <a:pos x="4" y="45"/>
              </a:cxn>
              <a:cxn ang="0">
                <a:pos x="2" y="37"/>
              </a:cxn>
              <a:cxn ang="0">
                <a:pos x="2" y="31"/>
              </a:cxn>
              <a:cxn ang="0">
                <a:pos x="2" y="24"/>
              </a:cxn>
              <a:cxn ang="0">
                <a:pos x="2" y="17"/>
              </a:cxn>
              <a:cxn ang="0">
                <a:pos x="2" y="10"/>
              </a:cxn>
              <a:cxn ang="0">
                <a:pos x="4" y="4"/>
              </a:cxn>
              <a:cxn ang="0">
                <a:pos x="8" y="2"/>
              </a:cxn>
              <a:cxn ang="0">
                <a:pos x="14" y="2"/>
              </a:cxn>
              <a:cxn ang="0">
                <a:pos x="19" y="0"/>
              </a:cxn>
              <a:cxn ang="0">
                <a:pos x="26" y="0"/>
              </a:cxn>
              <a:cxn ang="0">
                <a:pos x="31" y="7"/>
              </a:cxn>
              <a:cxn ang="0">
                <a:pos x="36" y="14"/>
              </a:cxn>
              <a:cxn ang="0">
                <a:pos x="40" y="22"/>
              </a:cxn>
              <a:cxn ang="0">
                <a:pos x="41" y="30"/>
              </a:cxn>
              <a:cxn ang="0">
                <a:pos x="41" y="39"/>
              </a:cxn>
              <a:cxn ang="0">
                <a:pos x="43" y="50"/>
              </a:cxn>
              <a:cxn ang="0">
                <a:pos x="41" y="60"/>
              </a:cxn>
              <a:cxn ang="0">
                <a:pos x="41" y="71"/>
              </a:cxn>
              <a:cxn ang="0">
                <a:pos x="40" y="80"/>
              </a:cxn>
              <a:cxn ang="0">
                <a:pos x="40" y="91"/>
              </a:cxn>
              <a:cxn ang="0">
                <a:pos x="38" y="102"/>
              </a:cxn>
              <a:cxn ang="0">
                <a:pos x="36" y="111"/>
              </a:cxn>
              <a:cxn ang="0">
                <a:pos x="33" y="120"/>
              </a:cxn>
              <a:cxn ang="0">
                <a:pos x="33" y="130"/>
              </a:cxn>
              <a:cxn ang="0">
                <a:pos x="33" y="139"/>
              </a:cxn>
              <a:cxn ang="0">
                <a:pos x="33" y="146"/>
              </a:cxn>
              <a:cxn ang="0">
                <a:pos x="31" y="146"/>
              </a:cxn>
              <a:cxn ang="0">
                <a:pos x="29" y="148"/>
              </a:cxn>
              <a:cxn ang="0">
                <a:pos x="28" y="149"/>
              </a:cxn>
              <a:cxn ang="0">
                <a:pos x="24" y="149"/>
              </a:cxn>
              <a:cxn ang="0">
                <a:pos x="17" y="151"/>
              </a:cxn>
              <a:cxn ang="0">
                <a:pos x="16" y="154"/>
              </a:cxn>
              <a:cxn ang="0">
                <a:pos x="16" y="154"/>
              </a:cxn>
            </a:cxnLst>
            <a:rect l="0" t="0" r="r" b="b"/>
            <a:pathLst>
              <a:path w="43" h="154">
                <a:moveTo>
                  <a:pt x="16" y="154"/>
                </a:moveTo>
                <a:lnTo>
                  <a:pt x="14" y="153"/>
                </a:lnTo>
                <a:lnTo>
                  <a:pt x="10" y="153"/>
                </a:lnTo>
                <a:lnTo>
                  <a:pt x="8" y="151"/>
                </a:lnTo>
                <a:lnTo>
                  <a:pt x="6" y="149"/>
                </a:lnTo>
                <a:lnTo>
                  <a:pt x="2" y="145"/>
                </a:lnTo>
                <a:lnTo>
                  <a:pt x="2" y="142"/>
                </a:lnTo>
                <a:lnTo>
                  <a:pt x="0" y="139"/>
                </a:lnTo>
                <a:lnTo>
                  <a:pt x="0" y="135"/>
                </a:lnTo>
                <a:lnTo>
                  <a:pt x="2" y="132"/>
                </a:lnTo>
                <a:lnTo>
                  <a:pt x="2" y="128"/>
                </a:lnTo>
                <a:lnTo>
                  <a:pt x="4" y="123"/>
                </a:lnTo>
                <a:lnTo>
                  <a:pt x="6" y="119"/>
                </a:lnTo>
                <a:lnTo>
                  <a:pt x="8" y="114"/>
                </a:lnTo>
                <a:lnTo>
                  <a:pt x="10" y="109"/>
                </a:lnTo>
                <a:lnTo>
                  <a:pt x="10" y="102"/>
                </a:lnTo>
                <a:lnTo>
                  <a:pt x="10" y="97"/>
                </a:lnTo>
                <a:lnTo>
                  <a:pt x="10" y="91"/>
                </a:lnTo>
                <a:lnTo>
                  <a:pt x="10" y="85"/>
                </a:lnTo>
                <a:lnTo>
                  <a:pt x="10" y="77"/>
                </a:lnTo>
                <a:lnTo>
                  <a:pt x="8" y="71"/>
                </a:lnTo>
                <a:lnTo>
                  <a:pt x="8" y="65"/>
                </a:lnTo>
                <a:lnTo>
                  <a:pt x="6" y="59"/>
                </a:lnTo>
                <a:lnTo>
                  <a:pt x="4" y="51"/>
                </a:lnTo>
                <a:lnTo>
                  <a:pt x="4" y="45"/>
                </a:lnTo>
                <a:lnTo>
                  <a:pt x="2" y="37"/>
                </a:lnTo>
                <a:lnTo>
                  <a:pt x="2" y="31"/>
                </a:lnTo>
                <a:lnTo>
                  <a:pt x="2" y="24"/>
                </a:lnTo>
                <a:lnTo>
                  <a:pt x="2" y="17"/>
                </a:lnTo>
                <a:lnTo>
                  <a:pt x="2" y="10"/>
                </a:lnTo>
                <a:lnTo>
                  <a:pt x="4" y="4"/>
                </a:lnTo>
                <a:lnTo>
                  <a:pt x="8" y="2"/>
                </a:lnTo>
                <a:lnTo>
                  <a:pt x="14" y="2"/>
                </a:lnTo>
                <a:lnTo>
                  <a:pt x="19" y="0"/>
                </a:lnTo>
                <a:lnTo>
                  <a:pt x="26" y="0"/>
                </a:lnTo>
                <a:lnTo>
                  <a:pt x="31" y="7"/>
                </a:lnTo>
                <a:lnTo>
                  <a:pt x="36" y="14"/>
                </a:lnTo>
                <a:lnTo>
                  <a:pt x="40" y="22"/>
                </a:lnTo>
                <a:lnTo>
                  <a:pt x="41" y="30"/>
                </a:lnTo>
                <a:lnTo>
                  <a:pt x="41" y="39"/>
                </a:lnTo>
                <a:lnTo>
                  <a:pt x="43" y="50"/>
                </a:lnTo>
                <a:lnTo>
                  <a:pt x="41" y="60"/>
                </a:lnTo>
                <a:lnTo>
                  <a:pt x="41" y="71"/>
                </a:lnTo>
                <a:lnTo>
                  <a:pt x="40" y="80"/>
                </a:lnTo>
                <a:lnTo>
                  <a:pt x="40" y="91"/>
                </a:lnTo>
                <a:lnTo>
                  <a:pt x="38" y="102"/>
                </a:lnTo>
                <a:lnTo>
                  <a:pt x="36" y="111"/>
                </a:lnTo>
                <a:lnTo>
                  <a:pt x="33" y="120"/>
                </a:lnTo>
                <a:lnTo>
                  <a:pt x="33" y="130"/>
                </a:lnTo>
                <a:lnTo>
                  <a:pt x="33" y="139"/>
                </a:lnTo>
                <a:lnTo>
                  <a:pt x="33" y="146"/>
                </a:lnTo>
                <a:lnTo>
                  <a:pt x="31" y="146"/>
                </a:lnTo>
                <a:lnTo>
                  <a:pt x="29" y="148"/>
                </a:lnTo>
                <a:lnTo>
                  <a:pt x="28" y="149"/>
                </a:lnTo>
                <a:lnTo>
                  <a:pt x="24" y="149"/>
                </a:lnTo>
                <a:lnTo>
                  <a:pt x="17" y="151"/>
                </a:lnTo>
                <a:lnTo>
                  <a:pt x="16" y="154"/>
                </a:lnTo>
                <a:lnTo>
                  <a:pt x="16" y="154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20" name="Freeform 80"/>
          <p:cNvSpPr>
            <a:spLocks noChangeArrowheads="1"/>
          </p:cNvSpPr>
          <p:nvPr/>
        </p:nvSpPr>
        <p:spPr bwMode="auto">
          <a:xfrm>
            <a:off x="7466013" y="2090738"/>
            <a:ext cx="211137" cy="6350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36" y="0"/>
              </a:cxn>
              <a:cxn ang="0">
                <a:pos x="41" y="0"/>
              </a:cxn>
              <a:cxn ang="0">
                <a:pos x="46" y="2"/>
              </a:cxn>
              <a:cxn ang="0">
                <a:pos x="51" y="3"/>
              </a:cxn>
              <a:cxn ang="0">
                <a:pos x="53" y="3"/>
              </a:cxn>
              <a:cxn ang="0">
                <a:pos x="58" y="4"/>
              </a:cxn>
              <a:cxn ang="0">
                <a:pos x="61" y="8"/>
              </a:cxn>
              <a:cxn ang="0">
                <a:pos x="65" y="9"/>
              </a:cxn>
              <a:cxn ang="0">
                <a:pos x="67" y="11"/>
              </a:cxn>
              <a:cxn ang="0">
                <a:pos x="71" y="12"/>
              </a:cxn>
              <a:cxn ang="0">
                <a:pos x="73" y="14"/>
              </a:cxn>
              <a:cxn ang="0">
                <a:pos x="79" y="15"/>
              </a:cxn>
              <a:cxn ang="0">
                <a:pos x="83" y="15"/>
              </a:cxn>
              <a:cxn ang="0">
                <a:pos x="89" y="17"/>
              </a:cxn>
              <a:cxn ang="0">
                <a:pos x="95" y="18"/>
              </a:cxn>
              <a:cxn ang="0">
                <a:pos x="103" y="20"/>
              </a:cxn>
              <a:cxn ang="0">
                <a:pos x="107" y="20"/>
              </a:cxn>
              <a:cxn ang="0">
                <a:pos x="109" y="20"/>
              </a:cxn>
              <a:cxn ang="0">
                <a:pos x="113" y="20"/>
              </a:cxn>
              <a:cxn ang="0">
                <a:pos x="117" y="22"/>
              </a:cxn>
              <a:cxn ang="0">
                <a:pos x="121" y="22"/>
              </a:cxn>
              <a:cxn ang="0">
                <a:pos x="123" y="23"/>
              </a:cxn>
              <a:cxn ang="0">
                <a:pos x="127" y="23"/>
              </a:cxn>
              <a:cxn ang="0">
                <a:pos x="129" y="25"/>
              </a:cxn>
              <a:cxn ang="0">
                <a:pos x="133" y="27"/>
              </a:cxn>
              <a:cxn ang="0">
                <a:pos x="133" y="31"/>
              </a:cxn>
              <a:cxn ang="0">
                <a:pos x="131" y="34"/>
              </a:cxn>
              <a:cxn ang="0">
                <a:pos x="129" y="34"/>
              </a:cxn>
              <a:cxn ang="0">
                <a:pos x="127" y="37"/>
              </a:cxn>
              <a:cxn ang="0">
                <a:pos x="117" y="37"/>
              </a:cxn>
              <a:cxn ang="0">
                <a:pos x="109" y="39"/>
              </a:cxn>
              <a:cxn ang="0">
                <a:pos x="101" y="39"/>
              </a:cxn>
              <a:cxn ang="0">
                <a:pos x="93" y="40"/>
              </a:cxn>
              <a:cxn ang="0">
                <a:pos x="85" y="39"/>
              </a:cxn>
              <a:cxn ang="0">
                <a:pos x="77" y="39"/>
              </a:cxn>
              <a:cxn ang="0">
                <a:pos x="69" y="37"/>
              </a:cxn>
              <a:cxn ang="0">
                <a:pos x="63" y="37"/>
              </a:cxn>
              <a:cxn ang="0">
                <a:pos x="55" y="34"/>
              </a:cxn>
              <a:cxn ang="0">
                <a:pos x="48" y="32"/>
              </a:cxn>
              <a:cxn ang="0">
                <a:pos x="41" y="31"/>
              </a:cxn>
              <a:cxn ang="0">
                <a:pos x="34" y="29"/>
              </a:cxn>
              <a:cxn ang="0">
                <a:pos x="28" y="27"/>
              </a:cxn>
              <a:cxn ang="0">
                <a:pos x="22" y="26"/>
              </a:cxn>
              <a:cxn ang="0">
                <a:pos x="16" y="25"/>
              </a:cxn>
              <a:cxn ang="0">
                <a:pos x="12" y="23"/>
              </a:cxn>
              <a:cxn ang="0">
                <a:pos x="8" y="22"/>
              </a:cxn>
              <a:cxn ang="0">
                <a:pos x="4" y="20"/>
              </a:cxn>
              <a:cxn ang="0">
                <a:pos x="2" y="20"/>
              </a:cxn>
              <a:cxn ang="0">
                <a:pos x="2" y="18"/>
              </a:cxn>
              <a:cxn ang="0">
                <a:pos x="0" y="14"/>
              </a:cxn>
              <a:cxn ang="0">
                <a:pos x="2" y="11"/>
              </a:cxn>
              <a:cxn ang="0">
                <a:pos x="4" y="9"/>
              </a:cxn>
              <a:cxn ang="0">
                <a:pos x="6" y="8"/>
              </a:cxn>
              <a:cxn ang="0">
                <a:pos x="8" y="6"/>
              </a:cxn>
              <a:cxn ang="0">
                <a:pos x="12" y="4"/>
              </a:cxn>
              <a:cxn ang="0">
                <a:pos x="16" y="3"/>
              </a:cxn>
              <a:cxn ang="0">
                <a:pos x="20" y="2"/>
              </a:cxn>
              <a:cxn ang="0">
                <a:pos x="24" y="2"/>
              </a:cxn>
              <a:cxn ang="0">
                <a:pos x="30" y="0"/>
              </a:cxn>
              <a:cxn ang="0">
                <a:pos x="30" y="0"/>
              </a:cxn>
            </a:cxnLst>
            <a:rect l="0" t="0" r="r" b="b"/>
            <a:pathLst>
              <a:path w="133" h="40">
                <a:moveTo>
                  <a:pt x="30" y="0"/>
                </a:moveTo>
                <a:lnTo>
                  <a:pt x="36" y="0"/>
                </a:lnTo>
                <a:lnTo>
                  <a:pt x="41" y="0"/>
                </a:lnTo>
                <a:lnTo>
                  <a:pt x="46" y="2"/>
                </a:lnTo>
                <a:lnTo>
                  <a:pt x="51" y="3"/>
                </a:lnTo>
                <a:lnTo>
                  <a:pt x="53" y="3"/>
                </a:lnTo>
                <a:lnTo>
                  <a:pt x="58" y="4"/>
                </a:lnTo>
                <a:lnTo>
                  <a:pt x="61" y="8"/>
                </a:lnTo>
                <a:lnTo>
                  <a:pt x="65" y="9"/>
                </a:lnTo>
                <a:lnTo>
                  <a:pt x="67" y="11"/>
                </a:lnTo>
                <a:lnTo>
                  <a:pt x="71" y="12"/>
                </a:lnTo>
                <a:lnTo>
                  <a:pt x="73" y="14"/>
                </a:lnTo>
                <a:lnTo>
                  <a:pt x="79" y="15"/>
                </a:lnTo>
                <a:lnTo>
                  <a:pt x="83" y="15"/>
                </a:lnTo>
                <a:lnTo>
                  <a:pt x="89" y="17"/>
                </a:lnTo>
                <a:lnTo>
                  <a:pt x="95" y="18"/>
                </a:lnTo>
                <a:lnTo>
                  <a:pt x="103" y="20"/>
                </a:lnTo>
                <a:lnTo>
                  <a:pt x="107" y="20"/>
                </a:lnTo>
                <a:lnTo>
                  <a:pt x="109" y="20"/>
                </a:lnTo>
                <a:lnTo>
                  <a:pt x="113" y="20"/>
                </a:lnTo>
                <a:lnTo>
                  <a:pt x="117" y="22"/>
                </a:lnTo>
                <a:lnTo>
                  <a:pt x="121" y="22"/>
                </a:lnTo>
                <a:lnTo>
                  <a:pt x="123" y="23"/>
                </a:lnTo>
                <a:lnTo>
                  <a:pt x="127" y="23"/>
                </a:lnTo>
                <a:lnTo>
                  <a:pt x="129" y="25"/>
                </a:lnTo>
                <a:lnTo>
                  <a:pt x="133" y="27"/>
                </a:lnTo>
                <a:lnTo>
                  <a:pt x="133" y="31"/>
                </a:lnTo>
                <a:lnTo>
                  <a:pt x="131" y="34"/>
                </a:lnTo>
                <a:lnTo>
                  <a:pt x="129" y="34"/>
                </a:lnTo>
                <a:lnTo>
                  <a:pt x="127" y="37"/>
                </a:lnTo>
                <a:lnTo>
                  <a:pt x="117" y="37"/>
                </a:lnTo>
                <a:lnTo>
                  <a:pt x="109" y="39"/>
                </a:lnTo>
                <a:lnTo>
                  <a:pt x="101" y="39"/>
                </a:lnTo>
                <a:lnTo>
                  <a:pt x="93" y="40"/>
                </a:lnTo>
                <a:lnTo>
                  <a:pt x="85" y="39"/>
                </a:lnTo>
                <a:lnTo>
                  <a:pt x="77" y="39"/>
                </a:lnTo>
                <a:lnTo>
                  <a:pt x="69" y="37"/>
                </a:lnTo>
                <a:lnTo>
                  <a:pt x="63" y="37"/>
                </a:lnTo>
                <a:lnTo>
                  <a:pt x="55" y="34"/>
                </a:lnTo>
                <a:lnTo>
                  <a:pt x="48" y="32"/>
                </a:lnTo>
                <a:lnTo>
                  <a:pt x="41" y="31"/>
                </a:lnTo>
                <a:lnTo>
                  <a:pt x="34" y="29"/>
                </a:lnTo>
                <a:lnTo>
                  <a:pt x="28" y="27"/>
                </a:lnTo>
                <a:lnTo>
                  <a:pt x="22" y="26"/>
                </a:lnTo>
                <a:lnTo>
                  <a:pt x="16" y="25"/>
                </a:lnTo>
                <a:lnTo>
                  <a:pt x="12" y="23"/>
                </a:lnTo>
                <a:lnTo>
                  <a:pt x="8" y="22"/>
                </a:lnTo>
                <a:lnTo>
                  <a:pt x="4" y="20"/>
                </a:lnTo>
                <a:lnTo>
                  <a:pt x="2" y="20"/>
                </a:lnTo>
                <a:lnTo>
                  <a:pt x="2" y="18"/>
                </a:lnTo>
                <a:lnTo>
                  <a:pt x="0" y="14"/>
                </a:lnTo>
                <a:lnTo>
                  <a:pt x="2" y="11"/>
                </a:lnTo>
                <a:lnTo>
                  <a:pt x="4" y="9"/>
                </a:lnTo>
                <a:lnTo>
                  <a:pt x="6" y="8"/>
                </a:lnTo>
                <a:lnTo>
                  <a:pt x="8" y="6"/>
                </a:lnTo>
                <a:lnTo>
                  <a:pt x="12" y="4"/>
                </a:lnTo>
                <a:lnTo>
                  <a:pt x="16" y="3"/>
                </a:lnTo>
                <a:lnTo>
                  <a:pt x="20" y="2"/>
                </a:lnTo>
                <a:lnTo>
                  <a:pt x="24" y="2"/>
                </a:lnTo>
                <a:lnTo>
                  <a:pt x="30" y="0"/>
                </a:lnTo>
                <a:lnTo>
                  <a:pt x="30" y="0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21" name="Freeform 81"/>
          <p:cNvSpPr>
            <a:spLocks noChangeArrowheads="1"/>
          </p:cNvSpPr>
          <p:nvPr/>
        </p:nvSpPr>
        <p:spPr bwMode="auto">
          <a:xfrm>
            <a:off x="7491413" y="1885950"/>
            <a:ext cx="74612" cy="190500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30" y="2"/>
              </a:cxn>
              <a:cxn ang="0">
                <a:pos x="35" y="3"/>
              </a:cxn>
              <a:cxn ang="0">
                <a:pos x="39" y="8"/>
              </a:cxn>
              <a:cxn ang="0">
                <a:pos x="44" y="12"/>
              </a:cxn>
              <a:cxn ang="0">
                <a:pos x="45" y="17"/>
              </a:cxn>
              <a:cxn ang="0">
                <a:pos x="47" y="22"/>
              </a:cxn>
              <a:cxn ang="0">
                <a:pos x="47" y="28"/>
              </a:cxn>
              <a:cxn ang="0">
                <a:pos x="47" y="36"/>
              </a:cxn>
              <a:cxn ang="0">
                <a:pos x="47" y="42"/>
              </a:cxn>
              <a:cxn ang="0">
                <a:pos x="47" y="48"/>
              </a:cxn>
              <a:cxn ang="0">
                <a:pos x="45" y="54"/>
              </a:cxn>
              <a:cxn ang="0">
                <a:pos x="44" y="61"/>
              </a:cxn>
              <a:cxn ang="0">
                <a:pos x="42" y="68"/>
              </a:cxn>
              <a:cxn ang="0">
                <a:pos x="42" y="74"/>
              </a:cxn>
              <a:cxn ang="0">
                <a:pos x="39" y="78"/>
              </a:cxn>
              <a:cxn ang="0">
                <a:pos x="37" y="83"/>
              </a:cxn>
              <a:cxn ang="0">
                <a:pos x="35" y="86"/>
              </a:cxn>
              <a:cxn ang="0">
                <a:pos x="35" y="91"/>
              </a:cxn>
              <a:cxn ang="0">
                <a:pos x="33" y="94"/>
              </a:cxn>
              <a:cxn ang="0">
                <a:pos x="33" y="98"/>
              </a:cxn>
              <a:cxn ang="0">
                <a:pos x="32" y="101"/>
              </a:cxn>
              <a:cxn ang="0">
                <a:pos x="30" y="106"/>
              </a:cxn>
              <a:cxn ang="0">
                <a:pos x="28" y="109"/>
              </a:cxn>
              <a:cxn ang="0">
                <a:pos x="28" y="112"/>
              </a:cxn>
              <a:cxn ang="0">
                <a:pos x="25" y="114"/>
              </a:cxn>
              <a:cxn ang="0">
                <a:pos x="23" y="117"/>
              </a:cxn>
              <a:cxn ang="0">
                <a:pos x="21" y="118"/>
              </a:cxn>
              <a:cxn ang="0">
                <a:pos x="18" y="120"/>
              </a:cxn>
              <a:cxn ang="0">
                <a:pos x="16" y="120"/>
              </a:cxn>
              <a:cxn ang="0">
                <a:pos x="12" y="120"/>
              </a:cxn>
              <a:cxn ang="0">
                <a:pos x="8" y="117"/>
              </a:cxn>
              <a:cxn ang="0">
                <a:pos x="6" y="115"/>
              </a:cxn>
              <a:cxn ang="0">
                <a:pos x="2" y="109"/>
              </a:cxn>
              <a:cxn ang="0">
                <a:pos x="2" y="103"/>
              </a:cxn>
              <a:cxn ang="0">
                <a:pos x="0" y="98"/>
              </a:cxn>
              <a:cxn ang="0">
                <a:pos x="0" y="92"/>
              </a:cxn>
              <a:cxn ang="0">
                <a:pos x="0" y="88"/>
              </a:cxn>
              <a:cxn ang="0">
                <a:pos x="2" y="82"/>
              </a:cxn>
              <a:cxn ang="0">
                <a:pos x="4" y="77"/>
              </a:cxn>
              <a:cxn ang="0">
                <a:pos x="6" y="71"/>
              </a:cxn>
              <a:cxn ang="0">
                <a:pos x="8" y="66"/>
              </a:cxn>
              <a:cxn ang="0">
                <a:pos x="9" y="60"/>
              </a:cxn>
              <a:cxn ang="0">
                <a:pos x="12" y="55"/>
              </a:cxn>
              <a:cxn ang="0">
                <a:pos x="12" y="49"/>
              </a:cxn>
              <a:cxn ang="0">
                <a:pos x="14" y="45"/>
              </a:cxn>
              <a:cxn ang="0">
                <a:pos x="14" y="38"/>
              </a:cxn>
              <a:cxn ang="0">
                <a:pos x="14" y="33"/>
              </a:cxn>
              <a:cxn ang="0">
                <a:pos x="14" y="28"/>
              </a:cxn>
              <a:cxn ang="0">
                <a:pos x="12" y="22"/>
              </a:cxn>
              <a:cxn ang="0">
                <a:pos x="12" y="19"/>
              </a:cxn>
              <a:cxn ang="0">
                <a:pos x="12" y="14"/>
              </a:cxn>
              <a:cxn ang="0">
                <a:pos x="14" y="10"/>
              </a:cxn>
              <a:cxn ang="0">
                <a:pos x="16" y="6"/>
              </a:cxn>
              <a:cxn ang="0">
                <a:pos x="18" y="3"/>
              </a:cxn>
              <a:cxn ang="0">
                <a:pos x="21" y="2"/>
              </a:cxn>
              <a:cxn ang="0">
                <a:pos x="23" y="0"/>
              </a:cxn>
              <a:cxn ang="0">
                <a:pos x="23" y="0"/>
              </a:cxn>
            </a:cxnLst>
            <a:rect l="0" t="0" r="r" b="b"/>
            <a:pathLst>
              <a:path w="47" h="120">
                <a:moveTo>
                  <a:pt x="23" y="0"/>
                </a:moveTo>
                <a:lnTo>
                  <a:pt x="30" y="2"/>
                </a:lnTo>
                <a:lnTo>
                  <a:pt x="35" y="3"/>
                </a:lnTo>
                <a:lnTo>
                  <a:pt x="39" y="8"/>
                </a:lnTo>
                <a:lnTo>
                  <a:pt x="44" y="12"/>
                </a:lnTo>
                <a:lnTo>
                  <a:pt x="45" y="17"/>
                </a:lnTo>
                <a:lnTo>
                  <a:pt x="47" y="22"/>
                </a:lnTo>
                <a:lnTo>
                  <a:pt x="47" y="28"/>
                </a:lnTo>
                <a:lnTo>
                  <a:pt x="47" y="36"/>
                </a:lnTo>
                <a:lnTo>
                  <a:pt x="47" y="42"/>
                </a:lnTo>
                <a:lnTo>
                  <a:pt x="47" y="48"/>
                </a:lnTo>
                <a:lnTo>
                  <a:pt x="45" y="54"/>
                </a:lnTo>
                <a:lnTo>
                  <a:pt x="44" y="61"/>
                </a:lnTo>
                <a:lnTo>
                  <a:pt x="42" y="68"/>
                </a:lnTo>
                <a:lnTo>
                  <a:pt x="42" y="74"/>
                </a:lnTo>
                <a:lnTo>
                  <a:pt x="39" y="78"/>
                </a:lnTo>
                <a:lnTo>
                  <a:pt x="37" y="83"/>
                </a:lnTo>
                <a:lnTo>
                  <a:pt x="35" y="86"/>
                </a:lnTo>
                <a:lnTo>
                  <a:pt x="35" y="91"/>
                </a:lnTo>
                <a:lnTo>
                  <a:pt x="33" y="94"/>
                </a:lnTo>
                <a:lnTo>
                  <a:pt x="33" y="98"/>
                </a:lnTo>
                <a:lnTo>
                  <a:pt x="32" y="101"/>
                </a:lnTo>
                <a:lnTo>
                  <a:pt x="30" y="106"/>
                </a:lnTo>
                <a:lnTo>
                  <a:pt x="28" y="109"/>
                </a:lnTo>
                <a:lnTo>
                  <a:pt x="28" y="112"/>
                </a:lnTo>
                <a:lnTo>
                  <a:pt x="25" y="114"/>
                </a:lnTo>
                <a:lnTo>
                  <a:pt x="23" y="117"/>
                </a:lnTo>
                <a:lnTo>
                  <a:pt x="21" y="118"/>
                </a:lnTo>
                <a:lnTo>
                  <a:pt x="18" y="120"/>
                </a:lnTo>
                <a:lnTo>
                  <a:pt x="16" y="120"/>
                </a:lnTo>
                <a:lnTo>
                  <a:pt x="12" y="120"/>
                </a:lnTo>
                <a:lnTo>
                  <a:pt x="8" y="117"/>
                </a:lnTo>
                <a:lnTo>
                  <a:pt x="6" y="115"/>
                </a:lnTo>
                <a:lnTo>
                  <a:pt x="2" y="109"/>
                </a:lnTo>
                <a:lnTo>
                  <a:pt x="2" y="103"/>
                </a:lnTo>
                <a:lnTo>
                  <a:pt x="0" y="98"/>
                </a:lnTo>
                <a:lnTo>
                  <a:pt x="0" y="92"/>
                </a:lnTo>
                <a:lnTo>
                  <a:pt x="0" y="88"/>
                </a:lnTo>
                <a:lnTo>
                  <a:pt x="2" y="82"/>
                </a:lnTo>
                <a:lnTo>
                  <a:pt x="4" y="77"/>
                </a:lnTo>
                <a:lnTo>
                  <a:pt x="6" y="71"/>
                </a:lnTo>
                <a:lnTo>
                  <a:pt x="8" y="66"/>
                </a:lnTo>
                <a:lnTo>
                  <a:pt x="9" y="60"/>
                </a:lnTo>
                <a:lnTo>
                  <a:pt x="12" y="55"/>
                </a:lnTo>
                <a:lnTo>
                  <a:pt x="12" y="49"/>
                </a:lnTo>
                <a:lnTo>
                  <a:pt x="14" y="45"/>
                </a:lnTo>
                <a:lnTo>
                  <a:pt x="14" y="38"/>
                </a:lnTo>
                <a:lnTo>
                  <a:pt x="14" y="33"/>
                </a:lnTo>
                <a:lnTo>
                  <a:pt x="14" y="28"/>
                </a:lnTo>
                <a:lnTo>
                  <a:pt x="12" y="22"/>
                </a:lnTo>
                <a:lnTo>
                  <a:pt x="12" y="19"/>
                </a:lnTo>
                <a:lnTo>
                  <a:pt x="12" y="14"/>
                </a:lnTo>
                <a:lnTo>
                  <a:pt x="14" y="10"/>
                </a:lnTo>
                <a:lnTo>
                  <a:pt x="16" y="6"/>
                </a:lnTo>
                <a:lnTo>
                  <a:pt x="18" y="3"/>
                </a:lnTo>
                <a:lnTo>
                  <a:pt x="21" y="2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22" name="Freeform 82"/>
          <p:cNvSpPr>
            <a:spLocks noChangeArrowheads="1"/>
          </p:cNvSpPr>
          <p:nvPr/>
        </p:nvSpPr>
        <p:spPr bwMode="auto">
          <a:xfrm>
            <a:off x="7912100" y="1535113"/>
            <a:ext cx="214313" cy="9366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4" y="4"/>
              </a:cxn>
              <a:cxn ang="0">
                <a:pos x="7" y="2"/>
              </a:cxn>
              <a:cxn ang="0">
                <a:pos x="10" y="0"/>
              </a:cxn>
              <a:cxn ang="0">
                <a:pos x="16" y="2"/>
              </a:cxn>
              <a:cxn ang="0">
                <a:pos x="18" y="2"/>
              </a:cxn>
              <a:cxn ang="0">
                <a:pos x="20" y="4"/>
              </a:cxn>
              <a:cxn ang="0">
                <a:pos x="24" y="4"/>
              </a:cxn>
              <a:cxn ang="0">
                <a:pos x="26" y="5"/>
              </a:cxn>
              <a:cxn ang="0">
                <a:pos x="30" y="8"/>
              </a:cxn>
              <a:cxn ang="0">
                <a:pos x="32" y="10"/>
              </a:cxn>
              <a:cxn ang="0">
                <a:pos x="36" y="13"/>
              </a:cxn>
              <a:cxn ang="0">
                <a:pos x="42" y="16"/>
              </a:cxn>
              <a:cxn ang="0">
                <a:pos x="46" y="17"/>
              </a:cxn>
              <a:cxn ang="0">
                <a:pos x="50" y="19"/>
              </a:cxn>
              <a:cxn ang="0">
                <a:pos x="56" y="20"/>
              </a:cxn>
              <a:cxn ang="0">
                <a:pos x="62" y="23"/>
              </a:cxn>
              <a:cxn ang="0">
                <a:pos x="68" y="23"/>
              </a:cxn>
              <a:cxn ang="0">
                <a:pos x="74" y="25"/>
              </a:cxn>
              <a:cxn ang="0">
                <a:pos x="80" y="27"/>
              </a:cxn>
              <a:cxn ang="0">
                <a:pos x="86" y="27"/>
              </a:cxn>
              <a:cxn ang="0">
                <a:pos x="93" y="28"/>
              </a:cxn>
              <a:cxn ang="0">
                <a:pos x="100" y="29"/>
              </a:cxn>
              <a:cxn ang="0">
                <a:pos x="105" y="31"/>
              </a:cxn>
              <a:cxn ang="0">
                <a:pos x="111" y="33"/>
              </a:cxn>
              <a:cxn ang="0">
                <a:pos x="117" y="34"/>
              </a:cxn>
              <a:cxn ang="0">
                <a:pos x="123" y="36"/>
              </a:cxn>
              <a:cxn ang="0">
                <a:pos x="129" y="39"/>
              </a:cxn>
              <a:cxn ang="0">
                <a:pos x="135" y="42"/>
              </a:cxn>
              <a:cxn ang="0">
                <a:pos x="135" y="45"/>
              </a:cxn>
              <a:cxn ang="0">
                <a:pos x="135" y="50"/>
              </a:cxn>
              <a:cxn ang="0">
                <a:pos x="133" y="53"/>
              </a:cxn>
              <a:cxn ang="0">
                <a:pos x="133" y="55"/>
              </a:cxn>
              <a:cxn ang="0">
                <a:pos x="125" y="57"/>
              </a:cxn>
              <a:cxn ang="0">
                <a:pos x="117" y="59"/>
              </a:cxn>
              <a:cxn ang="0">
                <a:pos x="109" y="59"/>
              </a:cxn>
              <a:cxn ang="0">
                <a:pos x="102" y="57"/>
              </a:cxn>
              <a:cxn ang="0">
                <a:pos x="92" y="55"/>
              </a:cxn>
              <a:cxn ang="0">
                <a:pos x="81" y="53"/>
              </a:cxn>
              <a:cxn ang="0">
                <a:pos x="74" y="50"/>
              </a:cxn>
              <a:cxn ang="0">
                <a:pos x="66" y="46"/>
              </a:cxn>
              <a:cxn ang="0">
                <a:pos x="56" y="43"/>
              </a:cxn>
              <a:cxn ang="0">
                <a:pos x="48" y="39"/>
              </a:cxn>
              <a:cxn ang="0">
                <a:pos x="38" y="34"/>
              </a:cxn>
              <a:cxn ang="0">
                <a:pos x="30" y="31"/>
              </a:cxn>
              <a:cxn ang="0">
                <a:pos x="22" y="28"/>
              </a:cxn>
              <a:cxn ang="0">
                <a:pos x="14" y="25"/>
              </a:cxn>
              <a:cxn ang="0">
                <a:pos x="8" y="22"/>
              </a:cxn>
              <a:cxn ang="0">
                <a:pos x="2" y="20"/>
              </a:cxn>
              <a:cxn ang="0">
                <a:pos x="0" y="19"/>
              </a:cxn>
              <a:cxn ang="0">
                <a:pos x="0" y="14"/>
              </a:cxn>
              <a:cxn ang="0">
                <a:pos x="2" y="10"/>
              </a:cxn>
              <a:cxn ang="0">
                <a:pos x="0" y="8"/>
              </a:cxn>
              <a:cxn ang="0">
                <a:pos x="0" y="8"/>
              </a:cxn>
            </a:cxnLst>
            <a:rect l="0" t="0" r="r" b="b"/>
            <a:pathLst>
              <a:path w="135" h="59">
                <a:moveTo>
                  <a:pt x="0" y="8"/>
                </a:moveTo>
                <a:lnTo>
                  <a:pt x="4" y="4"/>
                </a:lnTo>
                <a:lnTo>
                  <a:pt x="7" y="2"/>
                </a:lnTo>
                <a:lnTo>
                  <a:pt x="10" y="0"/>
                </a:lnTo>
                <a:lnTo>
                  <a:pt x="16" y="2"/>
                </a:lnTo>
                <a:lnTo>
                  <a:pt x="18" y="2"/>
                </a:lnTo>
                <a:lnTo>
                  <a:pt x="20" y="4"/>
                </a:lnTo>
                <a:lnTo>
                  <a:pt x="24" y="4"/>
                </a:lnTo>
                <a:lnTo>
                  <a:pt x="26" y="5"/>
                </a:lnTo>
                <a:lnTo>
                  <a:pt x="30" y="8"/>
                </a:lnTo>
                <a:lnTo>
                  <a:pt x="32" y="10"/>
                </a:lnTo>
                <a:lnTo>
                  <a:pt x="36" y="13"/>
                </a:lnTo>
                <a:lnTo>
                  <a:pt x="42" y="16"/>
                </a:lnTo>
                <a:lnTo>
                  <a:pt x="46" y="17"/>
                </a:lnTo>
                <a:lnTo>
                  <a:pt x="50" y="19"/>
                </a:lnTo>
                <a:lnTo>
                  <a:pt x="56" y="20"/>
                </a:lnTo>
                <a:lnTo>
                  <a:pt x="62" y="23"/>
                </a:lnTo>
                <a:lnTo>
                  <a:pt x="68" y="23"/>
                </a:lnTo>
                <a:lnTo>
                  <a:pt x="74" y="25"/>
                </a:lnTo>
                <a:lnTo>
                  <a:pt x="80" y="27"/>
                </a:lnTo>
                <a:lnTo>
                  <a:pt x="86" y="27"/>
                </a:lnTo>
                <a:lnTo>
                  <a:pt x="93" y="28"/>
                </a:lnTo>
                <a:lnTo>
                  <a:pt x="100" y="29"/>
                </a:lnTo>
                <a:lnTo>
                  <a:pt x="105" y="31"/>
                </a:lnTo>
                <a:lnTo>
                  <a:pt x="111" y="33"/>
                </a:lnTo>
                <a:lnTo>
                  <a:pt x="117" y="34"/>
                </a:lnTo>
                <a:lnTo>
                  <a:pt x="123" y="36"/>
                </a:lnTo>
                <a:lnTo>
                  <a:pt x="129" y="39"/>
                </a:lnTo>
                <a:lnTo>
                  <a:pt x="135" y="42"/>
                </a:lnTo>
                <a:lnTo>
                  <a:pt x="135" y="45"/>
                </a:lnTo>
                <a:lnTo>
                  <a:pt x="135" y="50"/>
                </a:lnTo>
                <a:lnTo>
                  <a:pt x="133" y="53"/>
                </a:lnTo>
                <a:lnTo>
                  <a:pt x="133" y="55"/>
                </a:lnTo>
                <a:lnTo>
                  <a:pt x="125" y="57"/>
                </a:lnTo>
                <a:lnTo>
                  <a:pt x="117" y="59"/>
                </a:lnTo>
                <a:lnTo>
                  <a:pt x="109" y="59"/>
                </a:lnTo>
                <a:lnTo>
                  <a:pt x="102" y="57"/>
                </a:lnTo>
                <a:lnTo>
                  <a:pt x="92" y="55"/>
                </a:lnTo>
                <a:lnTo>
                  <a:pt x="81" y="53"/>
                </a:lnTo>
                <a:lnTo>
                  <a:pt x="74" y="50"/>
                </a:lnTo>
                <a:lnTo>
                  <a:pt x="66" y="46"/>
                </a:lnTo>
                <a:lnTo>
                  <a:pt x="56" y="43"/>
                </a:lnTo>
                <a:lnTo>
                  <a:pt x="48" y="39"/>
                </a:lnTo>
                <a:lnTo>
                  <a:pt x="38" y="34"/>
                </a:lnTo>
                <a:lnTo>
                  <a:pt x="30" y="31"/>
                </a:lnTo>
                <a:lnTo>
                  <a:pt x="22" y="28"/>
                </a:lnTo>
                <a:lnTo>
                  <a:pt x="14" y="25"/>
                </a:lnTo>
                <a:lnTo>
                  <a:pt x="8" y="22"/>
                </a:lnTo>
                <a:lnTo>
                  <a:pt x="2" y="20"/>
                </a:lnTo>
                <a:lnTo>
                  <a:pt x="0" y="19"/>
                </a:lnTo>
                <a:lnTo>
                  <a:pt x="0" y="14"/>
                </a:lnTo>
                <a:lnTo>
                  <a:pt x="2" y="10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23" name="Freeform 83"/>
          <p:cNvSpPr>
            <a:spLocks noChangeArrowheads="1"/>
          </p:cNvSpPr>
          <p:nvPr/>
        </p:nvSpPr>
        <p:spPr bwMode="auto">
          <a:xfrm>
            <a:off x="7893050" y="1711325"/>
            <a:ext cx="111125" cy="77788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19" y="0"/>
              </a:cxn>
              <a:cxn ang="0">
                <a:pos x="22" y="0"/>
              </a:cxn>
              <a:cxn ang="0">
                <a:pos x="24" y="2"/>
              </a:cxn>
              <a:cxn ang="0">
                <a:pos x="26" y="3"/>
              </a:cxn>
              <a:cxn ang="0">
                <a:pos x="30" y="6"/>
              </a:cxn>
              <a:cxn ang="0">
                <a:pos x="34" y="11"/>
              </a:cxn>
              <a:cxn ang="0">
                <a:pos x="36" y="15"/>
              </a:cxn>
              <a:cxn ang="0">
                <a:pos x="40" y="20"/>
              </a:cxn>
              <a:cxn ang="0">
                <a:pos x="42" y="21"/>
              </a:cxn>
              <a:cxn ang="0">
                <a:pos x="46" y="23"/>
              </a:cxn>
              <a:cxn ang="0">
                <a:pos x="50" y="25"/>
              </a:cxn>
              <a:cxn ang="0">
                <a:pos x="54" y="26"/>
              </a:cxn>
              <a:cxn ang="0">
                <a:pos x="58" y="26"/>
              </a:cxn>
              <a:cxn ang="0">
                <a:pos x="62" y="27"/>
              </a:cxn>
              <a:cxn ang="0">
                <a:pos x="64" y="30"/>
              </a:cxn>
              <a:cxn ang="0">
                <a:pos x="68" y="32"/>
              </a:cxn>
              <a:cxn ang="0">
                <a:pos x="70" y="35"/>
              </a:cxn>
              <a:cxn ang="0">
                <a:pos x="70" y="40"/>
              </a:cxn>
              <a:cxn ang="0">
                <a:pos x="70" y="43"/>
              </a:cxn>
              <a:cxn ang="0">
                <a:pos x="68" y="47"/>
              </a:cxn>
              <a:cxn ang="0">
                <a:pos x="64" y="47"/>
              </a:cxn>
              <a:cxn ang="0">
                <a:pos x="60" y="49"/>
              </a:cxn>
              <a:cxn ang="0">
                <a:pos x="54" y="49"/>
              </a:cxn>
              <a:cxn ang="0">
                <a:pos x="52" y="49"/>
              </a:cxn>
              <a:cxn ang="0">
                <a:pos x="46" y="47"/>
              </a:cxn>
              <a:cxn ang="0">
                <a:pos x="42" y="47"/>
              </a:cxn>
              <a:cxn ang="0">
                <a:pos x="38" y="46"/>
              </a:cxn>
              <a:cxn ang="0">
                <a:pos x="36" y="44"/>
              </a:cxn>
              <a:cxn ang="0">
                <a:pos x="30" y="41"/>
              </a:cxn>
              <a:cxn ang="0">
                <a:pos x="26" y="40"/>
              </a:cxn>
              <a:cxn ang="0">
                <a:pos x="22" y="37"/>
              </a:cxn>
              <a:cxn ang="0">
                <a:pos x="20" y="35"/>
              </a:cxn>
              <a:cxn ang="0">
                <a:pos x="16" y="32"/>
              </a:cxn>
              <a:cxn ang="0">
                <a:pos x="12" y="29"/>
              </a:cxn>
              <a:cxn ang="0">
                <a:pos x="10" y="27"/>
              </a:cxn>
              <a:cxn ang="0">
                <a:pos x="7" y="26"/>
              </a:cxn>
              <a:cxn ang="0">
                <a:pos x="5" y="21"/>
              </a:cxn>
              <a:cxn ang="0">
                <a:pos x="3" y="18"/>
              </a:cxn>
              <a:cxn ang="0">
                <a:pos x="0" y="15"/>
              </a:cxn>
              <a:cxn ang="0">
                <a:pos x="3" y="11"/>
              </a:cxn>
              <a:cxn ang="0">
                <a:pos x="3" y="7"/>
              </a:cxn>
              <a:cxn ang="0">
                <a:pos x="7" y="4"/>
              </a:cxn>
              <a:cxn ang="0">
                <a:pos x="10" y="0"/>
              </a:cxn>
              <a:cxn ang="0">
                <a:pos x="16" y="0"/>
              </a:cxn>
              <a:cxn ang="0">
                <a:pos x="16" y="0"/>
              </a:cxn>
            </a:cxnLst>
            <a:rect l="0" t="0" r="r" b="b"/>
            <a:pathLst>
              <a:path w="70" h="49">
                <a:moveTo>
                  <a:pt x="16" y="0"/>
                </a:moveTo>
                <a:lnTo>
                  <a:pt x="19" y="0"/>
                </a:lnTo>
                <a:lnTo>
                  <a:pt x="22" y="0"/>
                </a:lnTo>
                <a:lnTo>
                  <a:pt x="24" y="2"/>
                </a:lnTo>
                <a:lnTo>
                  <a:pt x="26" y="3"/>
                </a:lnTo>
                <a:lnTo>
                  <a:pt x="30" y="6"/>
                </a:lnTo>
                <a:lnTo>
                  <a:pt x="34" y="11"/>
                </a:lnTo>
                <a:lnTo>
                  <a:pt x="36" y="15"/>
                </a:lnTo>
                <a:lnTo>
                  <a:pt x="40" y="20"/>
                </a:lnTo>
                <a:lnTo>
                  <a:pt x="42" y="21"/>
                </a:lnTo>
                <a:lnTo>
                  <a:pt x="46" y="23"/>
                </a:lnTo>
                <a:lnTo>
                  <a:pt x="50" y="25"/>
                </a:lnTo>
                <a:lnTo>
                  <a:pt x="54" y="26"/>
                </a:lnTo>
                <a:lnTo>
                  <a:pt x="58" y="26"/>
                </a:lnTo>
                <a:lnTo>
                  <a:pt x="62" y="27"/>
                </a:lnTo>
                <a:lnTo>
                  <a:pt x="64" y="30"/>
                </a:lnTo>
                <a:lnTo>
                  <a:pt x="68" y="32"/>
                </a:lnTo>
                <a:lnTo>
                  <a:pt x="70" y="35"/>
                </a:lnTo>
                <a:lnTo>
                  <a:pt x="70" y="40"/>
                </a:lnTo>
                <a:lnTo>
                  <a:pt x="70" y="43"/>
                </a:lnTo>
                <a:lnTo>
                  <a:pt x="68" y="47"/>
                </a:lnTo>
                <a:lnTo>
                  <a:pt x="64" y="47"/>
                </a:lnTo>
                <a:lnTo>
                  <a:pt x="60" y="49"/>
                </a:lnTo>
                <a:lnTo>
                  <a:pt x="54" y="49"/>
                </a:lnTo>
                <a:lnTo>
                  <a:pt x="52" y="49"/>
                </a:lnTo>
                <a:lnTo>
                  <a:pt x="46" y="47"/>
                </a:lnTo>
                <a:lnTo>
                  <a:pt x="42" y="47"/>
                </a:lnTo>
                <a:lnTo>
                  <a:pt x="38" y="46"/>
                </a:lnTo>
                <a:lnTo>
                  <a:pt x="36" y="44"/>
                </a:lnTo>
                <a:lnTo>
                  <a:pt x="30" y="41"/>
                </a:lnTo>
                <a:lnTo>
                  <a:pt x="26" y="40"/>
                </a:lnTo>
                <a:lnTo>
                  <a:pt x="22" y="37"/>
                </a:lnTo>
                <a:lnTo>
                  <a:pt x="20" y="35"/>
                </a:lnTo>
                <a:lnTo>
                  <a:pt x="16" y="32"/>
                </a:lnTo>
                <a:lnTo>
                  <a:pt x="12" y="29"/>
                </a:lnTo>
                <a:lnTo>
                  <a:pt x="10" y="27"/>
                </a:lnTo>
                <a:lnTo>
                  <a:pt x="7" y="26"/>
                </a:lnTo>
                <a:lnTo>
                  <a:pt x="5" y="21"/>
                </a:lnTo>
                <a:lnTo>
                  <a:pt x="3" y="18"/>
                </a:lnTo>
                <a:lnTo>
                  <a:pt x="0" y="15"/>
                </a:lnTo>
                <a:lnTo>
                  <a:pt x="3" y="11"/>
                </a:lnTo>
                <a:lnTo>
                  <a:pt x="3" y="7"/>
                </a:lnTo>
                <a:lnTo>
                  <a:pt x="7" y="4"/>
                </a:lnTo>
                <a:lnTo>
                  <a:pt x="10" y="0"/>
                </a:lnTo>
                <a:lnTo>
                  <a:pt x="16" y="0"/>
                </a:lnTo>
                <a:lnTo>
                  <a:pt x="16" y="0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24" name="Freeform 84"/>
          <p:cNvSpPr>
            <a:spLocks noChangeArrowheads="1"/>
          </p:cNvSpPr>
          <p:nvPr/>
        </p:nvSpPr>
        <p:spPr bwMode="auto">
          <a:xfrm>
            <a:off x="7742238" y="1711325"/>
            <a:ext cx="111125" cy="77788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6" y="0"/>
              </a:cxn>
              <a:cxn ang="0">
                <a:pos x="20" y="0"/>
              </a:cxn>
              <a:cxn ang="0">
                <a:pos x="22" y="2"/>
              </a:cxn>
              <a:cxn ang="0">
                <a:pos x="24" y="3"/>
              </a:cxn>
              <a:cxn ang="0">
                <a:pos x="28" y="6"/>
              </a:cxn>
              <a:cxn ang="0">
                <a:pos x="32" y="11"/>
              </a:cxn>
              <a:cxn ang="0">
                <a:pos x="36" y="15"/>
              </a:cxn>
              <a:cxn ang="0">
                <a:pos x="40" y="20"/>
              </a:cxn>
              <a:cxn ang="0">
                <a:pos x="42" y="21"/>
              </a:cxn>
              <a:cxn ang="0">
                <a:pos x="46" y="23"/>
              </a:cxn>
              <a:cxn ang="0">
                <a:pos x="48" y="25"/>
              </a:cxn>
              <a:cxn ang="0">
                <a:pos x="52" y="26"/>
              </a:cxn>
              <a:cxn ang="0">
                <a:pos x="56" y="26"/>
              </a:cxn>
              <a:cxn ang="0">
                <a:pos x="60" y="27"/>
              </a:cxn>
              <a:cxn ang="0">
                <a:pos x="64" y="30"/>
              </a:cxn>
              <a:cxn ang="0">
                <a:pos x="68" y="32"/>
              </a:cxn>
              <a:cxn ang="0">
                <a:pos x="70" y="35"/>
              </a:cxn>
              <a:cxn ang="0">
                <a:pos x="70" y="40"/>
              </a:cxn>
              <a:cxn ang="0">
                <a:pos x="70" y="43"/>
              </a:cxn>
              <a:cxn ang="0">
                <a:pos x="66" y="47"/>
              </a:cxn>
              <a:cxn ang="0">
                <a:pos x="62" y="47"/>
              </a:cxn>
              <a:cxn ang="0">
                <a:pos x="58" y="49"/>
              </a:cxn>
              <a:cxn ang="0">
                <a:pos x="54" y="49"/>
              </a:cxn>
              <a:cxn ang="0">
                <a:pos x="50" y="49"/>
              </a:cxn>
              <a:cxn ang="0">
                <a:pos x="46" y="47"/>
              </a:cxn>
              <a:cxn ang="0">
                <a:pos x="42" y="47"/>
              </a:cxn>
              <a:cxn ang="0">
                <a:pos x="38" y="46"/>
              </a:cxn>
              <a:cxn ang="0">
                <a:pos x="34" y="44"/>
              </a:cxn>
              <a:cxn ang="0">
                <a:pos x="30" y="41"/>
              </a:cxn>
              <a:cxn ang="0">
                <a:pos x="26" y="40"/>
              </a:cxn>
              <a:cxn ang="0">
                <a:pos x="22" y="37"/>
              </a:cxn>
              <a:cxn ang="0">
                <a:pos x="20" y="35"/>
              </a:cxn>
              <a:cxn ang="0">
                <a:pos x="16" y="32"/>
              </a:cxn>
              <a:cxn ang="0">
                <a:pos x="12" y="29"/>
              </a:cxn>
              <a:cxn ang="0">
                <a:pos x="10" y="27"/>
              </a:cxn>
              <a:cxn ang="0">
                <a:pos x="7" y="26"/>
              </a:cxn>
              <a:cxn ang="0">
                <a:pos x="2" y="21"/>
              </a:cxn>
              <a:cxn ang="0">
                <a:pos x="0" y="18"/>
              </a:cxn>
              <a:cxn ang="0">
                <a:pos x="0" y="15"/>
              </a:cxn>
              <a:cxn ang="0">
                <a:pos x="0" y="11"/>
              </a:cxn>
              <a:cxn ang="0">
                <a:pos x="2" y="7"/>
              </a:cxn>
              <a:cxn ang="0">
                <a:pos x="4" y="4"/>
              </a:cxn>
              <a:cxn ang="0">
                <a:pos x="8" y="0"/>
              </a:cxn>
              <a:cxn ang="0">
                <a:pos x="14" y="0"/>
              </a:cxn>
              <a:cxn ang="0">
                <a:pos x="14" y="0"/>
              </a:cxn>
            </a:cxnLst>
            <a:rect l="0" t="0" r="r" b="b"/>
            <a:pathLst>
              <a:path w="70" h="49">
                <a:moveTo>
                  <a:pt x="14" y="0"/>
                </a:moveTo>
                <a:lnTo>
                  <a:pt x="16" y="0"/>
                </a:lnTo>
                <a:lnTo>
                  <a:pt x="20" y="0"/>
                </a:lnTo>
                <a:lnTo>
                  <a:pt x="22" y="2"/>
                </a:lnTo>
                <a:lnTo>
                  <a:pt x="24" y="3"/>
                </a:lnTo>
                <a:lnTo>
                  <a:pt x="28" y="6"/>
                </a:lnTo>
                <a:lnTo>
                  <a:pt x="32" y="11"/>
                </a:lnTo>
                <a:lnTo>
                  <a:pt x="36" y="15"/>
                </a:lnTo>
                <a:lnTo>
                  <a:pt x="40" y="20"/>
                </a:lnTo>
                <a:lnTo>
                  <a:pt x="42" y="21"/>
                </a:lnTo>
                <a:lnTo>
                  <a:pt x="46" y="23"/>
                </a:lnTo>
                <a:lnTo>
                  <a:pt x="48" y="25"/>
                </a:lnTo>
                <a:lnTo>
                  <a:pt x="52" y="26"/>
                </a:lnTo>
                <a:lnTo>
                  <a:pt x="56" y="26"/>
                </a:lnTo>
                <a:lnTo>
                  <a:pt x="60" y="27"/>
                </a:lnTo>
                <a:lnTo>
                  <a:pt x="64" y="30"/>
                </a:lnTo>
                <a:lnTo>
                  <a:pt x="68" y="32"/>
                </a:lnTo>
                <a:lnTo>
                  <a:pt x="70" y="35"/>
                </a:lnTo>
                <a:lnTo>
                  <a:pt x="70" y="40"/>
                </a:lnTo>
                <a:lnTo>
                  <a:pt x="70" y="43"/>
                </a:lnTo>
                <a:lnTo>
                  <a:pt x="66" y="47"/>
                </a:lnTo>
                <a:lnTo>
                  <a:pt x="62" y="47"/>
                </a:lnTo>
                <a:lnTo>
                  <a:pt x="58" y="49"/>
                </a:lnTo>
                <a:lnTo>
                  <a:pt x="54" y="49"/>
                </a:lnTo>
                <a:lnTo>
                  <a:pt x="50" y="49"/>
                </a:lnTo>
                <a:lnTo>
                  <a:pt x="46" y="47"/>
                </a:lnTo>
                <a:lnTo>
                  <a:pt x="42" y="47"/>
                </a:lnTo>
                <a:lnTo>
                  <a:pt x="38" y="46"/>
                </a:lnTo>
                <a:lnTo>
                  <a:pt x="34" y="44"/>
                </a:lnTo>
                <a:lnTo>
                  <a:pt x="30" y="41"/>
                </a:lnTo>
                <a:lnTo>
                  <a:pt x="26" y="40"/>
                </a:lnTo>
                <a:lnTo>
                  <a:pt x="22" y="37"/>
                </a:lnTo>
                <a:lnTo>
                  <a:pt x="20" y="35"/>
                </a:lnTo>
                <a:lnTo>
                  <a:pt x="16" y="32"/>
                </a:lnTo>
                <a:lnTo>
                  <a:pt x="12" y="29"/>
                </a:lnTo>
                <a:lnTo>
                  <a:pt x="10" y="27"/>
                </a:lnTo>
                <a:lnTo>
                  <a:pt x="7" y="26"/>
                </a:lnTo>
                <a:lnTo>
                  <a:pt x="2" y="21"/>
                </a:lnTo>
                <a:lnTo>
                  <a:pt x="0" y="18"/>
                </a:lnTo>
                <a:lnTo>
                  <a:pt x="0" y="15"/>
                </a:lnTo>
                <a:lnTo>
                  <a:pt x="0" y="11"/>
                </a:lnTo>
                <a:lnTo>
                  <a:pt x="2" y="7"/>
                </a:lnTo>
                <a:lnTo>
                  <a:pt x="4" y="4"/>
                </a:lnTo>
                <a:lnTo>
                  <a:pt x="8" y="0"/>
                </a:lnTo>
                <a:lnTo>
                  <a:pt x="14" y="0"/>
                </a:lnTo>
                <a:lnTo>
                  <a:pt x="14" y="0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25" name="Freeform 85"/>
          <p:cNvSpPr>
            <a:spLocks noChangeArrowheads="1"/>
          </p:cNvSpPr>
          <p:nvPr/>
        </p:nvSpPr>
        <p:spPr bwMode="auto">
          <a:xfrm>
            <a:off x="8039100" y="1744663"/>
            <a:ext cx="212725" cy="93662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4" y="4"/>
              </a:cxn>
              <a:cxn ang="0">
                <a:pos x="6" y="2"/>
              </a:cxn>
              <a:cxn ang="0">
                <a:pos x="10" y="0"/>
              </a:cxn>
              <a:cxn ang="0">
                <a:pos x="13" y="2"/>
              </a:cxn>
              <a:cxn ang="0">
                <a:pos x="15" y="2"/>
              </a:cxn>
              <a:cxn ang="0">
                <a:pos x="20" y="2"/>
              </a:cxn>
              <a:cxn ang="0">
                <a:pos x="22" y="4"/>
              </a:cxn>
              <a:cxn ang="0">
                <a:pos x="25" y="6"/>
              </a:cxn>
              <a:cxn ang="0">
                <a:pos x="27" y="8"/>
              </a:cxn>
              <a:cxn ang="0">
                <a:pos x="31" y="11"/>
              </a:cxn>
              <a:cxn ang="0">
                <a:pos x="36" y="13"/>
              </a:cxn>
              <a:cxn ang="0">
                <a:pos x="41" y="16"/>
              </a:cxn>
              <a:cxn ang="0">
                <a:pos x="45" y="19"/>
              </a:cxn>
              <a:cxn ang="0">
                <a:pos x="51" y="20"/>
              </a:cxn>
              <a:cxn ang="0">
                <a:pos x="55" y="22"/>
              </a:cxn>
              <a:cxn ang="0">
                <a:pos x="61" y="23"/>
              </a:cxn>
              <a:cxn ang="0">
                <a:pos x="67" y="25"/>
              </a:cxn>
              <a:cxn ang="0">
                <a:pos x="73" y="26"/>
              </a:cxn>
              <a:cxn ang="0">
                <a:pos x="79" y="26"/>
              </a:cxn>
              <a:cxn ang="0">
                <a:pos x="85" y="28"/>
              </a:cxn>
              <a:cxn ang="0">
                <a:pos x="91" y="29"/>
              </a:cxn>
              <a:cxn ang="0">
                <a:pos x="99" y="29"/>
              </a:cxn>
              <a:cxn ang="0">
                <a:pos x="105" y="31"/>
              </a:cxn>
              <a:cxn ang="0">
                <a:pos x="111" y="32"/>
              </a:cxn>
              <a:cxn ang="0">
                <a:pos x="117" y="34"/>
              </a:cxn>
              <a:cxn ang="0">
                <a:pos x="122" y="36"/>
              </a:cxn>
              <a:cxn ang="0">
                <a:pos x="129" y="39"/>
              </a:cxn>
              <a:cxn ang="0">
                <a:pos x="134" y="41"/>
              </a:cxn>
              <a:cxn ang="0">
                <a:pos x="134" y="45"/>
              </a:cxn>
              <a:cxn ang="0">
                <a:pos x="132" y="49"/>
              </a:cxn>
              <a:cxn ang="0">
                <a:pos x="132" y="53"/>
              </a:cxn>
              <a:cxn ang="0">
                <a:pos x="131" y="55"/>
              </a:cxn>
              <a:cxn ang="0">
                <a:pos x="125" y="57"/>
              </a:cxn>
              <a:cxn ang="0">
                <a:pos x="117" y="59"/>
              </a:cxn>
              <a:cxn ang="0">
                <a:pos x="108" y="59"/>
              </a:cxn>
              <a:cxn ang="0">
                <a:pos x="101" y="57"/>
              </a:cxn>
              <a:cxn ang="0">
                <a:pos x="91" y="55"/>
              </a:cxn>
              <a:cxn ang="0">
                <a:pos x="83" y="53"/>
              </a:cxn>
              <a:cxn ang="0">
                <a:pos x="73" y="49"/>
              </a:cxn>
              <a:cxn ang="0">
                <a:pos x="65" y="46"/>
              </a:cxn>
              <a:cxn ang="0">
                <a:pos x="55" y="43"/>
              </a:cxn>
              <a:cxn ang="0">
                <a:pos x="47" y="39"/>
              </a:cxn>
              <a:cxn ang="0">
                <a:pos x="37" y="34"/>
              </a:cxn>
              <a:cxn ang="0">
                <a:pos x="29" y="31"/>
              </a:cxn>
              <a:cxn ang="0">
                <a:pos x="22" y="26"/>
              </a:cxn>
              <a:cxn ang="0">
                <a:pos x="15" y="25"/>
              </a:cxn>
              <a:cxn ang="0">
                <a:pos x="8" y="22"/>
              </a:cxn>
              <a:cxn ang="0">
                <a:pos x="1" y="20"/>
              </a:cxn>
              <a:cxn ang="0">
                <a:pos x="0" y="17"/>
              </a:cxn>
              <a:cxn ang="0">
                <a:pos x="1" y="14"/>
              </a:cxn>
              <a:cxn ang="0">
                <a:pos x="1" y="9"/>
              </a:cxn>
              <a:cxn ang="0">
                <a:pos x="0" y="6"/>
              </a:cxn>
              <a:cxn ang="0">
                <a:pos x="0" y="6"/>
              </a:cxn>
            </a:cxnLst>
            <a:rect l="0" t="0" r="r" b="b"/>
            <a:pathLst>
              <a:path w="134" h="59">
                <a:moveTo>
                  <a:pt x="0" y="6"/>
                </a:moveTo>
                <a:lnTo>
                  <a:pt x="4" y="4"/>
                </a:lnTo>
                <a:lnTo>
                  <a:pt x="6" y="2"/>
                </a:lnTo>
                <a:lnTo>
                  <a:pt x="10" y="0"/>
                </a:lnTo>
                <a:lnTo>
                  <a:pt x="13" y="2"/>
                </a:lnTo>
                <a:lnTo>
                  <a:pt x="15" y="2"/>
                </a:lnTo>
                <a:lnTo>
                  <a:pt x="20" y="2"/>
                </a:lnTo>
                <a:lnTo>
                  <a:pt x="22" y="4"/>
                </a:lnTo>
                <a:lnTo>
                  <a:pt x="25" y="6"/>
                </a:lnTo>
                <a:lnTo>
                  <a:pt x="27" y="8"/>
                </a:lnTo>
                <a:lnTo>
                  <a:pt x="31" y="11"/>
                </a:lnTo>
                <a:lnTo>
                  <a:pt x="36" y="13"/>
                </a:lnTo>
                <a:lnTo>
                  <a:pt x="41" y="16"/>
                </a:lnTo>
                <a:lnTo>
                  <a:pt x="45" y="19"/>
                </a:lnTo>
                <a:lnTo>
                  <a:pt x="51" y="20"/>
                </a:lnTo>
                <a:lnTo>
                  <a:pt x="55" y="22"/>
                </a:lnTo>
                <a:lnTo>
                  <a:pt x="61" y="23"/>
                </a:lnTo>
                <a:lnTo>
                  <a:pt x="67" y="25"/>
                </a:lnTo>
                <a:lnTo>
                  <a:pt x="73" y="26"/>
                </a:lnTo>
                <a:lnTo>
                  <a:pt x="79" y="26"/>
                </a:lnTo>
                <a:lnTo>
                  <a:pt x="85" y="28"/>
                </a:lnTo>
                <a:lnTo>
                  <a:pt x="91" y="29"/>
                </a:lnTo>
                <a:lnTo>
                  <a:pt x="99" y="29"/>
                </a:lnTo>
                <a:lnTo>
                  <a:pt x="105" y="31"/>
                </a:lnTo>
                <a:lnTo>
                  <a:pt x="111" y="32"/>
                </a:lnTo>
                <a:lnTo>
                  <a:pt x="117" y="34"/>
                </a:lnTo>
                <a:lnTo>
                  <a:pt x="122" y="36"/>
                </a:lnTo>
                <a:lnTo>
                  <a:pt x="129" y="39"/>
                </a:lnTo>
                <a:lnTo>
                  <a:pt x="134" y="41"/>
                </a:lnTo>
                <a:lnTo>
                  <a:pt x="134" y="45"/>
                </a:lnTo>
                <a:lnTo>
                  <a:pt x="132" y="49"/>
                </a:lnTo>
                <a:lnTo>
                  <a:pt x="132" y="53"/>
                </a:lnTo>
                <a:lnTo>
                  <a:pt x="131" y="55"/>
                </a:lnTo>
                <a:lnTo>
                  <a:pt x="125" y="57"/>
                </a:lnTo>
                <a:lnTo>
                  <a:pt x="117" y="59"/>
                </a:lnTo>
                <a:lnTo>
                  <a:pt x="108" y="59"/>
                </a:lnTo>
                <a:lnTo>
                  <a:pt x="101" y="57"/>
                </a:lnTo>
                <a:lnTo>
                  <a:pt x="91" y="55"/>
                </a:lnTo>
                <a:lnTo>
                  <a:pt x="83" y="53"/>
                </a:lnTo>
                <a:lnTo>
                  <a:pt x="73" y="49"/>
                </a:lnTo>
                <a:lnTo>
                  <a:pt x="65" y="46"/>
                </a:lnTo>
                <a:lnTo>
                  <a:pt x="55" y="43"/>
                </a:lnTo>
                <a:lnTo>
                  <a:pt x="47" y="39"/>
                </a:lnTo>
                <a:lnTo>
                  <a:pt x="37" y="34"/>
                </a:lnTo>
                <a:lnTo>
                  <a:pt x="29" y="31"/>
                </a:lnTo>
                <a:lnTo>
                  <a:pt x="22" y="26"/>
                </a:lnTo>
                <a:lnTo>
                  <a:pt x="15" y="25"/>
                </a:lnTo>
                <a:lnTo>
                  <a:pt x="8" y="22"/>
                </a:lnTo>
                <a:lnTo>
                  <a:pt x="1" y="20"/>
                </a:lnTo>
                <a:lnTo>
                  <a:pt x="0" y="17"/>
                </a:lnTo>
                <a:lnTo>
                  <a:pt x="1" y="14"/>
                </a:lnTo>
                <a:lnTo>
                  <a:pt x="1" y="9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26" name="Freeform 86"/>
          <p:cNvSpPr>
            <a:spLocks noChangeArrowheads="1"/>
          </p:cNvSpPr>
          <p:nvPr/>
        </p:nvSpPr>
        <p:spPr bwMode="auto">
          <a:xfrm>
            <a:off x="8051800" y="1838325"/>
            <a:ext cx="241300" cy="120650"/>
          </a:xfrm>
          <a:custGeom>
            <a:avLst/>
            <a:gdLst/>
            <a:ahLst/>
            <a:cxnLst>
              <a:cxn ang="0">
                <a:pos x="150" y="1"/>
              </a:cxn>
              <a:cxn ang="0">
                <a:pos x="150" y="6"/>
              </a:cxn>
              <a:cxn ang="0">
                <a:pos x="144" y="12"/>
              </a:cxn>
              <a:cxn ang="0">
                <a:pos x="138" y="19"/>
              </a:cxn>
              <a:cxn ang="0">
                <a:pos x="128" y="27"/>
              </a:cxn>
              <a:cxn ang="0">
                <a:pos x="119" y="33"/>
              </a:cxn>
              <a:cxn ang="0">
                <a:pos x="109" y="40"/>
              </a:cxn>
              <a:cxn ang="0">
                <a:pos x="99" y="42"/>
              </a:cxn>
              <a:cxn ang="0">
                <a:pos x="89" y="44"/>
              </a:cxn>
              <a:cxn ang="0">
                <a:pos x="79" y="47"/>
              </a:cxn>
              <a:cxn ang="0">
                <a:pos x="71" y="52"/>
              </a:cxn>
              <a:cxn ang="0">
                <a:pos x="63" y="55"/>
              </a:cxn>
              <a:cxn ang="0">
                <a:pos x="57" y="59"/>
              </a:cxn>
              <a:cxn ang="0">
                <a:pos x="47" y="63"/>
              </a:cxn>
              <a:cxn ang="0">
                <a:pos x="39" y="67"/>
              </a:cxn>
              <a:cxn ang="0">
                <a:pos x="29" y="70"/>
              </a:cxn>
              <a:cxn ang="0">
                <a:pos x="21" y="72"/>
              </a:cxn>
              <a:cxn ang="0">
                <a:pos x="14" y="73"/>
              </a:cxn>
              <a:cxn ang="0">
                <a:pos x="7" y="75"/>
              </a:cxn>
              <a:cxn ang="0">
                <a:pos x="2" y="75"/>
              </a:cxn>
              <a:cxn ang="0">
                <a:pos x="2" y="70"/>
              </a:cxn>
              <a:cxn ang="0">
                <a:pos x="12" y="59"/>
              </a:cxn>
              <a:cxn ang="0">
                <a:pos x="26" y="47"/>
              </a:cxn>
              <a:cxn ang="0">
                <a:pos x="45" y="38"/>
              </a:cxn>
              <a:cxn ang="0">
                <a:pos x="67" y="29"/>
              </a:cxn>
              <a:cxn ang="0">
                <a:pos x="87" y="19"/>
              </a:cxn>
              <a:cxn ang="0">
                <a:pos x="107" y="12"/>
              </a:cxn>
              <a:cxn ang="0">
                <a:pos x="123" y="7"/>
              </a:cxn>
              <a:cxn ang="0">
                <a:pos x="130" y="3"/>
              </a:cxn>
              <a:cxn ang="0">
                <a:pos x="138" y="1"/>
              </a:cxn>
              <a:cxn ang="0">
                <a:pos x="146" y="0"/>
              </a:cxn>
              <a:cxn ang="0">
                <a:pos x="152" y="0"/>
              </a:cxn>
            </a:cxnLst>
            <a:rect l="0" t="0" r="r" b="b"/>
            <a:pathLst>
              <a:path w="152" h="76">
                <a:moveTo>
                  <a:pt x="152" y="0"/>
                </a:moveTo>
                <a:lnTo>
                  <a:pt x="150" y="1"/>
                </a:lnTo>
                <a:lnTo>
                  <a:pt x="150" y="4"/>
                </a:lnTo>
                <a:lnTo>
                  <a:pt x="150" y="6"/>
                </a:lnTo>
                <a:lnTo>
                  <a:pt x="148" y="9"/>
                </a:lnTo>
                <a:lnTo>
                  <a:pt x="144" y="12"/>
                </a:lnTo>
                <a:lnTo>
                  <a:pt x="142" y="17"/>
                </a:lnTo>
                <a:lnTo>
                  <a:pt x="138" y="19"/>
                </a:lnTo>
                <a:lnTo>
                  <a:pt x="135" y="24"/>
                </a:lnTo>
                <a:lnTo>
                  <a:pt x="128" y="27"/>
                </a:lnTo>
                <a:lnTo>
                  <a:pt x="124" y="30"/>
                </a:lnTo>
                <a:lnTo>
                  <a:pt x="119" y="33"/>
                </a:lnTo>
                <a:lnTo>
                  <a:pt x="114" y="36"/>
                </a:lnTo>
                <a:lnTo>
                  <a:pt x="109" y="40"/>
                </a:lnTo>
                <a:lnTo>
                  <a:pt x="105" y="41"/>
                </a:lnTo>
                <a:lnTo>
                  <a:pt x="99" y="42"/>
                </a:lnTo>
                <a:lnTo>
                  <a:pt x="95" y="44"/>
                </a:lnTo>
                <a:lnTo>
                  <a:pt x="89" y="44"/>
                </a:lnTo>
                <a:lnTo>
                  <a:pt x="83" y="45"/>
                </a:lnTo>
                <a:lnTo>
                  <a:pt x="79" y="47"/>
                </a:lnTo>
                <a:lnTo>
                  <a:pt x="75" y="49"/>
                </a:lnTo>
                <a:lnTo>
                  <a:pt x="71" y="52"/>
                </a:lnTo>
                <a:lnTo>
                  <a:pt x="67" y="53"/>
                </a:lnTo>
                <a:lnTo>
                  <a:pt x="63" y="55"/>
                </a:lnTo>
                <a:lnTo>
                  <a:pt x="61" y="58"/>
                </a:lnTo>
                <a:lnTo>
                  <a:pt x="57" y="59"/>
                </a:lnTo>
                <a:lnTo>
                  <a:pt x="53" y="61"/>
                </a:lnTo>
                <a:lnTo>
                  <a:pt x="47" y="63"/>
                </a:lnTo>
                <a:lnTo>
                  <a:pt x="43" y="66"/>
                </a:lnTo>
                <a:lnTo>
                  <a:pt x="39" y="67"/>
                </a:lnTo>
                <a:lnTo>
                  <a:pt x="35" y="68"/>
                </a:lnTo>
                <a:lnTo>
                  <a:pt x="29" y="70"/>
                </a:lnTo>
                <a:lnTo>
                  <a:pt x="23" y="73"/>
                </a:lnTo>
                <a:lnTo>
                  <a:pt x="21" y="72"/>
                </a:lnTo>
                <a:lnTo>
                  <a:pt x="17" y="72"/>
                </a:lnTo>
                <a:lnTo>
                  <a:pt x="14" y="73"/>
                </a:lnTo>
                <a:lnTo>
                  <a:pt x="12" y="73"/>
                </a:lnTo>
                <a:lnTo>
                  <a:pt x="7" y="75"/>
                </a:lnTo>
                <a:lnTo>
                  <a:pt x="4" y="75"/>
                </a:lnTo>
                <a:lnTo>
                  <a:pt x="2" y="75"/>
                </a:lnTo>
                <a:lnTo>
                  <a:pt x="0" y="76"/>
                </a:lnTo>
                <a:lnTo>
                  <a:pt x="2" y="70"/>
                </a:lnTo>
                <a:lnTo>
                  <a:pt x="5" y="64"/>
                </a:lnTo>
                <a:lnTo>
                  <a:pt x="12" y="59"/>
                </a:lnTo>
                <a:lnTo>
                  <a:pt x="17" y="53"/>
                </a:lnTo>
                <a:lnTo>
                  <a:pt x="26" y="47"/>
                </a:lnTo>
                <a:lnTo>
                  <a:pt x="35" y="42"/>
                </a:lnTo>
                <a:lnTo>
                  <a:pt x="45" y="38"/>
                </a:lnTo>
                <a:lnTo>
                  <a:pt x="55" y="33"/>
                </a:lnTo>
                <a:lnTo>
                  <a:pt x="67" y="29"/>
                </a:lnTo>
                <a:lnTo>
                  <a:pt x="77" y="24"/>
                </a:lnTo>
                <a:lnTo>
                  <a:pt x="87" y="19"/>
                </a:lnTo>
                <a:lnTo>
                  <a:pt x="97" y="17"/>
                </a:lnTo>
                <a:lnTo>
                  <a:pt x="107" y="12"/>
                </a:lnTo>
                <a:lnTo>
                  <a:pt x="114" y="10"/>
                </a:lnTo>
                <a:lnTo>
                  <a:pt x="123" y="7"/>
                </a:lnTo>
                <a:lnTo>
                  <a:pt x="128" y="4"/>
                </a:lnTo>
                <a:lnTo>
                  <a:pt x="130" y="3"/>
                </a:lnTo>
                <a:lnTo>
                  <a:pt x="135" y="1"/>
                </a:lnTo>
                <a:lnTo>
                  <a:pt x="138" y="1"/>
                </a:lnTo>
                <a:lnTo>
                  <a:pt x="142" y="1"/>
                </a:lnTo>
                <a:lnTo>
                  <a:pt x="146" y="0"/>
                </a:lnTo>
                <a:lnTo>
                  <a:pt x="150" y="0"/>
                </a:lnTo>
                <a:lnTo>
                  <a:pt x="152" y="0"/>
                </a:lnTo>
                <a:lnTo>
                  <a:pt x="152" y="0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27" name="Freeform 87"/>
          <p:cNvSpPr>
            <a:spLocks noChangeArrowheads="1"/>
          </p:cNvSpPr>
          <p:nvPr/>
        </p:nvSpPr>
        <p:spPr bwMode="auto">
          <a:xfrm>
            <a:off x="7862888" y="1597025"/>
            <a:ext cx="200025" cy="133350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8" y="0"/>
              </a:cxn>
              <a:cxn ang="0">
                <a:pos x="14" y="3"/>
              </a:cxn>
              <a:cxn ang="0">
                <a:pos x="19" y="4"/>
              </a:cxn>
              <a:cxn ang="0">
                <a:pos x="26" y="7"/>
              </a:cxn>
              <a:cxn ang="0">
                <a:pos x="33" y="12"/>
              </a:cxn>
              <a:cxn ang="0">
                <a:pos x="39" y="16"/>
              </a:cxn>
              <a:cxn ang="0">
                <a:pos x="47" y="21"/>
              </a:cxn>
              <a:cxn ang="0">
                <a:pos x="55" y="27"/>
              </a:cxn>
              <a:cxn ang="0">
                <a:pos x="61" y="30"/>
              </a:cxn>
              <a:cxn ang="0">
                <a:pos x="69" y="37"/>
              </a:cxn>
              <a:cxn ang="0">
                <a:pos x="75" y="41"/>
              </a:cxn>
              <a:cxn ang="0">
                <a:pos x="83" y="46"/>
              </a:cxn>
              <a:cxn ang="0">
                <a:pos x="89" y="49"/>
              </a:cxn>
              <a:cxn ang="0">
                <a:pos x="95" y="52"/>
              </a:cxn>
              <a:cxn ang="0">
                <a:pos x="101" y="55"/>
              </a:cxn>
              <a:cxn ang="0">
                <a:pos x="107" y="57"/>
              </a:cxn>
              <a:cxn ang="0">
                <a:pos x="111" y="58"/>
              </a:cxn>
              <a:cxn ang="0">
                <a:pos x="115" y="60"/>
              </a:cxn>
              <a:cxn ang="0">
                <a:pos x="119" y="62"/>
              </a:cxn>
              <a:cxn ang="0">
                <a:pos x="123" y="66"/>
              </a:cxn>
              <a:cxn ang="0">
                <a:pos x="124" y="69"/>
              </a:cxn>
              <a:cxn ang="0">
                <a:pos x="126" y="74"/>
              </a:cxn>
              <a:cxn ang="0">
                <a:pos x="124" y="78"/>
              </a:cxn>
              <a:cxn ang="0">
                <a:pos x="123" y="81"/>
              </a:cxn>
              <a:cxn ang="0">
                <a:pos x="117" y="83"/>
              </a:cxn>
              <a:cxn ang="0">
                <a:pos x="112" y="84"/>
              </a:cxn>
              <a:cxn ang="0">
                <a:pos x="107" y="84"/>
              </a:cxn>
              <a:cxn ang="0">
                <a:pos x="103" y="84"/>
              </a:cxn>
              <a:cxn ang="0">
                <a:pos x="97" y="84"/>
              </a:cxn>
              <a:cxn ang="0">
                <a:pos x="93" y="83"/>
              </a:cxn>
              <a:cxn ang="0">
                <a:pos x="87" y="81"/>
              </a:cxn>
              <a:cxn ang="0">
                <a:pos x="83" y="79"/>
              </a:cxn>
              <a:cxn ang="0">
                <a:pos x="79" y="76"/>
              </a:cxn>
              <a:cxn ang="0">
                <a:pos x="73" y="74"/>
              </a:cxn>
              <a:cxn ang="0">
                <a:pos x="69" y="70"/>
              </a:cxn>
              <a:cxn ang="0">
                <a:pos x="65" y="67"/>
              </a:cxn>
              <a:cxn ang="0">
                <a:pos x="61" y="64"/>
              </a:cxn>
              <a:cxn ang="0">
                <a:pos x="59" y="61"/>
              </a:cxn>
              <a:cxn ang="0">
                <a:pos x="55" y="60"/>
              </a:cxn>
              <a:cxn ang="0">
                <a:pos x="51" y="57"/>
              </a:cxn>
              <a:cxn ang="0">
                <a:pos x="47" y="53"/>
              </a:cxn>
              <a:cxn ang="0">
                <a:pos x="45" y="52"/>
              </a:cxn>
              <a:cxn ang="0">
                <a:pos x="39" y="47"/>
              </a:cxn>
              <a:cxn ang="0">
                <a:pos x="35" y="44"/>
              </a:cxn>
              <a:cxn ang="0">
                <a:pos x="29" y="39"/>
              </a:cxn>
              <a:cxn ang="0">
                <a:pos x="26" y="35"/>
              </a:cxn>
              <a:cxn ang="0">
                <a:pos x="19" y="30"/>
              </a:cxn>
              <a:cxn ang="0">
                <a:pos x="15" y="26"/>
              </a:cxn>
              <a:cxn ang="0">
                <a:pos x="10" y="21"/>
              </a:cxn>
              <a:cxn ang="0">
                <a:pos x="8" y="16"/>
              </a:cxn>
              <a:cxn ang="0">
                <a:pos x="3" y="12"/>
              </a:cxn>
              <a:cxn ang="0">
                <a:pos x="2" y="9"/>
              </a:cxn>
              <a:cxn ang="0">
                <a:pos x="0" y="6"/>
              </a:cxn>
              <a:cxn ang="0">
                <a:pos x="0" y="3"/>
              </a:cxn>
              <a:cxn ang="0">
                <a:pos x="2" y="2"/>
              </a:cxn>
              <a:cxn ang="0">
                <a:pos x="3" y="0"/>
              </a:cxn>
              <a:cxn ang="0">
                <a:pos x="3" y="0"/>
              </a:cxn>
            </a:cxnLst>
            <a:rect l="0" t="0" r="r" b="b"/>
            <a:pathLst>
              <a:path w="126" h="84">
                <a:moveTo>
                  <a:pt x="3" y="0"/>
                </a:moveTo>
                <a:lnTo>
                  <a:pt x="8" y="0"/>
                </a:lnTo>
                <a:lnTo>
                  <a:pt x="14" y="3"/>
                </a:lnTo>
                <a:lnTo>
                  <a:pt x="19" y="4"/>
                </a:lnTo>
                <a:lnTo>
                  <a:pt x="26" y="7"/>
                </a:lnTo>
                <a:lnTo>
                  <a:pt x="33" y="12"/>
                </a:lnTo>
                <a:lnTo>
                  <a:pt x="39" y="16"/>
                </a:lnTo>
                <a:lnTo>
                  <a:pt x="47" y="21"/>
                </a:lnTo>
                <a:lnTo>
                  <a:pt x="55" y="27"/>
                </a:lnTo>
                <a:lnTo>
                  <a:pt x="61" y="30"/>
                </a:lnTo>
                <a:lnTo>
                  <a:pt x="69" y="37"/>
                </a:lnTo>
                <a:lnTo>
                  <a:pt x="75" y="41"/>
                </a:lnTo>
                <a:lnTo>
                  <a:pt x="83" y="46"/>
                </a:lnTo>
                <a:lnTo>
                  <a:pt x="89" y="49"/>
                </a:lnTo>
                <a:lnTo>
                  <a:pt x="95" y="52"/>
                </a:lnTo>
                <a:lnTo>
                  <a:pt x="101" y="55"/>
                </a:lnTo>
                <a:lnTo>
                  <a:pt x="107" y="57"/>
                </a:lnTo>
                <a:lnTo>
                  <a:pt x="111" y="58"/>
                </a:lnTo>
                <a:lnTo>
                  <a:pt x="115" y="60"/>
                </a:lnTo>
                <a:lnTo>
                  <a:pt x="119" y="62"/>
                </a:lnTo>
                <a:lnTo>
                  <a:pt x="123" y="66"/>
                </a:lnTo>
                <a:lnTo>
                  <a:pt x="124" y="69"/>
                </a:lnTo>
                <a:lnTo>
                  <a:pt x="126" y="74"/>
                </a:lnTo>
                <a:lnTo>
                  <a:pt x="124" y="78"/>
                </a:lnTo>
                <a:lnTo>
                  <a:pt x="123" y="81"/>
                </a:lnTo>
                <a:lnTo>
                  <a:pt x="117" y="83"/>
                </a:lnTo>
                <a:lnTo>
                  <a:pt x="112" y="84"/>
                </a:lnTo>
                <a:lnTo>
                  <a:pt x="107" y="84"/>
                </a:lnTo>
                <a:lnTo>
                  <a:pt x="103" y="84"/>
                </a:lnTo>
                <a:lnTo>
                  <a:pt x="97" y="84"/>
                </a:lnTo>
                <a:lnTo>
                  <a:pt x="93" y="83"/>
                </a:lnTo>
                <a:lnTo>
                  <a:pt x="87" y="81"/>
                </a:lnTo>
                <a:lnTo>
                  <a:pt x="83" y="79"/>
                </a:lnTo>
                <a:lnTo>
                  <a:pt x="79" y="76"/>
                </a:lnTo>
                <a:lnTo>
                  <a:pt x="73" y="74"/>
                </a:lnTo>
                <a:lnTo>
                  <a:pt x="69" y="70"/>
                </a:lnTo>
                <a:lnTo>
                  <a:pt x="65" y="67"/>
                </a:lnTo>
                <a:lnTo>
                  <a:pt x="61" y="64"/>
                </a:lnTo>
                <a:lnTo>
                  <a:pt x="59" y="61"/>
                </a:lnTo>
                <a:lnTo>
                  <a:pt x="55" y="60"/>
                </a:lnTo>
                <a:lnTo>
                  <a:pt x="51" y="57"/>
                </a:lnTo>
                <a:lnTo>
                  <a:pt x="47" y="53"/>
                </a:lnTo>
                <a:lnTo>
                  <a:pt x="45" y="52"/>
                </a:lnTo>
                <a:lnTo>
                  <a:pt x="39" y="47"/>
                </a:lnTo>
                <a:lnTo>
                  <a:pt x="35" y="44"/>
                </a:lnTo>
                <a:lnTo>
                  <a:pt x="29" y="39"/>
                </a:lnTo>
                <a:lnTo>
                  <a:pt x="26" y="35"/>
                </a:lnTo>
                <a:lnTo>
                  <a:pt x="19" y="30"/>
                </a:lnTo>
                <a:lnTo>
                  <a:pt x="15" y="26"/>
                </a:lnTo>
                <a:lnTo>
                  <a:pt x="10" y="21"/>
                </a:lnTo>
                <a:lnTo>
                  <a:pt x="8" y="16"/>
                </a:lnTo>
                <a:lnTo>
                  <a:pt x="3" y="12"/>
                </a:lnTo>
                <a:lnTo>
                  <a:pt x="2" y="9"/>
                </a:lnTo>
                <a:lnTo>
                  <a:pt x="0" y="6"/>
                </a:lnTo>
                <a:lnTo>
                  <a:pt x="0" y="3"/>
                </a:lnTo>
                <a:lnTo>
                  <a:pt x="2" y="2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28" name="Freeform 88"/>
          <p:cNvSpPr>
            <a:spLocks noChangeArrowheads="1"/>
          </p:cNvSpPr>
          <p:nvPr/>
        </p:nvSpPr>
        <p:spPr bwMode="auto">
          <a:xfrm>
            <a:off x="8516938" y="1320800"/>
            <a:ext cx="217487" cy="90488"/>
          </a:xfrm>
          <a:custGeom>
            <a:avLst/>
            <a:gdLst/>
            <a:ahLst/>
            <a:cxnLst>
              <a:cxn ang="0">
                <a:pos x="2" y="7"/>
              </a:cxn>
              <a:cxn ang="0">
                <a:pos x="4" y="4"/>
              </a:cxn>
              <a:cxn ang="0">
                <a:pos x="8" y="0"/>
              </a:cxn>
              <a:cxn ang="0">
                <a:pos x="12" y="0"/>
              </a:cxn>
              <a:cxn ang="0">
                <a:pos x="16" y="0"/>
              </a:cxn>
              <a:cxn ang="0">
                <a:pos x="20" y="2"/>
              </a:cxn>
              <a:cxn ang="0">
                <a:pos x="26" y="5"/>
              </a:cxn>
              <a:cxn ang="0">
                <a:pos x="30" y="7"/>
              </a:cxn>
              <a:cxn ang="0">
                <a:pos x="34" y="10"/>
              </a:cxn>
              <a:cxn ang="0">
                <a:pos x="38" y="13"/>
              </a:cxn>
              <a:cxn ang="0">
                <a:pos x="42" y="16"/>
              </a:cxn>
              <a:cxn ang="0">
                <a:pos x="46" y="17"/>
              </a:cxn>
              <a:cxn ang="0">
                <a:pos x="51" y="19"/>
              </a:cxn>
              <a:cxn ang="0">
                <a:pos x="58" y="20"/>
              </a:cxn>
              <a:cxn ang="0">
                <a:pos x="63" y="22"/>
              </a:cxn>
              <a:cxn ang="0">
                <a:pos x="67" y="23"/>
              </a:cxn>
              <a:cxn ang="0">
                <a:pos x="73" y="25"/>
              </a:cxn>
              <a:cxn ang="0">
                <a:pos x="79" y="25"/>
              </a:cxn>
              <a:cxn ang="0">
                <a:pos x="87" y="27"/>
              </a:cxn>
              <a:cxn ang="0">
                <a:pos x="93" y="28"/>
              </a:cxn>
              <a:cxn ang="0">
                <a:pos x="99" y="30"/>
              </a:cxn>
              <a:cxn ang="0">
                <a:pos x="105" y="31"/>
              </a:cxn>
              <a:cxn ang="0">
                <a:pos x="113" y="32"/>
              </a:cxn>
              <a:cxn ang="0">
                <a:pos x="117" y="32"/>
              </a:cxn>
              <a:cxn ang="0">
                <a:pos x="123" y="36"/>
              </a:cxn>
              <a:cxn ang="0">
                <a:pos x="129" y="39"/>
              </a:cxn>
              <a:cxn ang="0">
                <a:pos x="137" y="42"/>
              </a:cxn>
              <a:cxn ang="0">
                <a:pos x="137" y="45"/>
              </a:cxn>
              <a:cxn ang="0">
                <a:pos x="135" y="48"/>
              </a:cxn>
              <a:cxn ang="0">
                <a:pos x="133" y="51"/>
              </a:cxn>
              <a:cxn ang="0">
                <a:pos x="133" y="54"/>
              </a:cxn>
              <a:cxn ang="0">
                <a:pos x="125" y="57"/>
              </a:cxn>
              <a:cxn ang="0">
                <a:pos x="117" y="57"/>
              </a:cxn>
              <a:cxn ang="0">
                <a:pos x="109" y="57"/>
              </a:cxn>
              <a:cxn ang="0">
                <a:pos x="101" y="57"/>
              </a:cxn>
              <a:cxn ang="0">
                <a:pos x="91" y="54"/>
              </a:cxn>
              <a:cxn ang="0">
                <a:pos x="83" y="53"/>
              </a:cxn>
              <a:cxn ang="0">
                <a:pos x="73" y="50"/>
              </a:cxn>
              <a:cxn ang="0">
                <a:pos x="65" y="46"/>
              </a:cxn>
              <a:cxn ang="0">
                <a:pos x="56" y="44"/>
              </a:cxn>
              <a:cxn ang="0">
                <a:pos x="47" y="39"/>
              </a:cxn>
              <a:cxn ang="0">
                <a:pos x="40" y="34"/>
              </a:cxn>
              <a:cxn ang="0">
                <a:pos x="30" y="31"/>
              </a:cxn>
              <a:cxn ang="0">
                <a:pos x="22" y="28"/>
              </a:cxn>
              <a:cxn ang="0">
                <a:pos x="16" y="25"/>
              </a:cxn>
              <a:cxn ang="0">
                <a:pos x="8" y="22"/>
              </a:cxn>
              <a:cxn ang="0">
                <a:pos x="2" y="20"/>
              </a:cxn>
              <a:cxn ang="0">
                <a:pos x="0" y="17"/>
              </a:cxn>
              <a:cxn ang="0">
                <a:pos x="2" y="14"/>
              </a:cxn>
              <a:cxn ang="0">
                <a:pos x="2" y="10"/>
              </a:cxn>
              <a:cxn ang="0">
                <a:pos x="2" y="7"/>
              </a:cxn>
              <a:cxn ang="0">
                <a:pos x="2" y="7"/>
              </a:cxn>
            </a:cxnLst>
            <a:rect l="0" t="0" r="r" b="b"/>
            <a:pathLst>
              <a:path w="137" h="57">
                <a:moveTo>
                  <a:pt x="2" y="7"/>
                </a:moveTo>
                <a:lnTo>
                  <a:pt x="4" y="4"/>
                </a:lnTo>
                <a:lnTo>
                  <a:pt x="8" y="0"/>
                </a:lnTo>
                <a:lnTo>
                  <a:pt x="12" y="0"/>
                </a:lnTo>
                <a:lnTo>
                  <a:pt x="16" y="0"/>
                </a:lnTo>
                <a:lnTo>
                  <a:pt x="20" y="2"/>
                </a:lnTo>
                <a:lnTo>
                  <a:pt x="26" y="5"/>
                </a:lnTo>
                <a:lnTo>
                  <a:pt x="30" y="7"/>
                </a:lnTo>
                <a:lnTo>
                  <a:pt x="34" y="10"/>
                </a:lnTo>
                <a:lnTo>
                  <a:pt x="38" y="13"/>
                </a:lnTo>
                <a:lnTo>
                  <a:pt x="42" y="16"/>
                </a:lnTo>
                <a:lnTo>
                  <a:pt x="46" y="17"/>
                </a:lnTo>
                <a:lnTo>
                  <a:pt x="51" y="19"/>
                </a:lnTo>
                <a:lnTo>
                  <a:pt x="58" y="20"/>
                </a:lnTo>
                <a:lnTo>
                  <a:pt x="63" y="22"/>
                </a:lnTo>
                <a:lnTo>
                  <a:pt x="67" y="23"/>
                </a:lnTo>
                <a:lnTo>
                  <a:pt x="73" y="25"/>
                </a:lnTo>
                <a:lnTo>
                  <a:pt x="79" y="25"/>
                </a:lnTo>
                <a:lnTo>
                  <a:pt x="87" y="27"/>
                </a:lnTo>
                <a:lnTo>
                  <a:pt x="93" y="28"/>
                </a:lnTo>
                <a:lnTo>
                  <a:pt x="99" y="30"/>
                </a:lnTo>
                <a:lnTo>
                  <a:pt x="105" y="31"/>
                </a:lnTo>
                <a:lnTo>
                  <a:pt x="113" y="32"/>
                </a:lnTo>
                <a:lnTo>
                  <a:pt x="117" y="32"/>
                </a:lnTo>
                <a:lnTo>
                  <a:pt x="123" y="36"/>
                </a:lnTo>
                <a:lnTo>
                  <a:pt x="129" y="39"/>
                </a:lnTo>
                <a:lnTo>
                  <a:pt x="137" y="42"/>
                </a:lnTo>
                <a:lnTo>
                  <a:pt x="137" y="45"/>
                </a:lnTo>
                <a:lnTo>
                  <a:pt x="135" y="48"/>
                </a:lnTo>
                <a:lnTo>
                  <a:pt x="133" y="51"/>
                </a:lnTo>
                <a:lnTo>
                  <a:pt x="133" y="54"/>
                </a:lnTo>
                <a:lnTo>
                  <a:pt x="125" y="57"/>
                </a:lnTo>
                <a:lnTo>
                  <a:pt x="117" y="57"/>
                </a:lnTo>
                <a:lnTo>
                  <a:pt x="109" y="57"/>
                </a:lnTo>
                <a:lnTo>
                  <a:pt x="101" y="57"/>
                </a:lnTo>
                <a:lnTo>
                  <a:pt x="91" y="54"/>
                </a:lnTo>
                <a:lnTo>
                  <a:pt x="83" y="53"/>
                </a:lnTo>
                <a:lnTo>
                  <a:pt x="73" y="50"/>
                </a:lnTo>
                <a:lnTo>
                  <a:pt x="65" y="46"/>
                </a:lnTo>
                <a:lnTo>
                  <a:pt x="56" y="44"/>
                </a:lnTo>
                <a:lnTo>
                  <a:pt x="47" y="39"/>
                </a:lnTo>
                <a:lnTo>
                  <a:pt x="40" y="34"/>
                </a:lnTo>
                <a:lnTo>
                  <a:pt x="30" y="31"/>
                </a:lnTo>
                <a:lnTo>
                  <a:pt x="22" y="28"/>
                </a:lnTo>
                <a:lnTo>
                  <a:pt x="16" y="25"/>
                </a:lnTo>
                <a:lnTo>
                  <a:pt x="8" y="22"/>
                </a:lnTo>
                <a:lnTo>
                  <a:pt x="2" y="20"/>
                </a:lnTo>
                <a:lnTo>
                  <a:pt x="0" y="17"/>
                </a:lnTo>
                <a:lnTo>
                  <a:pt x="2" y="14"/>
                </a:lnTo>
                <a:lnTo>
                  <a:pt x="2" y="10"/>
                </a:lnTo>
                <a:lnTo>
                  <a:pt x="2" y="7"/>
                </a:lnTo>
                <a:lnTo>
                  <a:pt x="2" y="7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29" name="Freeform 89"/>
          <p:cNvSpPr>
            <a:spLocks noChangeArrowheads="1"/>
          </p:cNvSpPr>
          <p:nvPr/>
        </p:nvSpPr>
        <p:spPr bwMode="auto">
          <a:xfrm>
            <a:off x="8274050" y="1346200"/>
            <a:ext cx="239713" cy="119063"/>
          </a:xfrm>
          <a:custGeom>
            <a:avLst/>
            <a:gdLst/>
            <a:ahLst/>
            <a:cxnLst>
              <a:cxn ang="0">
                <a:pos x="151" y="1"/>
              </a:cxn>
              <a:cxn ang="0">
                <a:pos x="149" y="6"/>
              </a:cxn>
              <a:cxn ang="0">
                <a:pos x="143" y="12"/>
              </a:cxn>
              <a:cxn ang="0">
                <a:pos x="137" y="20"/>
              </a:cxn>
              <a:cxn ang="0">
                <a:pos x="129" y="28"/>
              </a:cxn>
              <a:cxn ang="0">
                <a:pos x="119" y="34"/>
              </a:cxn>
              <a:cxn ang="0">
                <a:pos x="107" y="40"/>
              </a:cxn>
              <a:cxn ang="0">
                <a:pos x="97" y="43"/>
              </a:cxn>
              <a:cxn ang="0">
                <a:pos x="86" y="44"/>
              </a:cxn>
              <a:cxn ang="0">
                <a:pos x="78" y="47"/>
              </a:cxn>
              <a:cxn ang="0">
                <a:pos x="70" y="52"/>
              </a:cxn>
              <a:cxn ang="0">
                <a:pos x="64" y="56"/>
              </a:cxn>
              <a:cxn ang="0">
                <a:pos x="56" y="60"/>
              </a:cxn>
              <a:cxn ang="0">
                <a:pos x="48" y="64"/>
              </a:cxn>
              <a:cxn ang="0">
                <a:pos x="38" y="67"/>
              </a:cxn>
              <a:cxn ang="0">
                <a:pos x="30" y="70"/>
              </a:cxn>
              <a:cxn ang="0">
                <a:pos x="20" y="72"/>
              </a:cxn>
              <a:cxn ang="0">
                <a:pos x="14" y="74"/>
              </a:cxn>
              <a:cxn ang="0">
                <a:pos x="6" y="75"/>
              </a:cxn>
              <a:cxn ang="0">
                <a:pos x="0" y="75"/>
              </a:cxn>
              <a:cxn ang="0">
                <a:pos x="6" y="64"/>
              </a:cxn>
              <a:cxn ang="0">
                <a:pos x="18" y="53"/>
              </a:cxn>
              <a:cxn ang="0">
                <a:pos x="34" y="43"/>
              </a:cxn>
              <a:cxn ang="0">
                <a:pos x="56" y="35"/>
              </a:cxn>
              <a:cxn ang="0">
                <a:pos x="76" y="26"/>
              </a:cxn>
              <a:cxn ang="0">
                <a:pos x="97" y="16"/>
              </a:cxn>
              <a:cxn ang="0">
                <a:pos x="113" y="11"/>
              </a:cxn>
              <a:cxn ang="0">
                <a:pos x="127" y="4"/>
              </a:cxn>
              <a:cxn ang="0">
                <a:pos x="131" y="3"/>
              </a:cxn>
              <a:cxn ang="0">
                <a:pos x="139" y="1"/>
              </a:cxn>
              <a:cxn ang="0">
                <a:pos x="145" y="0"/>
              </a:cxn>
              <a:cxn ang="0">
                <a:pos x="151" y="0"/>
              </a:cxn>
            </a:cxnLst>
            <a:rect l="0" t="0" r="r" b="b"/>
            <a:pathLst>
              <a:path w="151" h="75">
                <a:moveTo>
                  <a:pt x="151" y="0"/>
                </a:moveTo>
                <a:lnTo>
                  <a:pt x="151" y="1"/>
                </a:lnTo>
                <a:lnTo>
                  <a:pt x="151" y="4"/>
                </a:lnTo>
                <a:lnTo>
                  <a:pt x="149" y="6"/>
                </a:lnTo>
                <a:lnTo>
                  <a:pt x="147" y="9"/>
                </a:lnTo>
                <a:lnTo>
                  <a:pt x="143" y="12"/>
                </a:lnTo>
                <a:lnTo>
                  <a:pt x="141" y="16"/>
                </a:lnTo>
                <a:lnTo>
                  <a:pt x="137" y="20"/>
                </a:lnTo>
                <a:lnTo>
                  <a:pt x="133" y="24"/>
                </a:lnTo>
                <a:lnTo>
                  <a:pt x="129" y="28"/>
                </a:lnTo>
                <a:lnTo>
                  <a:pt x="123" y="30"/>
                </a:lnTo>
                <a:lnTo>
                  <a:pt x="119" y="34"/>
                </a:lnTo>
                <a:lnTo>
                  <a:pt x="113" y="37"/>
                </a:lnTo>
                <a:lnTo>
                  <a:pt x="107" y="40"/>
                </a:lnTo>
                <a:lnTo>
                  <a:pt x="102" y="41"/>
                </a:lnTo>
                <a:lnTo>
                  <a:pt x="97" y="43"/>
                </a:lnTo>
                <a:lnTo>
                  <a:pt x="92" y="44"/>
                </a:lnTo>
                <a:lnTo>
                  <a:pt x="86" y="44"/>
                </a:lnTo>
                <a:lnTo>
                  <a:pt x="81" y="46"/>
                </a:lnTo>
                <a:lnTo>
                  <a:pt x="78" y="47"/>
                </a:lnTo>
                <a:lnTo>
                  <a:pt x="74" y="51"/>
                </a:lnTo>
                <a:lnTo>
                  <a:pt x="70" y="52"/>
                </a:lnTo>
                <a:lnTo>
                  <a:pt x="66" y="53"/>
                </a:lnTo>
                <a:lnTo>
                  <a:pt x="64" y="56"/>
                </a:lnTo>
                <a:lnTo>
                  <a:pt x="60" y="58"/>
                </a:lnTo>
                <a:lnTo>
                  <a:pt x="56" y="60"/>
                </a:lnTo>
                <a:lnTo>
                  <a:pt x="52" y="61"/>
                </a:lnTo>
                <a:lnTo>
                  <a:pt x="48" y="64"/>
                </a:lnTo>
                <a:lnTo>
                  <a:pt x="44" y="66"/>
                </a:lnTo>
                <a:lnTo>
                  <a:pt x="38" y="67"/>
                </a:lnTo>
                <a:lnTo>
                  <a:pt x="34" y="69"/>
                </a:lnTo>
                <a:lnTo>
                  <a:pt x="30" y="70"/>
                </a:lnTo>
                <a:lnTo>
                  <a:pt x="24" y="74"/>
                </a:lnTo>
                <a:lnTo>
                  <a:pt x="20" y="72"/>
                </a:lnTo>
                <a:lnTo>
                  <a:pt x="18" y="74"/>
                </a:lnTo>
                <a:lnTo>
                  <a:pt x="14" y="74"/>
                </a:lnTo>
                <a:lnTo>
                  <a:pt x="10" y="75"/>
                </a:lnTo>
                <a:lnTo>
                  <a:pt x="6" y="75"/>
                </a:lnTo>
                <a:lnTo>
                  <a:pt x="4" y="75"/>
                </a:lnTo>
                <a:lnTo>
                  <a:pt x="0" y="75"/>
                </a:lnTo>
                <a:lnTo>
                  <a:pt x="2" y="70"/>
                </a:lnTo>
                <a:lnTo>
                  <a:pt x="6" y="64"/>
                </a:lnTo>
                <a:lnTo>
                  <a:pt x="10" y="60"/>
                </a:lnTo>
                <a:lnTo>
                  <a:pt x="18" y="53"/>
                </a:lnTo>
                <a:lnTo>
                  <a:pt x="26" y="49"/>
                </a:lnTo>
                <a:lnTo>
                  <a:pt x="34" y="43"/>
                </a:lnTo>
                <a:lnTo>
                  <a:pt x="44" y="38"/>
                </a:lnTo>
                <a:lnTo>
                  <a:pt x="56" y="35"/>
                </a:lnTo>
                <a:lnTo>
                  <a:pt x="66" y="29"/>
                </a:lnTo>
                <a:lnTo>
                  <a:pt x="76" y="26"/>
                </a:lnTo>
                <a:lnTo>
                  <a:pt x="86" y="21"/>
                </a:lnTo>
                <a:lnTo>
                  <a:pt x="97" y="16"/>
                </a:lnTo>
                <a:lnTo>
                  <a:pt x="105" y="14"/>
                </a:lnTo>
                <a:lnTo>
                  <a:pt x="113" y="11"/>
                </a:lnTo>
                <a:lnTo>
                  <a:pt x="121" y="7"/>
                </a:lnTo>
                <a:lnTo>
                  <a:pt x="127" y="4"/>
                </a:lnTo>
                <a:lnTo>
                  <a:pt x="129" y="4"/>
                </a:lnTo>
                <a:lnTo>
                  <a:pt x="131" y="3"/>
                </a:lnTo>
                <a:lnTo>
                  <a:pt x="135" y="3"/>
                </a:lnTo>
                <a:lnTo>
                  <a:pt x="139" y="1"/>
                </a:lnTo>
                <a:lnTo>
                  <a:pt x="143" y="1"/>
                </a:lnTo>
                <a:lnTo>
                  <a:pt x="145" y="0"/>
                </a:lnTo>
                <a:lnTo>
                  <a:pt x="149" y="0"/>
                </a:lnTo>
                <a:lnTo>
                  <a:pt x="151" y="0"/>
                </a:lnTo>
                <a:lnTo>
                  <a:pt x="151" y="0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30" name="Freeform 90"/>
          <p:cNvSpPr>
            <a:spLocks noChangeArrowheads="1"/>
          </p:cNvSpPr>
          <p:nvPr/>
        </p:nvSpPr>
        <p:spPr bwMode="auto">
          <a:xfrm>
            <a:off x="7497763" y="2139950"/>
            <a:ext cx="314325" cy="155575"/>
          </a:xfrm>
          <a:custGeom>
            <a:avLst/>
            <a:gdLst/>
            <a:ahLst/>
            <a:cxnLst>
              <a:cxn ang="0">
                <a:pos x="198" y="1"/>
              </a:cxn>
              <a:cxn ang="0">
                <a:pos x="194" y="0"/>
              </a:cxn>
              <a:cxn ang="0">
                <a:pos x="190" y="0"/>
              </a:cxn>
              <a:cxn ang="0">
                <a:pos x="184" y="0"/>
              </a:cxn>
              <a:cxn ang="0">
                <a:pos x="178" y="1"/>
              </a:cxn>
              <a:cxn ang="0">
                <a:pos x="170" y="3"/>
              </a:cxn>
              <a:cxn ang="0">
                <a:pos x="162" y="4"/>
              </a:cxn>
              <a:cxn ang="0">
                <a:pos x="154" y="8"/>
              </a:cxn>
              <a:cxn ang="0">
                <a:pos x="145" y="10"/>
              </a:cxn>
              <a:cxn ang="0">
                <a:pos x="135" y="15"/>
              </a:cxn>
              <a:cxn ang="0">
                <a:pos x="126" y="18"/>
              </a:cxn>
              <a:cxn ang="0">
                <a:pos x="117" y="23"/>
              </a:cxn>
              <a:cxn ang="0">
                <a:pos x="109" y="26"/>
              </a:cxn>
              <a:cxn ang="0">
                <a:pos x="101" y="31"/>
              </a:cxn>
              <a:cxn ang="0">
                <a:pos x="95" y="35"/>
              </a:cxn>
              <a:cxn ang="0">
                <a:pos x="89" y="38"/>
              </a:cxn>
              <a:cxn ang="0">
                <a:pos x="85" y="43"/>
              </a:cxn>
              <a:cxn ang="0">
                <a:pos x="79" y="46"/>
              </a:cxn>
              <a:cxn ang="0">
                <a:pos x="73" y="49"/>
              </a:cxn>
              <a:cxn ang="0">
                <a:pos x="69" y="52"/>
              </a:cxn>
              <a:cxn ang="0">
                <a:pos x="63" y="53"/>
              </a:cxn>
              <a:cxn ang="0">
                <a:pos x="57" y="56"/>
              </a:cxn>
              <a:cxn ang="0">
                <a:pos x="53" y="59"/>
              </a:cxn>
              <a:cxn ang="0">
                <a:pos x="47" y="61"/>
              </a:cxn>
              <a:cxn ang="0">
                <a:pos x="43" y="64"/>
              </a:cxn>
              <a:cxn ang="0">
                <a:pos x="38" y="66"/>
              </a:cxn>
              <a:cxn ang="0">
                <a:pos x="31" y="68"/>
              </a:cxn>
              <a:cxn ang="0">
                <a:pos x="26" y="72"/>
              </a:cxn>
              <a:cxn ang="0">
                <a:pos x="19" y="75"/>
              </a:cxn>
              <a:cxn ang="0">
                <a:pos x="14" y="76"/>
              </a:cxn>
              <a:cxn ang="0">
                <a:pos x="10" y="81"/>
              </a:cxn>
              <a:cxn ang="0">
                <a:pos x="4" y="84"/>
              </a:cxn>
              <a:cxn ang="0">
                <a:pos x="0" y="89"/>
              </a:cxn>
              <a:cxn ang="0">
                <a:pos x="0" y="90"/>
              </a:cxn>
              <a:cxn ang="0">
                <a:pos x="2" y="93"/>
              </a:cxn>
              <a:cxn ang="0">
                <a:pos x="2" y="95"/>
              </a:cxn>
              <a:cxn ang="0">
                <a:pos x="4" y="98"/>
              </a:cxn>
              <a:cxn ang="0">
                <a:pos x="12" y="98"/>
              </a:cxn>
              <a:cxn ang="0">
                <a:pos x="21" y="96"/>
              </a:cxn>
              <a:cxn ang="0">
                <a:pos x="31" y="93"/>
              </a:cxn>
              <a:cxn ang="0">
                <a:pos x="43" y="90"/>
              </a:cxn>
              <a:cxn ang="0">
                <a:pos x="55" y="84"/>
              </a:cxn>
              <a:cxn ang="0">
                <a:pos x="67" y="80"/>
              </a:cxn>
              <a:cxn ang="0">
                <a:pos x="79" y="72"/>
              </a:cxn>
              <a:cxn ang="0">
                <a:pos x="93" y="66"/>
              </a:cxn>
              <a:cxn ang="0">
                <a:pos x="105" y="58"/>
              </a:cxn>
              <a:cxn ang="0">
                <a:pos x="117" y="50"/>
              </a:cxn>
              <a:cxn ang="0">
                <a:pos x="128" y="43"/>
              </a:cxn>
              <a:cxn ang="0">
                <a:pos x="140" y="36"/>
              </a:cxn>
              <a:cxn ang="0">
                <a:pos x="150" y="29"/>
              </a:cxn>
              <a:cxn ang="0">
                <a:pos x="161" y="24"/>
              </a:cxn>
              <a:cxn ang="0">
                <a:pos x="168" y="20"/>
              </a:cxn>
              <a:cxn ang="0">
                <a:pos x="176" y="17"/>
              </a:cxn>
              <a:cxn ang="0">
                <a:pos x="178" y="15"/>
              </a:cxn>
              <a:cxn ang="0">
                <a:pos x="180" y="13"/>
              </a:cxn>
              <a:cxn ang="0">
                <a:pos x="184" y="10"/>
              </a:cxn>
              <a:cxn ang="0">
                <a:pos x="188" y="9"/>
              </a:cxn>
              <a:cxn ang="0">
                <a:pos x="190" y="6"/>
              </a:cxn>
              <a:cxn ang="0">
                <a:pos x="194" y="3"/>
              </a:cxn>
              <a:cxn ang="0">
                <a:pos x="196" y="1"/>
              </a:cxn>
              <a:cxn ang="0">
                <a:pos x="198" y="1"/>
              </a:cxn>
              <a:cxn ang="0">
                <a:pos x="198" y="1"/>
              </a:cxn>
            </a:cxnLst>
            <a:rect l="0" t="0" r="r" b="b"/>
            <a:pathLst>
              <a:path w="198" h="98">
                <a:moveTo>
                  <a:pt x="198" y="1"/>
                </a:moveTo>
                <a:lnTo>
                  <a:pt x="194" y="0"/>
                </a:lnTo>
                <a:lnTo>
                  <a:pt x="190" y="0"/>
                </a:lnTo>
                <a:lnTo>
                  <a:pt x="184" y="0"/>
                </a:lnTo>
                <a:lnTo>
                  <a:pt x="178" y="1"/>
                </a:lnTo>
                <a:lnTo>
                  <a:pt x="170" y="3"/>
                </a:lnTo>
                <a:lnTo>
                  <a:pt x="162" y="4"/>
                </a:lnTo>
                <a:lnTo>
                  <a:pt x="154" y="8"/>
                </a:lnTo>
                <a:lnTo>
                  <a:pt x="145" y="10"/>
                </a:lnTo>
                <a:lnTo>
                  <a:pt x="135" y="15"/>
                </a:lnTo>
                <a:lnTo>
                  <a:pt x="126" y="18"/>
                </a:lnTo>
                <a:lnTo>
                  <a:pt x="117" y="23"/>
                </a:lnTo>
                <a:lnTo>
                  <a:pt x="109" y="26"/>
                </a:lnTo>
                <a:lnTo>
                  <a:pt x="101" y="31"/>
                </a:lnTo>
                <a:lnTo>
                  <a:pt x="95" y="35"/>
                </a:lnTo>
                <a:lnTo>
                  <a:pt x="89" y="38"/>
                </a:lnTo>
                <a:lnTo>
                  <a:pt x="85" y="43"/>
                </a:lnTo>
                <a:lnTo>
                  <a:pt x="79" y="46"/>
                </a:lnTo>
                <a:lnTo>
                  <a:pt x="73" y="49"/>
                </a:lnTo>
                <a:lnTo>
                  <a:pt x="69" y="52"/>
                </a:lnTo>
                <a:lnTo>
                  <a:pt x="63" y="53"/>
                </a:lnTo>
                <a:lnTo>
                  <a:pt x="57" y="56"/>
                </a:lnTo>
                <a:lnTo>
                  <a:pt x="53" y="59"/>
                </a:lnTo>
                <a:lnTo>
                  <a:pt x="47" y="61"/>
                </a:lnTo>
                <a:lnTo>
                  <a:pt x="43" y="64"/>
                </a:lnTo>
                <a:lnTo>
                  <a:pt x="38" y="66"/>
                </a:lnTo>
                <a:lnTo>
                  <a:pt x="31" y="68"/>
                </a:lnTo>
                <a:lnTo>
                  <a:pt x="26" y="72"/>
                </a:lnTo>
                <a:lnTo>
                  <a:pt x="19" y="75"/>
                </a:lnTo>
                <a:lnTo>
                  <a:pt x="14" y="76"/>
                </a:lnTo>
                <a:lnTo>
                  <a:pt x="10" y="81"/>
                </a:lnTo>
                <a:lnTo>
                  <a:pt x="4" y="84"/>
                </a:lnTo>
                <a:lnTo>
                  <a:pt x="0" y="89"/>
                </a:lnTo>
                <a:lnTo>
                  <a:pt x="0" y="90"/>
                </a:lnTo>
                <a:lnTo>
                  <a:pt x="2" y="93"/>
                </a:lnTo>
                <a:lnTo>
                  <a:pt x="2" y="95"/>
                </a:lnTo>
                <a:lnTo>
                  <a:pt x="4" y="98"/>
                </a:lnTo>
                <a:lnTo>
                  <a:pt x="12" y="98"/>
                </a:lnTo>
                <a:lnTo>
                  <a:pt x="21" y="96"/>
                </a:lnTo>
                <a:lnTo>
                  <a:pt x="31" y="93"/>
                </a:lnTo>
                <a:lnTo>
                  <a:pt x="43" y="90"/>
                </a:lnTo>
                <a:lnTo>
                  <a:pt x="55" y="84"/>
                </a:lnTo>
                <a:lnTo>
                  <a:pt x="67" y="80"/>
                </a:lnTo>
                <a:lnTo>
                  <a:pt x="79" y="72"/>
                </a:lnTo>
                <a:lnTo>
                  <a:pt x="93" y="66"/>
                </a:lnTo>
                <a:lnTo>
                  <a:pt x="105" y="58"/>
                </a:lnTo>
                <a:lnTo>
                  <a:pt x="117" y="50"/>
                </a:lnTo>
                <a:lnTo>
                  <a:pt x="128" y="43"/>
                </a:lnTo>
                <a:lnTo>
                  <a:pt x="140" y="36"/>
                </a:lnTo>
                <a:lnTo>
                  <a:pt x="150" y="29"/>
                </a:lnTo>
                <a:lnTo>
                  <a:pt x="161" y="24"/>
                </a:lnTo>
                <a:lnTo>
                  <a:pt x="168" y="20"/>
                </a:lnTo>
                <a:lnTo>
                  <a:pt x="176" y="17"/>
                </a:lnTo>
                <a:lnTo>
                  <a:pt x="178" y="15"/>
                </a:lnTo>
                <a:lnTo>
                  <a:pt x="180" y="13"/>
                </a:lnTo>
                <a:lnTo>
                  <a:pt x="184" y="10"/>
                </a:lnTo>
                <a:lnTo>
                  <a:pt x="188" y="9"/>
                </a:lnTo>
                <a:lnTo>
                  <a:pt x="190" y="6"/>
                </a:lnTo>
                <a:lnTo>
                  <a:pt x="194" y="3"/>
                </a:lnTo>
                <a:lnTo>
                  <a:pt x="196" y="1"/>
                </a:lnTo>
                <a:lnTo>
                  <a:pt x="198" y="1"/>
                </a:lnTo>
                <a:lnTo>
                  <a:pt x="198" y="1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31" name="Freeform 91"/>
          <p:cNvSpPr>
            <a:spLocks noChangeArrowheads="1"/>
          </p:cNvSpPr>
          <p:nvPr/>
        </p:nvSpPr>
        <p:spPr bwMode="auto">
          <a:xfrm>
            <a:off x="7715250" y="1643063"/>
            <a:ext cx="215900" cy="90487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3" y="3"/>
              </a:cxn>
              <a:cxn ang="0">
                <a:pos x="5" y="1"/>
              </a:cxn>
              <a:cxn ang="0">
                <a:pos x="10" y="0"/>
              </a:cxn>
              <a:cxn ang="0">
                <a:pos x="13" y="0"/>
              </a:cxn>
              <a:cxn ang="0">
                <a:pos x="15" y="0"/>
              </a:cxn>
              <a:cxn ang="0">
                <a:pos x="19" y="1"/>
              </a:cxn>
              <a:cxn ang="0">
                <a:pos x="21" y="3"/>
              </a:cxn>
              <a:cxn ang="0">
                <a:pos x="25" y="5"/>
              </a:cxn>
              <a:cxn ang="0">
                <a:pos x="29" y="6"/>
              </a:cxn>
              <a:cxn ang="0">
                <a:pos x="33" y="9"/>
              </a:cxn>
              <a:cxn ang="0">
                <a:pos x="35" y="10"/>
              </a:cxn>
              <a:cxn ang="0">
                <a:pos x="41" y="15"/>
              </a:cxn>
              <a:cxn ang="0">
                <a:pos x="45" y="17"/>
              </a:cxn>
              <a:cxn ang="0">
                <a:pos x="51" y="18"/>
              </a:cxn>
              <a:cxn ang="0">
                <a:pos x="55" y="20"/>
              </a:cxn>
              <a:cxn ang="0">
                <a:pos x="61" y="21"/>
              </a:cxn>
              <a:cxn ang="0">
                <a:pos x="67" y="23"/>
              </a:cxn>
              <a:cxn ang="0">
                <a:pos x="73" y="24"/>
              </a:cxn>
              <a:cxn ang="0">
                <a:pos x="79" y="24"/>
              </a:cxn>
              <a:cxn ang="0">
                <a:pos x="87" y="26"/>
              </a:cxn>
              <a:cxn ang="0">
                <a:pos x="93" y="28"/>
              </a:cxn>
              <a:cxn ang="0">
                <a:pos x="98" y="29"/>
              </a:cxn>
              <a:cxn ang="0">
                <a:pos x="107" y="31"/>
              </a:cxn>
              <a:cxn ang="0">
                <a:pos x="112" y="32"/>
              </a:cxn>
              <a:cxn ang="0">
                <a:pos x="119" y="32"/>
              </a:cxn>
              <a:cxn ang="0">
                <a:pos x="124" y="35"/>
              </a:cxn>
              <a:cxn ang="0">
                <a:pos x="131" y="38"/>
              </a:cxn>
              <a:cxn ang="0">
                <a:pos x="136" y="41"/>
              </a:cxn>
              <a:cxn ang="0">
                <a:pos x="134" y="45"/>
              </a:cxn>
              <a:cxn ang="0">
                <a:pos x="132" y="47"/>
              </a:cxn>
              <a:cxn ang="0">
                <a:pos x="132" y="50"/>
              </a:cxn>
              <a:cxn ang="0">
                <a:pos x="131" y="54"/>
              </a:cxn>
              <a:cxn ang="0">
                <a:pos x="122" y="57"/>
              </a:cxn>
              <a:cxn ang="0">
                <a:pos x="117" y="57"/>
              </a:cxn>
              <a:cxn ang="0">
                <a:pos x="107" y="57"/>
              </a:cxn>
              <a:cxn ang="0">
                <a:pos x="101" y="57"/>
              </a:cxn>
              <a:cxn ang="0">
                <a:pos x="91" y="55"/>
              </a:cxn>
              <a:cxn ang="0">
                <a:pos x="83" y="52"/>
              </a:cxn>
              <a:cxn ang="0">
                <a:pos x="73" y="49"/>
              </a:cxn>
              <a:cxn ang="0">
                <a:pos x="65" y="46"/>
              </a:cxn>
              <a:cxn ang="0">
                <a:pos x="55" y="43"/>
              </a:cxn>
              <a:cxn ang="0">
                <a:pos x="47" y="38"/>
              </a:cxn>
              <a:cxn ang="0">
                <a:pos x="37" y="33"/>
              </a:cxn>
              <a:cxn ang="0">
                <a:pos x="29" y="31"/>
              </a:cxn>
              <a:cxn ang="0">
                <a:pos x="21" y="26"/>
              </a:cxn>
              <a:cxn ang="0">
                <a:pos x="15" y="24"/>
              </a:cxn>
              <a:cxn ang="0">
                <a:pos x="8" y="21"/>
              </a:cxn>
              <a:cxn ang="0">
                <a:pos x="1" y="20"/>
              </a:cxn>
              <a:cxn ang="0">
                <a:pos x="0" y="17"/>
              </a:cxn>
              <a:cxn ang="0">
                <a:pos x="1" y="14"/>
              </a:cxn>
              <a:cxn ang="0">
                <a:pos x="1" y="9"/>
              </a:cxn>
              <a:cxn ang="0">
                <a:pos x="0" y="6"/>
              </a:cxn>
              <a:cxn ang="0">
                <a:pos x="0" y="6"/>
              </a:cxn>
            </a:cxnLst>
            <a:rect l="0" t="0" r="r" b="b"/>
            <a:pathLst>
              <a:path w="136" h="57">
                <a:moveTo>
                  <a:pt x="0" y="6"/>
                </a:moveTo>
                <a:lnTo>
                  <a:pt x="3" y="3"/>
                </a:lnTo>
                <a:lnTo>
                  <a:pt x="5" y="1"/>
                </a:lnTo>
                <a:lnTo>
                  <a:pt x="10" y="0"/>
                </a:lnTo>
                <a:lnTo>
                  <a:pt x="13" y="0"/>
                </a:lnTo>
                <a:lnTo>
                  <a:pt x="15" y="0"/>
                </a:lnTo>
                <a:lnTo>
                  <a:pt x="19" y="1"/>
                </a:lnTo>
                <a:lnTo>
                  <a:pt x="21" y="3"/>
                </a:lnTo>
                <a:lnTo>
                  <a:pt x="25" y="5"/>
                </a:lnTo>
                <a:lnTo>
                  <a:pt x="29" y="6"/>
                </a:lnTo>
                <a:lnTo>
                  <a:pt x="33" y="9"/>
                </a:lnTo>
                <a:lnTo>
                  <a:pt x="35" y="10"/>
                </a:lnTo>
                <a:lnTo>
                  <a:pt x="41" y="15"/>
                </a:lnTo>
                <a:lnTo>
                  <a:pt x="45" y="17"/>
                </a:lnTo>
                <a:lnTo>
                  <a:pt x="51" y="18"/>
                </a:lnTo>
                <a:lnTo>
                  <a:pt x="55" y="20"/>
                </a:lnTo>
                <a:lnTo>
                  <a:pt x="61" y="21"/>
                </a:lnTo>
                <a:lnTo>
                  <a:pt x="67" y="23"/>
                </a:lnTo>
                <a:lnTo>
                  <a:pt x="73" y="24"/>
                </a:lnTo>
                <a:lnTo>
                  <a:pt x="79" y="24"/>
                </a:lnTo>
                <a:lnTo>
                  <a:pt x="87" y="26"/>
                </a:lnTo>
                <a:lnTo>
                  <a:pt x="93" y="28"/>
                </a:lnTo>
                <a:lnTo>
                  <a:pt x="98" y="29"/>
                </a:lnTo>
                <a:lnTo>
                  <a:pt x="107" y="31"/>
                </a:lnTo>
                <a:lnTo>
                  <a:pt x="112" y="32"/>
                </a:lnTo>
                <a:lnTo>
                  <a:pt x="119" y="32"/>
                </a:lnTo>
                <a:lnTo>
                  <a:pt x="124" y="35"/>
                </a:lnTo>
                <a:lnTo>
                  <a:pt x="131" y="38"/>
                </a:lnTo>
                <a:lnTo>
                  <a:pt x="136" y="41"/>
                </a:lnTo>
                <a:lnTo>
                  <a:pt x="134" y="45"/>
                </a:lnTo>
                <a:lnTo>
                  <a:pt x="132" y="47"/>
                </a:lnTo>
                <a:lnTo>
                  <a:pt x="132" y="50"/>
                </a:lnTo>
                <a:lnTo>
                  <a:pt x="131" y="54"/>
                </a:lnTo>
                <a:lnTo>
                  <a:pt x="122" y="57"/>
                </a:lnTo>
                <a:lnTo>
                  <a:pt x="117" y="57"/>
                </a:lnTo>
                <a:lnTo>
                  <a:pt x="107" y="57"/>
                </a:lnTo>
                <a:lnTo>
                  <a:pt x="101" y="57"/>
                </a:lnTo>
                <a:lnTo>
                  <a:pt x="91" y="55"/>
                </a:lnTo>
                <a:lnTo>
                  <a:pt x="83" y="52"/>
                </a:lnTo>
                <a:lnTo>
                  <a:pt x="73" y="49"/>
                </a:lnTo>
                <a:lnTo>
                  <a:pt x="65" y="46"/>
                </a:lnTo>
                <a:lnTo>
                  <a:pt x="55" y="43"/>
                </a:lnTo>
                <a:lnTo>
                  <a:pt x="47" y="38"/>
                </a:lnTo>
                <a:lnTo>
                  <a:pt x="37" y="33"/>
                </a:lnTo>
                <a:lnTo>
                  <a:pt x="29" y="31"/>
                </a:lnTo>
                <a:lnTo>
                  <a:pt x="21" y="26"/>
                </a:lnTo>
                <a:lnTo>
                  <a:pt x="15" y="24"/>
                </a:lnTo>
                <a:lnTo>
                  <a:pt x="8" y="21"/>
                </a:lnTo>
                <a:lnTo>
                  <a:pt x="1" y="20"/>
                </a:lnTo>
                <a:lnTo>
                  <a:pt x="0" y="17"/>
                </a:lnTo>
                <a:lnTo>
                  <a:pt x="1" y="14"/>
                </a:lnTo>
                <a:lnTo>
                  <a:pt x="1" y="9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32" name="Freeform 92"/>
          <p:cNvSpPr>
            <a:spLocks noChangeArrowheads="1"/>
          </p:cNvSpPr>
          <p:nvPr/>
        </p:nvSpPr>
        <p:spPr bwMode="auto">
          <a:xfrm>
            <a:off x="8293100" y="1901825"/>
            <a:ext cx="217488" cy="92075"/>
          </a:xfrm>
          <a:custGeom>
            <a:avLst/>
            <a:gdLst/>
            <a:ahLst/>
            <a:cxnLst>
              <a:cxn ang="0">
                <a:pos x="2" y="7"/>
              </a:cxn>
              <a:cxn ang="0">
                <a:pos x="4" y="4"/>
              </a:cxn>
              <a:cxn ang="0">
                <a:pos x="8" y="1"/>
              </a:cxn>
              <a:cxn ang="0">
                <a:pos x="10" y="0"/>
              </a:cxn>
              <a:cxn ang="0">
                <a:pos x="16" y="1"/>
              </a:cxn>
              <a:cxn ang="0">
                <a:pos x="18" y="1"/>
              </a:cxn>
              <a:cxn ang="0">
                <a:pos x="20" y="2"/>
              </a:cxn>
              <a:cxn ang="0">
                <a:pos x="22" y="4"/>
              </a:cxn>
              <a:cxn ang="0">
                <a:pos x="26" y="5"/>
              </a:cxn>
              <a:cxn ang="0">
                <a:pos x="30" y="7"/>
              </a:cxn>
              <a:cxn ang="0">
                <a:pos x="34" y="10"/>
              </a:cxn>
              <a:cxn ang="0">
                <a:pos x="38" y="12"/>
              </a:cxn>
              <a:cxn ang="0">
                <a:pos x="42" y="16"/>
              </a:cxn>
              <a:cxn ang="0">
                <a:pos x="46" y="18"/>
              </a:cxn>
              <a:cxn ang="0">
                <a:pos x="52" y="19"/>
              </a:cxn>
              <a:cxn ang="0">
                <a:pos x="58" y="21"/>
              </a:cxn>
              <a:cxn ang="0">
                <a:pos x="62" y="23"/>
              </a:cxn>
              <a:cxn ang="0">
                <a:pos x="68" y="24"/>
              </a:cxn>
              <a:cxn ang="0">
                <a:pos x="74" y="26"/>
              </a:cxn>
              <a:cxn ang="0">
                <a:pos x="80" y="26"/>
              </a:cxn>
              <a:cxn ang="0">
                <a:pos x="88" y="27"/>
              </a:cxn>
              <a:cxn ang="0">
                <a:pos x="93" y="28"/>
              </a:cxn>
              <a:cxn ang="0">
                <a:pos x="99" y="28"/>
              </a:cxn>
              <a:cxn ang="0">
                <a:pos x="105" y="30"/>
              </a:cxn>
              <a:cxn ang="0">
                <a:pos x="111" y="32"/>
              </a:cxn>
              <a:cxn ang="0">
                <a:pos x="117" y="33"/>
              </a:cxn>
              <a:cxn ang="0">
                <a:pos x="123" y="35"/>
              </a:cxn>
              <a:cxn ang="0">
                <a:pos x="129" y="38"/>
              </a:cxn>
              <a:cxn ang="0">
                <a:pos x="137" y="41"/>
              </a:cxn>
              <a:cxn ang="0">
                <a:pos x="137" y="44"/>
              </a:cxn>
              <a:cxn ang="0">
                <a:pos x="135" y="49"/>
              </a:cxn>
              <a:cxn ang="0">
                <a:pos x="133" y="51"/>
              </a:cxn>
              <a:cxn ang="0">
                <a:pos x="133" y="55"/>
              </a:cxn>
              <a:cxn ang="0">
                <a:pos x="125" y="58"/>
              </a:cxn>
              <a:cxn ang="0">
                <a:pos x="117" y="58"/>
              </a:cxn>
              <a:cxn ang="0">
                <a:pos x="109" y="58"/>
              </a:cxn>
              <a:cxn ang="0">
                <a:pos x="101" y="58"/>
              </a:cxn>
              <a:cxn ang="0">
                <a:pos x="92" y="55"/>
              </a:cxn>
              <a:cxn ang="0">
                <a:pos x="83" y="53"/>
              </a:cxn>
              <a:cxn ang="0">
                <a:pos x="74" y="50"/>
              </a:cxn>
              <a:cxn ang="0">
                <a:pos x="66" y="45"/>
              </a:cxn>
              <a:cxn ang="0">
                <a:pos x="56" y="42"/>
              </a:cxn>
              <a:cxn ang="0">
                <a:pos x="48" y="38"/>
              </a:cxn>
              <a:cxn ang="0">
                <a:pos x="38" y="35"/>
              </a:cxn>
              <a:cxn ang="0">
                <a:pos x="30" y="30"/>
              </a:cxn>
              <a:cxn ang="0">
                <a:pos x="22" y="27"/>
              </a:cxn>
              <a:cxn ang="0">
                <a:pos x="14" y="24"/>
              </a:cxn>
              <a:cxn ang="0">
                <a:pos x="8" y="21"/>
              </a:cxn>
              <a:cxn ang="0">
                <a:pos x="2" y="19"/>
              </a:cxn>
              <a:cxn ang="0">
                <a:pos x="0" y="18"/>
              </a:cxn>
              <a:cxn ang="0">
                <a:pos x="2" y="13"/>
              </a:cxn>
              <a:cxn ang="0">
                <a:pos x="2" y="9"/>
              </a:cxn>
              <a:cxn ang="0">
                <a:pos x="2" y="7"/>
              </a:cxn>
              <a:cxn ang="0">
                <a:pos x="2" y="7"/>
              </a:cxn>
            </a:cxnLst>
            <a:rect l="0" t="0" r="r" b="b"/>
            <a:pathLst>
              <a:path w="137" h="58">
                <a:moveTo>
                  <a:pt x="2" y="7"/>
                </a:moveTo>
                <a:lnTo>
                  <a:pt x="4" y="4"/>
                </a:lnTo>
                <a:lnTo>
                  <a:pt x="8" y="1"/>
                </a:lnTo>
                <a:lnTo>
                  <a:pt x="10" y="0"/>
                </a:lnTo>
                <a:lnTo>
                  <a:pt x="16" y="1"/>
                </a:lnTo>
                <a:lnTo>
                  <a:pt x="18" y="1"/>
                </a:lnTo>
                <a:lnTo>
                  <a:pt x="20" y="2"/>
                </a:lnTo>
                <a:lnTo>
                  <a:pt x="22" y="4"/>
                </a:lnTo>
                <a:lnTo>
                  <a:pt x="26" y="5"/>
                </a:lnTo>
                <a:lnTo>
                  <a:pt x="30" y="7"/>
                </a:lnTo>
                <a:lnTo>
                  <a:pt x="34" y="10"/>
                </a:lnTo>
                <a:lnTo>
                  <a:pt x="38" y="12"/>
                </a:lnTo>
                <a:lnTo>
                  <a:pt x="42" y="16"/>
                </a:lnTo>
                <a:lnTo>
                  <a:pt x="46" y="18"/>
                </a:lnTo>
                <a:lnTo>
                  <a:pt x="52" y="19"/>
                </a:lnTo>
                <a:lnTo>
                  <a:pt x="58" y="21"/>
                </a:lnTo>
                <a:lnTo>
                  <a:pt x="62" y="23"/>
                </a:lnTo>
                <a:lnTo>
                  <a:pt x="68" y="24"/>
                </a:lnTo>
                <a:lnTo>
                  <a:pt x="74" y="26"/>
                </a:lnTo>
                <a:lnTo>
                  <a:pt x="80" y="26"/>
                </a:lnTo>
                <a:lnTo>
                  <a:pt x="88" y="27"/>
                </a:lnTo>
                <a:lnTo>
                  <a:pt x="93" y="28"/>
                </a:lnTo>
                <a:lnTo>
                  <a:pt x="99" y="28"/>
                </a:lnTo>
                <a:lnTo>
                  <a:pt x="105" y="30"/>
                </a:lnTo>
                <a:lnTo>
                  <a:pt x="111" y="32"/>
                </a:lnTo>
                <a:lnTo>
                  <a:pt x="117" y="33"/>
                </a:lnTo>
                <a:lnTo>
                  <a:pt x="123" y="35"/>
                </a:lnTo>
                <a:lnTo>
                  <a:pt x="129" y="38"/>
                </a:lnTo>
                <a:lnTo>
                  <a:pt x="137" y="41"/>
                </a:lnTo>
                <a:lnTo>
                  <a:pt x="137" y="44"/>
                </a:lnTo>
                <a:lnTo>
                  <a:pt x="135" y="49"/>
                </a:lnTo>
                <a:lnTo>
                  <a:pt x="133" y="51"/>
                </a:lnTo>
                <a:lnTo>
                  <a:pt x="133" y="55"/>
                </a:lnTo>
                <a:lnTo>
                  <a:pt x="125" y="58"/>
                </a:lnTo>
                <a:lnTo>
                  <a:pt x="117" y="58"/>
                </a:lnTo>
                <a:lnTo>
                  <a:pt x="109" y="58"/>
                </a:lnTo>
                <a:lnTo>
                  <a:pt x="101" y="58"/>
                </a:lnTo>
                <a:lnTo>
                  <a:pt x="92" y="55"/>
                </a:lnTo>
                <a:lnTo>
                  <a:pt x="83" y="53"/>
                </a:lnTo>
                <a:lnTo>
                  <a:pt x="74" y="50"/>
                </a:lnTo>
                <a:lnTo>
                  <a:pt x="66" y="45"/>
                </a:lnTo>
                <a:lnTo>
                  <a:pt x="56" y="42"/>
                </a:lnTo>
                <a:lnTo>
                  <a:pt x="48" y="38"/>
                </a:lnTo>
                <a:lnTo>
                  <a:pt x="38" y="35"/>
                </a:lnTo>
                <a:lnTo>
                  <a:pt x="30" y="30"/>
                </a:lnTo>
                <a:lnTo>
                  <a:pt x="22" y="27"/>
                </a:lnTo>
                <a:lnTo>
                  <a:pt x="14" y="24"/>
                </a:lnTo>
                <a:lnTo>
                  <a:pt x="8" y="21"/>
                </a:lnTo>
                <a:lnTo>
                  <a:pt x="2" y="19"/>
                </a:lnTo>
                <a:lnTo>
                  <a:pt x="0" y="18"/>
                </a:lnTo>
                <a:lnTo>
                  <a:pt x="2" y="13"/>
                </a:lnTo>
                <a:lnTo>
                  <a:pt x="2" y="9"/>
                </a:lnTo>
                <a:lnTo>
                  <a:pt x="2" y="7"/>
                </a:lnTo>
                <a:lnTo>
                  <a:pt x="2" y="7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33" name="Freeform 93"/>
          <p:cNvSpPr>
            <a:spLocks noChangeArrowheads="1"/>
          </p:cNvSpPr>
          <p:nvPr/>
        </p:nvSpPr>
        <p:spPr bwMode="auto">
          <a:xfrm>
            <a:off x="8258175" y="1611313"/>
            <a:ext cx="306388" cy="46037"/>
          </a:xfrm>
          <a:custGeom>
            <a:avLst/>
            <a:gdLst/>
            <a:ahLst/>
            <a:cxnLst>
              <a:cxn ang="0">
                <a:pos x="191" y="7"/>
              </a:cxn>
              <a:cxn ang="0">
                <a:pos x="187" y="14"/>
              </a:cxn>
              <a:cxn ang="0">
                <a:pos x="179" y="17"/>
              </a:cxn>
              <a:cxn ang="0">
                <a:pos x="171" y="20"/>
              </a:cxn>
              <a:cxn ang="0">
                <a:pos x="161" y="23"/>
              </a:cxn>
              <a:cxn ang="0">
                <a:pos x="151" y="23"/>
              </a:cxn>
              <a:cxn ang="0">
                <a:pos x="141" y="23"/>
              </a:cxn>
              <a:cxn ang="0">
                <a:pos x="129" y="21"/>
              </a:cxn>
              <a:cxn ang="0">
                <a:pos x="119" y="18"/>
              </a:cxn>
              <a:cxn ang="0">
                <a:pos x="107" y="18"/>
              </a:cxn>
              <a:cxn ang="0">
                <a:pos x="94" y="20"/>
              </a:cxn>
              <a:cxn ang="0">
                <a:pos x="82" y="23"/>
              </a:cxn>
              <a:cxn ang="0">
                <a:pos x="68" y="26"/>
              </a:cxn>
              <a:cxn ang="0">
                <a:pos x="54" y="28"/>
              </a:cxn>
              <a:cxn ang="0">
                <a:pos x="40" y="29"/>
              </a:cxn>
              <a:cxn ang="0">
                <a:pos x="26" y="29"/>
              </a:cxn>
              <a:cxn ang="0">
                <a:pos x="20" y="26"/>
              </a:cxn>
              <a:cxn ang="0">
                <a:pos x="12" y="25"/>
              </a:cxn>
              <a:cxn ang="0">
                <a:pos x="6" y="21"/>
              </a:cxn>
              <a:cxn ang="0">
                <a:pos x="0" y="20"/>
              </a:cxn>
              <a:cxn ang="0">
                <a:pos x="6" y="14"/>
              </a:cxn>
              <a:cxn ang="0">
                <a:pos x="24" y="6"/>
              </a:cxn>
              <a:cxn ang="0">
                <a:pos x="46" y="2"/>
              </a:cxn>
              <a:cxn ang="0">
                <a:pos x="70" y="0"/>
              </a:cxn>
              <a:cxn ang="0">
                <a:pos x="96" y="0"/>
              </a:cxn>
              <a:cxn ang="0">
                <a:pos x="121" y="0"/>
              </a:cxn>
              <a:cxn ang="0">
                <a:pos x="143" y="0"/>
              </a:cxn>
              <a:cxn ang="0">
                <a:pos x="163" y="0"/>
              </a:cxn>
              <a:cxn ang="0">
                <a:pos x="171" y="0"/>
              </a:cxn>
              <a:cxn ang="0">
                <a:pos x="177" y="2"/>
              </a:cxn>
              <a:cxn ang="0">
                <a:pos x="185" y="5"/>
              </a:cxn>
              <a:cxn ang="0">
                <a:pos x="191" y="6"/>
              </a:cxn>
              <a:cxn ang="0">
                <a:pos x="193" y="6"/>
              </a:cxn>
            </a:cxnLst>
            <a:rect l="0" t="0" r="r" b="b"/>
            <a:pathLst>
              <a:path w="193" h="29">
                <a:moveTo>
                  <a:pt x="193" y="6"/>
                </a:moveTo>
                <a:lnTo>
                  <a:pt x="191" y="7"/>
                </a:lnTo>
                <a:lnTo>
                  <a:pt x="189" y="11"/>
                </a:lnTo>
                <a:lnTo>
                  <a:pt x="187" y="14"/>
                </a:lnTo>
                <a:lnTo>
                  <a:pt x="183" y="15"/>
                </a:lnTo>
                <a:lnTo>
                  <a:pt x="179" y="17"/>
                </a:lnTo>
                <a:lnTo>
                  <a:pt x="175" y="18"/>
                </a:lnTo>
                <a:lnTo>
                  <a:pt x="171" y="20"/>
                </a:lnTo>
                <a:lnTo>
                  <a:pt x="167" y="21"/>
                </a:lnTo>
                <a:lnTo>
                  <a:pt x="161" y="23"/>
                </a:lnTo>
                <a:lnTo>
                  <a:pt x="157" y="23"/>
                </a:lnTo>
                <a:lnTo>
                  <a:pt x="151" y="23"/>
                </a:lnTo>
                <a:lnTo>
                  <a:pt x="145" y="25"/>
                </a:lnTo>
                <a:lnTo>
                  <a:pt x="141" y="23"/>
                </a:lnTo>
                <a:lnTo>
                  <a:pt x="135" y="23"/>
                </a:lnTo>
                <a:lnTo>
                  <a:pt x="129" y="21"/>
                </a:lnTo>
                <a:lnTo>
                  <a:pt x="126" y="20"/>
                </a:lnTo>
                <a:lnTo>
                  <a:pt x="119" y="18"/>
                </a:lnTo>
                <a:lnTo>
                  <a:pt x="114" y="18"/>
                </a:lnTo>
                <a:lnTo>
                  <a:pt x="107" y="18"/>
                </a:lnTo>
                <a:lnTo>
                  <a:pt x="102" y="20"/>
                </a:lnTo>
                <a:lnTo>
                  <a:pt x="94" y="20"/>
                </a:lnTo>
                <a:lnTo>
                  <a:pt x="88" y="21"/>
                </a:lnTo>
                <a:lnTo>
                  <a:pt x="82" y="23"/>
                </a:lnTo>
                <a:lnTo>
                  <a:pt x="74" y="25"/>
                </a:lnTo>
                <a:lnTo>
                  <a:pt x="68" y="26"/>
                </a:lnTo>
                <a:lnTo>
                  <a:pt x="60" y="26"/>
                </a:lnTo>
                <a:lnTo>
                  <a:pt x="54" y="28"/>
                </a:lnTo>
                <a:lnTo>
                  <a:pt x="46" y="29"/>
                </a:lnTo>
                <a:lnTo>
                  <a:pt x="40" y="29"/>
                </a:lnTo>
                <a:lnTo>
                  <a:pt x="34" y="29"/>
                </a:lnTo>
                <a:lnTo>
                  <a:pt x="26" y="29"/>
                </a:lnTo>
                <a:lnTo>
                  <a:pt x="22" y="28"/>
                </a:lnTo>
                <a:lnTo>
                  <a:pt x="20" y="26"/>
                </a:lnTo>
                <a:lnTo>
                  <a:pt x="16" y="25"/>
                </a:lnTo>
                <a:lnTo>
                  <a:pt x="12" y="25"/>
                </a:lnTo>
                <a:lnTo>
                  <a:pt x="10" y="23"/>
                </a:lnTo>
                <a:lnTo>
                  <a:pt x="6" y="21"/>
                </a:lnTo>
                <a:lnTo>
                  <a:pt x="3" y="21"/>
                </a:lnTo>
                <a:lnTo>
                  <a:pt x="0" y="20"/>
                </a:lnTo>
                <a:lnTo>
                  <a:pt x="0" y="18"/>
                </a:lnTo>
                <a:lnTo>
                  <a:pt x="6" y="14"/>
                </a:lnTo>
                <a:lnTo>
                  <a:pt x="14" y="11"/>
                </a:lnTo>
                <a:lnTo>
                  <a:pt x="24" y="6"/>
                </a:lnTo>
                <a:lnTo>
                  <a:pt x="34" y="5"/>
                </a:lnTo>
                <a:lnTo>
                  <a:pt x="46" y="2"/>
                </a:lnTo>
                <a:lnTo>
                  <a:pt x="58" y="2"/>
                </a:lnTo>
                <a:lnTo>
                  <a:pt x="70" y="0"/>
                </a:lnTo>
                <a:lnTo>
                  <a:pt x="84" y="0"/>
                </a:lnTo>
                <a:lnTo>
                  <a:pt x="96" y="0"/>
                </a:lnTo>
                <a:lnTo>
                  <a:pt x="110" y="0"/>
                </a:lnTo>
                <a:lnTo>
                  <a:pt x="121" y="0"/>
                </a:lnTo>
                <a:lnTo>
                  <a:pt x="133" y="0"/>
                </a:lnTo>
                <a:lnTo>
                  <a:pt x="143" y="0"/>
                </a:lnTo>
                <a:lnTo>
                  <a:pt x="153" y="2"/>
                </a:lnTo>
                <a:lnTo>
                  <a:pt x="163" y="0"/>
                </a:lnTo>
                <a:lnTo>
                  <a:pt x="169" y="0"/>
                </a:lnTo>
                <a:lnTo>
                  <a:pt x="171" y="0"/>
                </a:lnTo>
                <a:lnTo>
                  <a:pt x="173" y="2"/>
                </a:lnTo>
                <a:lnTo>
                  <a:pt x="177" y="2"/>
                </a:lnTo>
                <a:lnTo>
                  <a:pt x="181" y="3"/>
                </a:lnTo>
                <a:lnTo>
                  <a:pt x="185" y="5"/>
                </a:lnTo>
                <a:lnTo>
                  <a:pt x="189" y="5"/>
                </a:lnTo>
                <a:lnTo>
                  <a:pt x="191" y="6"/>
                </a:lnTo>
                <a:lnTo>
                  <a:pt x="193" y="6"/>
                </a:lnTo>
                <a:lnTo>
                  <a:pt x="193" y="6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34" name="Freeform 94"/>
          <p:cNvSpPr>
            <a:spLocks noChangeArrowheads="1"/>
          </p:cNvSpPr>
          <p:nvPr/>
        </p:nvSpPr>
        <p:spPr bwMode="auto">
          <a:xfrm>
            <a:off x="8035925" y="1611313"/>
            <a:ext cx="109538" cy="80962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7" y="0"/>
              </a:cxn>
              <a:cxn ang="0">
                <a:pos x="20" y="2"/>
              </a:cxn>
              <a:cxn ang="0">
                <a:pos x="22" y="3"/>
              </a:cxn>
              <a:cxn ang="0">
                <a:pos x="24" y="5"/>
              </a:cxn>
              <a:cxn ang="0">
                <a:pos x="27" y="7"/>
              </a:cxn>
              <a:cxn ang="0">
                <a:pos x="31" y="12"/>
              </a:cxn>
              <a:cxn ang="0">
                <a:pos x="36" y="17"/>
              </a:cxn>
              <a:cxn ang="0">
                <a:pos x="39" y="21"/>
              </a:cxn>
              <a:cxn ang="0">
                <a:pos x="41" y="23"/>
              </a:cxn>
              <a:cxn ang="0">
                <a:pos x="45" y="25"/>
              </a:cxn>
              <a:cxn ang="0">
                <a:pos x="47" y="26"/>
              </a:cxn>
              <a:cxn ang="0">
                <a:pos x="53" y="26"/>
              </a:cxn>
              <a:cxn ang="0">
                <a:pos x="57" y="28"/>
              </a:cxn>
              <a:cxn ang="0">
                <a:pos x="61" y="29"/>
              </a:cxn>
              <a:cxn ang="0">
                <a:pos x="63" y="32"/>
              </a:cxn>
              <a:cxn ang="0">
                <a:pos x="67" y="34"/>
              </a:cxn>
              <a:cxn ang="0">
                <a:pos x="67" y="37"/>
              </a:cxn>
              <a:cxn ang="0">
                <a:pos x="69" y="41"/>
              </a:cxn>
              <a:cxn ang="0">
                <a:pos x="69" y="44"/>
              </a:cxn>
              <a:cxn ang="0">
                <a:pos x="67" y="48"/>
              </a:cxn>
              <a:cxn ang="0">
                <a:pos x="63" y="49"/>
              </a:cxn>
              <a:cxn ang="0">
                <a:pos x="57" y="51"/>
              </a:cxn>
              <a:cxn ang="0">
                <a:pos x="53" y="51"/>
              </a:cxn>
              <a:cxn ang="0">
                <a:pos x="49" y="51"/>
              </a:cxn>
              <a:cxn ang="0">
                <a:pos x="45" y="49"/>
              </a:cxn>
              <a:cxn ang="0">
                <a:pos x="41" y="49"/>
              </a:cxn>
              <a:cxn ang="0">
                <a:pos x="38" y="48"/>
              </a:cxn>
              <a:cxn ang="0">
                <a:pos x="33" y="46"/>
              </a:cxn>
              <a:cxn ang="0">
                <a:pos x="29" y="43"/>
              </a:cxn>
              <a:cxn ang="0">
                <a:pos x="26" y="41"/>
              </a:cxn>
              <a:cxn ang="0">
                <a:pos x="22" y="38"/>
              </a:cxn>
              <a:cxn ang="0">
                <a:pos x="17" y="37"/>
              </a:cxn>
              <a:cxn ang="0">
                <a:pos x="15" y="34"/>
              </a:cxn>
              <a:cxn ang="0">
                <a:pos x="12" y="30"/>
              </a:cxn>
              <a:cxn ang="0">
                <a:pos x="10" y="29"/>
              </a:cxn>
              <a:cxn ang="0">
                <a:pos x="8" y="26"/>
              </a:cxn>
              <a:cxn ang="0">
                <a:pos x="3" y="23"/>
              </a:cxn>
              <a:cxn ang="0">
                <a:pos x="2" y="20"/>
              </a:cxn>
              <a:cxn ang="0">
                <a:pos x="0" y="15"/>
              </a:cxn>
              <a:cxn ang="0">
                <a:pos x="2" y="12"/>
              </a:cxn>
              <a:cxn ang="0">
                <a:pos x="2" y="7"/>
              </a:cxn>
              <a:cxn ang="0">
                <a:pos x="6" y="5"/>
              </a:cxn>
              <a:cxn ang="0">
                <a:pos x="8" y="2"/>
              </a:cxn>
              <a:cxn ang="0">
                <a:pos x="14" y="0"/>
              </a:cxn>
              <a:cxn ang="0">
                <a:pos x="14" y="0"/>
              </a:cxn>
            </a:cxnLst>
            <a:rect l="0" t="0" r="r" b="b"/>
            <a:pathLst>
              <a:path w="69" h="51">
                <a:moveTo>
                  <a:pt x="14" y="0"/>
                </a:moveTo>
                <a:lnTo>
                  <a:pt x="17" y="0"/>
                </a:lnTo>
                <a:lnTo>
                  <a:pt x="20" y="2"/>
                </a:lnTo>
                <a:lnTo>
                  <a:pt x="22" y="3"/>
                </a:lnTo>
                <a:lnTo>
                  <a:pt x="24" y="5"/>
                </a:lnTo>
                <a:lnTo>
                  <a:pt x="27" y="7"/>
                </a:lnTo>
                <a:lnTo>
                  <a:pt x="31" y="12"/>
                </a:lnTo>
                <a:lnTo>
                  <a:pt x="36" y="17"/>
                </a:lnTo>
                <a:lnTo>
                  <a:pt x="39" y="21"/>
                </a:lnTo>
                <a:lnTo>
                  <a:pt x="41" y="23"/>
                </a:lnTo>
                <a:lnTo>
                  <a:pt x="45" y="25"/>
                </a:lnTo>
                <a:lnTo>
                  <a:pt x="47" y="26"/>
                </a:lnTo>
                <a:lnTo>
                  <a:pt x="53" y="26"/>
                </a:lnTo>
                <a:lnTo>
                  <a:pt x="57" y="28"/>
                </a:lnTo>
                <a:lnTo>
                  <a:pt x="61" y="29"/>
                </a:lnTo>
                <a:lnTo>
                  <a:pt x="63" y="32"/>
                </a:lnTo>
                <a:lnTo>
                  <a:pt x="67" y="34"/>
                </a:lnTo>
                <a:lnTo>
                  <a:pt x="67" y="37"/>
                </a:lnTo>
                <a:lnTo>
                  <a:pt x="69" y="41"/>
                </a:lnTo>
                <a:lnTo>
                  <a:pt x="69" y="44"/>
                </a:lnTo>
                <a:lnTo>
                  <a:pt x="67" y="48"/>
                </a:lnTo>
                <a:lnTo>
                  <a:pt x="63" y="49"/>
                </a:lnTo>
                <a:lnTo>
                  <a:pt x="57" y="51"/>
                </a:lnTo>
                <a:lnTo>
                  <a:pt x="53" y="51"/>
                </a:lnTo>
                <a:lnTo>
                  <a:pt x="49" y="51"/>
                </a:lnTo>
                <a:lnTo>
                  <a:pt x="45" y="49"/>
                </a:lnTo>
                <a:lnTo>
                  <a:pt x="41" y="49"/>
                </a:lnTo>
                <a:lnTo>
                  <a:pt x="38" y="48"/>
                </a:lnTo>
                <a:lnTo>
                  <a:pt x="33" y="46"/>
                </a:lnTo>
                <a:lnTo>
                  <a:pt x="29" y="43"/>
                </a:lnTo>
                <a:lnTo>
                  <a:pt x="26" y="41"/>
                </a:lnTo>
                <a:lnTo>
                  <a:pt x="22" y="38"/>
                </a:lnTo>
                <a:lnTo>
                  <a:pt x="17" y="37"/>
                </a:lnTo>
                <a:lnTo>
                  <a:pt x="15" y="34"/>
                </a:lnTo>
                <a:lnTo>
                  <a:pt x="12" y="30"/>
                </a:lnTo>
                <a:lnTo>
                  <a:pt x="10" y="29"/>
                </a:lnTo>
                <a:lnTo>
                  <a:pt x="8" y="26"/>
                </a:lnTo>
                <a:lnTo>
                  <a:pt x="3" y="23"/>
                </a:lnTo>
                <a:lnTo>
                  <a:pt x="2" y="20"/>
                </a:lnTo>
                <a:lnTo>
                  <a:pt x="0" y="15"/>
                </a:lnTo>
                <a:lnTo>
                  <a:pt x="2" y="12"/>
                </a:lnTo>
                <a:lnTo>
                  <a:pt x="2" y="7"/>
                </a:lnTo>
                <a:lnTo>
                  <a:pt x="6" y="5"/>
                </a:lnTo>
                <a:lnTo>
                  <a:pt x="8" y="2"/>
                </a:lnTo>
                <a:lnTo>
                  <a:pt x="14" y="0"/>
                </a:lnTo>
                <a:lnTo>
                  <a:pt x="14" y="0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35" name="Freeform 95"/>
          <p:cNvSpPr>
            <a:spLocks noChangeArrowheads="1"/>
          </p:cNvSpPr>
          <p:nvPr/>
        </p:nvSpPr>
        <p:spPr bwMode="auto">
          <a:xfrm>
            <a:off x="8205788" y="1420813"/>
            <a:ext cx="342900" cy="171450"/>
          </a:xfrm>
          <a:custGeom>
            <a:avLst/>
            <a:gdLst/>
            <a:ahLst/>
            <a:cxnLst>
              <a:cxn ang="0">
                <a:pos x="212" y="2"/>
              </a:cxn>
              <a:cxn ang="0">
                <a:pos x="204" y="0"/>
              </a:cxn>
              <a:cxn ang="0">
                <a:pos x="190" y="2"/>
              </a:cxn>
              <a:cxn ang="0">
                <a:pos x="174" y="5"/>
              </a:cxn>
              <a:cxn ang="0">
                <a:pos x="156" y="9"/>
              </a:cxn>
              <a:cxn ang="0">
                <a:pos x="138" y="16"/>
              </a:cxn>
              <a:cxn ang="0">
                <a:pos x="123" y="22"/>
              </a:cxn>
              <a:cxn ang="0">
                <a:pos x="111" y="29"/>
              </a:cxn>
              <a:cxn ang="0">
                <a:pos x="101" y="37"/>
              </a:cxn>
              <a:cxn ang="0">
                <a:pos x="91" y="43"/>
              </a:cxn>
              <a:cxn ang="0">
                <a:pos x="79" y="50"/>
              </a:cxn>
              <a:cxn ang="0">
                <a:pos x="69" y="57"/>
              </a:cxn>
              <a:cxn ang="0">
                <a:pos x="57" y="63"/>
              </a:cxn>
              <a:cxn ang="0">
                <a:pos x="45" y="71"/>
              </a:cxn>
              <a:cxn ang="0">
                <a:pos x="33" y="78"/>
              </a:cxn>
              <a:cxn ang="0">
                <a:pos x="24" y="86"/>
              </a:cxn>
              <a:cxn ang="0">
                <a:pos x="15" y="91"/>
              </a:cxn>
              <a:cxn ang="0">
                <a:pos x="12" y="95"/>
              </a:cxn>
              <a:cxn ang="0">
                <a:pos x="6" y="101"/>
              </a:cxn>
              <a:cxn ang="0">
                <a:pos x="0" y="105"/>
              </a:cxn>
              <a:cxn ang="0">
                <a:pos x="10" y="106"/>
              </a:cxn>
              <a:cxn ang="0">
                <a:pos x="31" y="103"/>
              </a:cxn>
              <a:cxn ang="0">
                <a:pos x="57" y="92"/>
              </a:cxn>
              <a:cxn ang="0">
                <a:pos x="87" y="78"/>
              </a:cxn>
              <a:cxn ang="0">
                <a:pos x="115" y="63"/>
              </a:cxn>
              <a:cxn ang="0">
                <a:pos x="143" y="46"/>
              </a:cxn>
              <a:cxn ang="0">
                <a:pos x="168" y="32"/>
              </a:cxn>
              <a:cxn ang="0">
                <a:pos x="188" y="22"/>
              </a:cxn>
              <a:cxn ang="0">
                <a:pos x="200" y="16"/>
              </a:cxn>
              <a:cxn ang="0">
                <a:pos x="206" y="11"/>
              </a:cxn>
              <a:cxn ang="0">
                <a:pos x="212" y="6"/>
              </a:cxn>
              <a:cxn ang="0">
                <a:pos x="216" y="4"/>
              </a:cxn>
            </a:cxnLst>
            <a:rect l="0" t="0" r="r" b="b"/>
            <a:pathLst>
              <a:path w="216" h="108">
                <a:moveTo>
                  <a:pt x="216" y="4"/>
                </a:moveTo>
                <a:lnTo>
                  <a:pt x="212" y="2"/>
                </a:lnTo>
                <a:lnTo>
                  <a:pt x="208" y="2"/>
                </a:lnTo>
                <a:lnTo>
                  <a:pt x="204" y="0"/>
                </a:lnTo>
                <a:lnTo>
                  <a:pt x="198" y="2"/>
                </a:lnTo>
                <a:lnTo>
                  <a:pt x="190" y="2"/>
                </a:lnTo>
                <a:lnTo>
                  <a:pt x="182" y="4"/>
                </a:lnTo>
                <a:lnTo>
                  <a:pt x="174" y="5"/>
                </a:lnTo>
                <a:lnTo>
                  <a:pt x="166" y="8"/>
                </a:lnTo>
                <a:lnTo>
                  <a:pt x="156" y="9"/>
                </a:lnTo>
                <a:lnTo>
                  <a:pt x="147" y="13"/>
                </a:lnTo>
                <a:lnTo>
                  <a:pt x="138" y="16"/>
                </a:lnTo>
                <a:lnTo>
                  <a:pt x="131" y="19"/>
                </a:lnTo>
                <a:lnTo>
                  <a:pt x="123" y="22"/>
                </a:lnTo>
                <a:lnTo>
                  <a:pt x="117" y="27"/>
                </a:lnTo>
                <a:lnTo>
                  <a:pt x="111" y="29"/>
                </a:lnTo>
                <a:lnTo>
                  <a:pt x="107" y="34"/>
                </a:lnTo>
                <a:lnTo>
                  <a:pt x="101" y="37"/>
                </a:lnTo>
                <a:lnTo>
                  <a:pt x="97" y="40"/>
                </a:lnTo>
                <a:lnTo>
                  <a:pt x="91" y="43"/>
                </a:lnTo>
                <a:lnTo>
                  <a:pt x="85" y="46"/>
                </a:lnTo>
                <a:lnTo>
                  <a:pt x="79" y="50"/>
                </a:lnTo>
                <a:lnTo>
                  <a:pt x="75" y="54"/>
                </a:lnTo>
                <a:lnTo>
                  <a:pt x="69" y="57"/>
                </a:lnTo>
                <a:lnTo>
                  <a:pt x="63" y="60"/>
                </a:lnTo>
                <a:lnTo>
                  <a:pt x="57" y="63"/>
                </a:lnTo>
                <a:lnTo>
                  <a:pt x="51" y="68"/>
                </a:lnTo>
                <a:lnTo>
                  <a:pt x="45" y="71"/>
                </a:lnTo>
                <a:lnTo>
                  <a:pt x="39" y="74"/>
                </a:lnTo>
                <a:lnTo>
                  <a:pt x="33" y="78"/>
                </a:lnTo>
                <a:lnTo>
                  <a:pt x="27" y="82"/>
                </a:lnTo>
                <a:lnTo>
                  <a:pt x="24" y="86"/>
                </a:lnTo>
                <a:lnTo>
                  <a:pt x="17" y="91"/>
                </a:lnTo>
                <a:lnTo>
                  <a:pt x="15" y="91"/>
                </a:lnTo>
                <a:lnTo>
                  <a:pt x="15" y="94"/>
                </a:lnTo>
                <a:lnTo>
                  <a:pt x="12" y="95"/>
                </a:lnTo>
                <a:lnTo>
                  <a:pt x="8" y="99"/>
                </a:lnTo>
                <a:lnTo>
                  <a:pt x="6" y="101"/>
                </a:lnTo>
                <a:lnTo>
                  <a:pt x="2" y="103"/>
                </a:lnTo>
                <a:lnTo>
                  <a:pt x="0" y="105"/>
                </a:lnTo>
                <a:lnTo>
                  <a:pt x="0" y="108"/>
                </a:lnTo>
                <a:lnTo>
                  <a:pt x="10" y="106"/>
                </a:lnTo>
                <a:lnTo>
                  <a:pt x="20" y="106"/>
                </a:lnTo>
                <a:lnTo>
                  <a:pt x="31" y="103"/>
                </a:lnTo>
                <a:lnTo>
                  <a:pt x="43" y="99"/>
                </a:lnTo>
                <a:lnTo>
                  <a:pt x="57" y="92"/>
                </a:lnTo>
                <a:lnTo>
                  <a:pt x="71" y="86"/>
                </a:lnTo>
                <a:lnTo>
                  <a:pt x="87" y="78"/>
                </a:lnTo>
                <a:lnTo>
                  <a:pt x="101" y="71"/>
                </a:lnTo>
                <a:lnTo>
                  <a:pt x="115" y="63"/>
                </a:lnTo>
                <a:lnTo>
                  <a:pt x="131" y="54"/>
                </a:lnTo>
                <a:lnTo>
                  <a:pt x="143" y="46"/>
                </a:lnTo>
                <a:lnTo>
                  <a:pt x="156" y="40"/>
                </a:lnTo>
                <a:lnTo>
                  <a:pt x="168" y="32"/>
                </a:lnTo>
                <a:lnTo>
                  <a:pt x="178" y="28"/>
                </a:lnTo>
                <a:lnTo>
                  <a:pt x="188" y="22"/>
                </a:lnTo>
                <a:lnTo>
                  <a:pt x="196" y="19"/>
                </a:lnTo>
                <a:lnTo>
                  <a:pt x="200" y="16"/>
                </a:lnTo>
                <a:lnTo>
                  <a:pt x="202" y="14"/>
                </a:lnTo>
                <a:lnTo>
                  <a:pt x="206" y="11"/>
                </a:lnTo>
                <a:lnTo>
                  <a:pt x="210" y="9"/>
                </a:lnTo>
                <a:lnTo>
                  <a:pt x="212" y="6"/>
                </a:lnTo>
                <a:lnTo>
                  <a:pt x="214" y="5"/>
                </a:lnTo>
                <a:lnTo>
                  <a:pt x="216" y="4"/>
                </a:lnTo>
                <a:lnTo>
                  <a:pt x="216" y="4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36" name="Freeform 96"/>
          <p:cNvSpPr>
            <a:spLocks noChangeArrowheads="1"/>
          </p:cNvSpPr>
          <p:nvPr/>
        </p:nvSpPr>
        <p:spPr bwMode="auto">
          <a:xfrm>
            <a:off x="8369300" y="1419225"/>
            <a:ext cx="84138" cy="292100"/>
          </a:xfrm>
          <a:custGeom>
            <a:avLst/>
            <a:gdLst/>
            <a:ahLst/>
            <a:cxnLst>
              <a:cxn ang="0">
                <a:pos x="49" y="184"/>
              </a:cxn>
              <a:cxn ang="0">
                <a:pos x="47" y="182"/>
              </a:cxn>
              <a:cxn ang="0">
                <a:pos x="45" y="181"/>
              </a:cxn>
              <a:cxn ang="0">
                <a:pos x="42" y="178"/>
              </a:cxn>
              <a:cxn ang="0">
                <a:pos x="40" y="174"/>
              </a:cxn>
              <a:cxn ang="0">
                <a:pos x="35" y="170"/>
              </a:cxn>
              <a:cxn ang="0">
                <a:pos x="33" y="165"/>
              </a:cxn>
              <a:cxn ang="0">
                <a:pos x="30" y="161"/>
              </a:cxn>
              <a:cxn ang="0">
                <a:pos x="28" y="155"/>
              </a:cxn>
              <a:cxn ang="0">
                <a:pos x="24" y="149"/>
              </a:cxn>
              <a:cxn ang="0">
                <a:pos x="21" y="142"/>
              </a:cxn>
              <a:cxn ang="0">
                <a:pos x="20" y="135"/>
              </a:cxn>
              <a:cxn ang="0">
                <a:pos x="20" y="128"/>
              </a:cxn>
              <a:cxn ang="0">
                <a:pos x="18" y="123"/>
              </a:cxn>
              <a:cxn ang="0">
                <a:pos x="18" y="116"/>
              </a:cxn>
              <a:cxn ang="0">
                <a:pos x="18" y="110"/>
              </a:cxn>
              <a:cxn ang="0">
                <a:pos x="18" y="104"/>
              </a:cxn>
              <a:cxn ang="0">
                <a:pos x="18" y="98"/>
              </a:cxn>
              <a:cxn ang="0">
                <a:pos x="18" y="92"/>
              </a:cxn>
              <a:cxn ang="0">
                <a:pos x="16" y="87"/>
              </a:cxn>
              <a:cxn ang="0">
                <a:pos x="16" y="81"/>
              </a:cxn>
              <a:cxn ang="0">
                <a:pos x="14" y="75"/>
              </a:cxn>
              <a:cxn ang="0">
                <a:pos x="12" y="69"/>
              </a:cxn>
              <a:cxn ang="0">
                <a:pos x="10" y="63"/>
              </a:cxn>
              <a:cxn ang="0">
                <a:pos x="10" y="58"/>
              </a:cxn>
              <a:cxn ang="0">
                <a:pos x="6" y="51"/>
              </a:cxn>
              <a:cxn ang="0">
                <a:pos x="4" y="44"/>
              </a:cxn>
              <a:cxn ang="0">
                <a:pos x="4" y="38"/>
              </a:cxn>
              <a:cxn ang="0">
                <a:pos x="2" y="32"/>
              </a:cxn>
              <a:cxn ang="0">
                <a:pos x="0" y="26"/>
              </a:cxn>
              <a:cxn ang="0">
                <a:pos x="0" y="20"/>
              </a:cxn>
              <a:cxn ang="0">
                <a:pos x="0" y="14"/>
              </a:cxn>
              <a:cxn ang="0">
                <a:pos x="0" y="7"/>
              </a:cxn>
              <a:cxn ang="0">
                <a:pos x="2" y="5"/>
              </a:cxn>
              <a:cxn ang="0">
                <a:pos x="8" y="3"/>
              </a:cxn>
              <a:cxn ang="0">
                <a:pos x="12" y="1"/>
              </a:cxn>
              <a:cxn ang="0">
                <a:pos x="14" y="0"/>
              </a:cxn>
              <a:cxn ang="0">
                <a:pos x="20" y="5"/>
              </a:cxn>
              <a:cxn ang="0">
                <a:pos x="26" y="10"/>
              </a:cxn>
              <a:cxn ang="0">
                <a:pos x="30" y="18"/>
              </a:cxn>
              <a:cxn ang="0">
                <a:pos x="33" y="28"/>
              </a:cxn>
              <a:cxn ang="0">
                <a:pos x="35" y="38"/>
              </a:cxn>
              <a:cxn ang="0">
                <a:pos x="40" y="49"/>
              </a:cxn>
              <a:cxn ang="0">
                <a:pos x="42" y="61"/>
              </a:cxn>
              <a:cxn ang="0">
                <a:pos x="44" y="73"/>
              </a:cxn>
              <a:cxn ang="0">
                <a:pos x="44" y="84"/>
              </a:cxn>
              <a:cxn ang="0">
                <a:pos x="45" y="96"/>
              </a:cxn>
              <a:cxn ang="0">
                <a:pos x="47" y="107"/>
              </a:cxn>
              <a:cxn ang="0">
                <a:pos x="49" y="119"/>
              </a:cxn>
              <a:cxn ang="0">
                <a:pos x="49" y="130"/>
              </a:cxn>
              <a:cxn ang="0">
                <a:pos x="51" y="139"/>
              </a:cxn>
              <a:cxn ang="0">
                <a:pos x="51" y="149"/>
              </a:cxn>
              <a:cxn ang="0">
                <a:pos x="53" y="156"/>
              </a:cxn>
              <a:cxn ang="0">
                <a:pos x="53" y="158"/>
              </a:cxn>
              <a:cxn ang="0">
                <a:pos x="53" y="161"/>
              </a:cxn>
              <a:cxn ang="0">
                <a:pos x="51" y="165"/>
              </a:cxn>
              <a:cxn ang="0">
                <a:pos x="51" y="170"/>
              </a:cxn>
              <a:cxn ang="0">
                <a:pos x="51" y="173"/>
              </a:cxn>
              <a:cxn ang="0">
                <a:pos x="49" y="178"/>
              </a:cxn>
              <a:cxn ang="0">
                <a:pos x="49" y="181"/>
              </a:cxn>
              <a:cxn ang="0">
                <a:pos x="49" y="184"/>
              </a:cxn>
              <a:cxn ang="0">
                <a:pos x="49" y="184"/>
              </a:cxn>
            </a:cxnLst>
            <a:rect l="0" t="0" r="r" b="b"/>
            <a:pathLst>
              <a:path w="53" h="184">
                <a:moveTo>
                  <a:pt x="49" y="184"/>
                </a:moveTo>
                <a:lnTo>
                  <a:pt x="47" y="182"/>
                </a:lnTo>
                <a:lnTo>
                  <a:pt x="45" y="181"/>
                </a:lnTo>
                <a:lnTo>
                  <a:pt x="42" y="178"/>
                </a:lnTo>
                <a:lnTo>
                  <a:pt x="40" y="174"/>
                </a:lnTo>
                <a:lnTo>
                  <a:pt x="35" y="170"/>
                </a:lnTo>
                <a:lnTo>
                  <a:pt x="33" y="165"/>
                </a:lnTo>
                <a:lnTo>
                  <a:pt x="30" y="161"/>
                </a:lnTo>
                <a:lnTo>
                  <a:pt x="28" y="155"/>
                </a:lnTo>
                <a:lnTo>
                  <a:pt x="24" y="149"/>
                </a:lnTo>
                <a:lnTo>
                  <a:pt x="21" y="142"/>
                </a:lnTo>
                <a:lnTo>
                  <a:pt x="20" y="135"/>
                </a:lnTo>
                <a:lnTo>
                  <a:pt x="20" y="128"/>
                </a:lnTo>
                <a:lnTo>
                  <a:pt x="18" y="123"/>
                </a:lnTo>
                <a:lnTo>
                  <a:pt x="18" y="116"/>
                </a:lnTo>
                <a:lnTo>
                  <a:pt x="18" y="110"/>
                </a:lnTo>
                <a:lnTo>
                  <a:pt x="18" y="104"/>
                </a:lnTo>
                <a:lnTo>
                  <a:pt x="18" y="98"/>
                </a:lnTo>
                <a:lnTo>
                  <a:pt x="18" y="92"/>
                </a:lnTo>
                <a:lnTo>
                  <a:pt x="16" y="87"/>
                </a:lnTo>
                <a:lnTo>
                  <a:pt x="16" y="81"/>
                </a:lnTo>
                <a:lnTo>
                  <a:pt x="14" y="75"/>
                </a:lnTo>
                <a:lnTo>
                  <a:pt x="12" y="69"/>
                </a:lnTo>
                <a:lnTo>
                  <a:pt x="10" y="63"/>
                </a:lnTo>
                <a:lnTo>
                  <a:pt x="10" y="58"/>
                </a:lnTo>
                <a:lnTo>
                  <a:pt x="6" y="51"/>
                </a:lnTo>
                <a:lnTo>
                  <a:pt x="4" y="44"/>
                </a:lnTo>
                <a:lnTo>
                  <a:pt x="4" y="38"/>
                </a:lnTo>
                <a:lnTo>
                  <a:pt x="2" y="32"/>
                </a:lnTo>
                <a:lnTo>
                  <a:pt x="0" y="26"/>
                </a:lnTo>
                <a:lnTo>
                  <a:pt x="0" y="20"/>
                </a:lnTo>
                <a:lnTo>
                  <a:pt x="0" y="14"/>
                </a:lnTo>
                <a:lnTo>
                  <a:pt x="0" y="7"/>
                </a:lnTo>
                <a:lnTo>
                  <a:pt x="2" y="5"/>
                </a:lnTo>
                <a:lnTo>
                  <a:pt x="8" y="3"/>
                </a:lnTo>
                <a:lnTo>
                  <a:pt x="12" y="1"/>
                </a:lnTo>
                <a:lnTo>
                  <a:pt x="14" y="0"/>
                </a:lnTo>
                <a:lnTo>
                  <a:pt x="20" y="5"/>
                </a:lnTo>
                <a:lnTo>
                  <a:pt x="26" y="10"/>
                </a:lnTo>
                <a:lnTo>
                  <a:pt x="30" y="18"/>
                </a:lnTo>
                <a:lnTo>
                  <a:pt x="33" y="28"/>
                </a:lnTo>
                <a:lnTo>
                  <a:pt x="35" y="38"/>
                </a:lnTo>
                <a:lnTo>
                  <a:pt x="40" y="49"/>
                </a:lnTo>
                <a:lnTo>
                  <a:pt x="42" y="61"/>
                </a:lnTo>
                <a:lnTo>
                  <a:pt x="44" y="73"/>
                </a:lnTo>
                <a:lnTo>
                  <a:pt x="44" y="84"/>
                </a:lnTo>
                <a:lnTo>
                  <a:pt x="45" y="96"/>
                </a:lnTo>
                <a:lnTo>
                  <a:pt x="47" y="107"/>
                </a:lnTo>
                <a:lnTo>
                  <a:pt x="49" y="119"/>
                </a:lnTo>
                <a:lnTo>
                  <a:pt x="49" y="130"/>
                </a:lnTo>
                <a:lnTo>
                  <a:pt x="51" y="139"/>
                </a:lnTo>
                <a:lnTo>
                  <a:pt x="51" y="149"/>
                </a:lnTo>
                <a:lnTo>
                  <a:pt x="53" y="156"/>
                </a:lnTo>
                <a:lnTo>
                  <a:pt x="53" y="158"/>
                </a:lnTo>
                <a:lnTo>
                  <a:pt x="53" y="161"/>
                </a:lnTo>
                <a:lnTo>
                  <a:pt x="51" y="165"/>
                </a:lnTo>
                <a:lnTo>
                  <a:pt x="51" y="170"/>
                </a:lnTo>
                <a:lnTo>
                  <a:pt x="51" y="173"/>
                </a:lnTo>
                <a:lnTo>
                  <a:pt x="49" y="178"/>
                </a:lnTo>
                <a:lnTo>
                  <a:pt x="49" y="181"/>
                </a:lnTo>
                <a:lnTo>
                  <a:pt x="49" y="184"/>
                </a:lnTo>
                <a:lnTo>
                  <a:pt x="49" y="184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37" name="Freeform 97"/>
          <p:cNvSpPr>
            <a:spLocks noChangeArrowheads="1"/>
          </p:cNvSpPr>
          <p:nvPr/>
        </p:nvSpPr>
        <p:spPr bwMode="auto">
          <a:xfrm>
            <a:off x="8096250" y="1470025"/>
            <a:ext cx="215900" cy="90488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3" y="3"/>
              </a:cxn>
              <a:cxn ang="0">
                <a:pos x="5" y="0"/>
              </a:cxn>
              <a:cxn ang="0">
                <a:pos x="9" y="0"/>
              </a:cxn>
              <a:cxn ang="0">
                <a:pos x="15" y="0"/>
              </a:cxn>
              <a:cxn ang="0">
                <a:pos x="17" y="0"/>
              </a:cxn>
              <a:cxn ang="0">
                <a:pos x="19" y="1"/>
              </a:cxn>
              <a:cxn ang="0">
                <a:pos x="23" y="3"/>
              </a:cxn>
              <a:cxn ang="0">
                <a:pos x="25" y="5"/>
              </a:cxn>
              <a:cxn ang="0">
                <a:pos x="29" y="6"/>
              </a:cxn>
              <a:cxn ang="0">
                <a:pos x="33" y="9"/>
              </a:cxn>
              <a:cxn ang="0">
                <a:pos x="35" y="11"/>
              </a:cxn>
              <a:cxn ang="0">
                <a:pos x="41" y="15"/>
              </a:cxn>
              <a:cxn ang="0">
                <a:pos x="45" y="17"/>
              </a:cxn>
              <a:cxn ang="0">
                <a:pos x="49" y="19"/>
              </a:cxn>
              <a:cxn ang="0">
                <a:pos x="55" y="20"/>
              </a:cxn>
              <a:cxn ang="0">
                <a:pos x="61" y="22"/>
              </a:cxn>
              <a:cxn ang="0">
                <a:pos x="67" y="23"/>
              </a:cxn>
              <a:cxn ang="0">
                <a:pos x="72" y="23"/>
              </a:cxn>
              <a:cxn ang="0">
                <a:pos x="79" y="24"/>
              </a:cxn>
              <a:cxn ang="0">
                <a:pos x="86" y="26"/>
              </a:cxn>
              <a:cxn ang="0">
                <a:pos x="93" y="26"/>
              </a:cxn>
              <a:cxn ang="0">
                <a:pos x="98" y="28"/>
              </a:cxn>
              <a:cxn ang="0">
                <a:pos x="105" y="29"/>
              </a:cxn>
              <a:cxn ang="0">
                <a:pos x="112" y="31"/>
              </a:cxn>
              <a:cxn ang="0">
                <a:pos x="118" y="32"/>
              </a:cxn>
              <a:cxn ang="0">
                <a:pos x="124" y="34"/>
              </a:cxn>
              <a:cxn ang="0">
                <a:pos x="130" y="37"/>
              </a:cxn>
              <a:cxn ang="0">
                <a:pos x="136" y="40"/>
              </a:cxn>
              <a:cxn ang="0">
                <a:pos x="134" y="43"/>
              </a:cxn>
              <a:cxn ang="0">
                <a:pos x="132" y="47"/>
              </a:cxn>
              <a:cxn ang="0">
                <a:pos x="132" y="51"/>
              </a:cxn>
              <a:cxn ang="0">
                <a:pos x="130" y="54"/>
              </a:cxn>
              <a:cxn ang="0">
                <a:pos x="122" y="57"/>
              </a:cxn>
              <a:cxn ang="0">
                <a:pos x="116" y="57"/>
              </a:cxn>
              <a:cxn ang="0">
                <a:pos x="108" y="57"/>
              </a:cxn>
              <a:cxn ang="0">
                <a:pos x="100" y="57"/>
              </a:cxn>
              <a:cxn ang="0">
                <a:pos x="91" y="54"/>
              </a:cxn>
              <a:cxn ang="0">
                <a:pos x="83" y="52"/>
              </a:cxn>
              <a:cxn ang="0">
                <a:pos x="75" y="49"/>
              </a:cxn>
              <a:cxn ang="0">
                <a:pos x="65" y="46"/>
              </a:cxn>
              <a:cxn ang="0">
                <a:pos x="55" y="41"/>
              </a:cxn>
              <a:cxn ang="0">
                <a:pos x="47" y="38"/>
              </a:cxn>
              <a:cxn ang="0">
                <a:pos x="39" y="34"/>
              </a:cxn>
              <a:cxn ang="0">
                <a:pos x="29" y="31"/>
              </a:cxn>
              <a:cxn ang="0">
                <a:pos x="21" y="26"/>
              </a:cxn>
              <a:cxn ang="0">
                <a:pos x="15" y="24"/>
              </a:cxn>
              <a:cxn ang="0">
                <a:pos x="7" y="22"/>
              </a:cxn>
              <a:cxn ang="0">
                <a:pos x="1" y="20"/>
              </a:cxn>
              <a:cxn ang="0">
                <a:pos x="0" y="17"/>
              </a:cxn>
              <a:cxn ang="0">
                <a:pos x="0" y="14"/>
              </a:cxn>
              <a:cxn ang="0">
                <a:pos x="1" y="9"/>
              </a:cxn>
              <a:cxn ang="0">
                <a:pos x="0" y="6"/>
              </a:cxn>
              <a:cxn ang="0">
                <a:pos x="0" y="6"/>
              </a:cxn>
            </a:cxnLst>
            <a:rect l="0" t="0" r="r" b="b"/>
            <a:pathLst>
              <a:path w="136" h="57">
                <a:moveTo>
                  <a:pt x="0" y="6"/>
                </a:moveTo>
                <a:lnTo>
                  <a:pt x="3" y="3"/>
                </a:lnTo>
                <a:lnTo>
                  <a:pt x="5" y="0"/>
                </a:lnTo>
                <a:lnTo>
                  <a:pt x="9" y="0"/>
                </a:lnTo>
                <a:lnTo>
                  <a:pt x="15" y="0"/>
                </a:lnTo>
                <a:lnTo>
                  <a:pt x="17" y="0"/>
                </a:lnTo>
                <a:lnTo>
                  <a:pt x="19" y="1"/>
                </a:lnTo>
                <a:lnTo>
                  <a:pt x="23" y="3"/>
                </a:lnTo>
                <a:lnTo>
                  <a:pt x="25" y="5"/>
                </a:lnTo>
                <a:lnTo>
                  <a:pt x="29" y="6"/>
                </a:lnTo>
                <a:lnTo>
                  <a:pt x="33" y="9"/>
                </a:lnTo>
                <a:lnTo>
                  <a:pt x="35" y="11"/>
                </a:lnTo>
                <a:lnTo>
                  <a:pt x="41" y="15"/>
                </a:lnTo>
                <a:lnTo>
                  <a:pt x="45" y="17"/>
                </a:lnTo>
                <a:lnTo>
                  <a:pt x="49" y="19"/>
                </a:lnTo>
                <a:lnTo>
                  <a:pt x="55" y="20"/>
                </a:lnTo>
                <a:lnTo>
                  <a:pt x="61" y="22"/>
                </a:lnTo>
                <a:lnTo>
                  <a:pt x="67" y="23"/>
                </a:lnTo>
                <a:lnTo>
                  <a:pt x="72" y="23"/>
                </a:lnTo>
                <a:lnTo>
                  <a:pt x="79" y="24"/>
                </a:lnTo>
                <a:lnTo>
                  <a:pt x="86" y="26"/>
                </a:lnTo>
                <a:lnTo>
                  <a:pt x="93" y="26"/>
                </a:lnTo>
                <a:lnTo>
                  <a:pt x="98" y="28"/>
                </a:lnTo>
                <a:lnTo>
                  <a:pt x="105" y="29"/>
                </a:lnTo>
                <a:lnTo>
                  <a:pt x="112" y="31"/>
                </a:lnTo>
                <a:lnTo>
                  <a:pt x="118" y="32"/>
                </a:lnTo>
                <a:lnTo>
                  <a:pt x="124" y="34"/>
                </a:lnTo>
                <a:lnTo>
                  <a:pt x="130" y="37"/>
                </a:lnTo>
                <a:lnTo>
                  <a:pt x="136" y="40"/>
                </a:lnTo>
                <a:lnTo>
                  <a:pt x="134" y="43"/>
                </a:lnTo>
                <a:lnTo>
                  <a:pt x="132" y="47"/>
                </a:lnTo>
                <a:lnTo>
                  <a:pt x="132" y="51"/>
                </a:lnTo>
                <a:lnTo>
                  <a:pt x="130" y="54"/>
                </a:lnTo>
                <a:lnTo>
                  <a:pt x="122" y="57"/>
                </a:lnTo>
                <a:lnTo>
                  <a:pt x="116" y="57"/>
                </a:lnTo>
                <a:lnTo>
                  <a:pt x="108" y="57"/>
                </a:lnTo>
                <a:lnTo>
                  <a:pt x="100" y="57"/>
                </a:lnTo>
                <a:lnTo>
                  <a:pt x="91" y="54"/>
                </a:lnTo>
                <a:lnTo>
                  <a:pt x="83" y="52"/>
                </a:lnTo>
                <a:lnTo>
                  <a:pt x="75" y="49"/>
                </a:lnTo>
                <a:lnTo>
                  <a:pt x="65" y="46"/>
                </a:lnTo>
                <a:lnTo>
                  <a:pt x="55" y="41"/>
                </a:lnTo>
                <a:lnTo>
                  <a:pt x="47" y="38"/>
                </a:lnTo>
                <a:lnTo>
                  <a:pt x="39" y="34"/>
                </a:lnTo>
                <a:lnTo>
                  <a:pt x="29" y="31"/>
                </a:lnTo>
                <a:lnTo>
                  <a:pt x="21" y="26"/>
                </a:lnTo>
                <a:lnTo>
                  <a:pt x="15" y="24"/>
                </a:lnTo>
                <a:lnTo>
                  <a:pt x="7" y="22"/>
                </a:lnTo>
                <a:lnTo>
                  <a:pt x="1" y="20"/>
                </a:lnTo>
                <a:lnTo>
                  <a:pt x="0" y="17"/>
                </a:lnTo>
                <a:lnTo>
                  <a:pt x="0" y="14"/>
                </a:lnTo>
                <a:lnTo>
                  <a:pt x="1" y="9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38" name="Freeform 98"/>
          <p:cNvSpPr>
            <a:spLocks noChangeArrowheads="1"/>
          </p:cNvSpPr>
          <p:nvPr/>
        </p:nvSpPr>
        <p:spPr bwMode="auto">
          <a:xfrm>
            <a:off x="8623300" y="1419225"/>
            <a:ext cx="63500" cy="239713"/>
          </a:xfrm>
          <a:custGeom>
            <a:avLst/>
            <a:gdLst/>
            <a:ahLst/>
            <a:cxnLst>
              <a:cxn ang="0">
                <a:pos x="14" y="151"/>
              </a:cxn>
              <a:cxn ang="0">
                <a:pos x="10" y="150"/>
              </a:cxn>
              <a:cxn ang="0">
                <a:pos x="8" y="150"/>
              </a:cxn>
              <a:cxn ang="0">
                <a:pos x="6" y="149"/>
              </a:cxn>
              <a:cxn ang="0">
                <a:pos x="4" y="147"/>
              </a:cxn>
              <a:cxn ang="0">
                <a:pos x="0" y="144"/>
              </a:cxn>
              <a:cxn ang="0">
                <a:pos x="0" y="139"/>
              </a:cxn>
              <a:cxn ang="0">
                <a:pos x="0" y="136"/>
              </a:cxn>
              <a:cxn ang="0">
                <a:pos x="0" y="133"/>
              </a:cxn>
              <a:cxn ang="0">
                <a:pos x="0" y="130"/>
              </a:cxn>
              <a:cxn ang="0">
                <a:pos x="0" y="127"/>
              </a:cxn>
              <a:cxn ang="0">
                <a:pos x="3" y="123"/>
              </a:cxn>
              <a:cxn ang="0">
                <a:pos x="4" y="118"/>
              </a:cxn>
              <a:cxn ang="0">
                <a:pos x="6" y="112"/>
              </a:cxn>
              <a:cxn ang="0">
                <a:pos x="10" y="107"/>
              </a:cxn>
              <a:cxn ang="0">
                <a:pos x="10" y="101"/>
              </a:cxn>
              <a:cxn ang="0">
                <a:pos x="10" y="95"/>
              </a:cxn>
              <a:cxn ang="0">
                <a:pos x="10" y="89"/>
              </a:cxn>
              <a:cxn ang="0">
                <a:pos x="10" y="83"/>
              </a:cxn>
              <a:cxn ang="0">
                <a:pos x="8" y="75"/>
              </a:cxn>
              <a:cxn ang="0">
                <a:pos x="6" y="69"/>
              </a:cxn>
              <a:cxn ang="0">
                <a:pos x="6" y="63"/>
              </a:cxn>
              <a:cxn ang="0">
                <a:pos x="4" y="56"/>
              </a:cxn>
              <a:cxn ang="0">
                <a:pos x="3" y="49"/>
              </a:cxn>
              <a:cxn ang="0">
                <a:pos x="3" y="43"/>
              </a:cxn>
              <a:cxn ang="0">
                <a:pos x="0" y="35"/>
              </a:cxn>
              <a:cxn ang="0">
                <a:pos x="0" y="29"/>
              </a:cxn>
              <a:cxn ang="0">
                <a:pos x="0" y="21"/>
              </a:cxn>
              <a:cxn ang="0">
                <a:pos x="0" y="15"/>
              </a:cxn>
              <a:cxn ang="0">
                <a:pos x="0" y="7"/>
              </a:cxn>
              <a:cxn ang="0">
                <a:pos x="3" y="1"/>
              </a:cxn>
              <a:cxn ang="0">
                <a:pos x="6" y="0"/>
              </a:cxn>
              <a:cxn ang="0">
                <a:pos x="12" y="0"/>
              </a:cxn>
              <a:cxn ang="0">
                <a:pos x="18" y="0"/>
              </a:cxn>
              <a:cxn ang="0">
                <a:pos x="22" y="0"/>
              </a:cxn>
              <a:cxn ang="0">
                <a:pos x="28" y="5"/>
              </a:cxn>
              <a:cxn ang="0">
                <a:pos x="34" y="12"/>
              </a:cxn>
              <a:cxn ang="0">
                <a:pos x="36" y="20"/>
              </a:cxn>
              <a:cxn ang="0">
                <a:pos x="40" y="28"/>
              </a:cxn>
              <a:cxn ang="0">
                <a:pos x="40" y="37"/>
              </a:cxn>
              <a:cxn ang="0">
                <a:pos x="40" y="47"/>
              </a:cxn>
              <a:cxn ang="0">
                <a:pos x="40" y="58"/>
              </a:cxn>
              <a:cxn ang="0">
                <a:pos x="40" y="69"/>
              </a:cxn>
              <a:cxn ang="0">
                <a:pos x="38" y="78"/>
              </a:cxn>
              <a:cxn ang="0">
                <a:pos x="36" y="89"/>
              </a:cxn>
              <a:cxn ang="0">
                <a:pos x="36" y="100"/>
              </a:cxn>
              <a:cxn ang="0">
                <a:pos x="34" y="110"/>
              </a:cxn>
              <a:cxn ang="0">
                <a:pos x="32" y="119"/>
              </a:cxn>
              <a:cxn ang="0">
                <a:pos x="30" y="128"/>
              </a:cxn>
              <a:cxn ang="0">
                <a:pos x="30" y="136"/>
              </a:cxn>
              <a:cxn ang="0">
                <a:pos x="32" y="144"/>
              </a:cxn>
              <a:cxn ang="0">
                <a:pos x="30" y="146"/>
              </a:cxn>
              <a:cxn ang="0">
                <a:pos x="28" y="146"/>
              </a:cxn>
              <a:cxn ang="0">
                <a:pos x="26" y="147"/>
              </a:cxn>
              <a:cxn ang="0">
                <a:pos x="22" y="147"/>
              </a:cxn>
              <a:cxn ang="0">
                <a:pos x="20" y="149"/>
              </a:cxn>
              <a:cxn ang="0">
                <a:pos x="16" y="149"/>
              </a:cxn>
              <a:cxn ang="0">
                <a:pos x="14" y="150"/>
              </a:cxn>
              <a:cxn ang="0">
                <a:pos x="14" y="151"/>
              </a:cxn>
              <a:cxn ang="0">
                <a:pos x="14" y="151"/>
              </a:cxn>
            </a:cxnLst>
            <a:rect l="0" t="0" r="r" b="b"/>
            <a:pathLst>
              <a:path w="40" h="151">
                <a:moveTo>
                  <a:pt x="14" y="151"/>
                </a:moveTo>
                <a:lnTo>
                  <a:pt x="10" y="150"/>
                </a:lnTo>
                <a:lnTo>
                  <a:pt x="8" y="150"/>
                </a:lnTo>
                <a:lnTo>
                  <a:pt x="6" y="149"/>
                </a:lnTo>
                <a:lnTo>
                  <a:pt x="4" y="147"/>
                </a:lnTo>
                <a:lnTo>
                  <a:pt x="0" y="144"/>
                </a:lnTo>
                <a:lnTo>
                  <a:pt x="0" y="139"/>
                </a:lnTo>
                <a:lnTo>
                  <a:pt x="0" y="136"/>
                </a:lnTo>
                <a:lnTo>
                  <a:pt x="0" y="133"/>
                </a:lnTo>
                <a:lnTo>
                  <a:pt x="0" y="130"/>
                </a:lnTo>
                <a:lnTo>
                  <a:pt x="0" y="127"/>
                </a:lnTo>
                <a:lnTo>
                  <a:pt x="3" y="123"/>
                </a:lnTo>
                <a:lnTo>
                  <a:pt x="4" y="118"/>
                </a:lnTo>
                <a:lnTo>
                  <a:pt x="6" y="112"/>
                </a:lnTo>
                <a:lnTo>
                  <a:pt x="10" y="107"/>
                </a:lnTo>
                <a:lnTo>
                  <a:pt x="10" y="101"/>
                </a:lnTo>
                <a:lnTo>
                  <a:pt x="10" y="95"/>
                </a:lnTo>
                <a:lnTo>
                  <a:pt x="10" y="89"/>
                </a:lnTo>
                <a:lnTo>
                  <a:pt x="10" y="83"/>
                </a:lnTo>
                <a:lnTo>
                  <a:pt x="8" y="75"/>
                </a:lnTo>
                <a:lnTo>
                  <a:pt x="6" y="69"/>
                </a:lnTo>
                <a:lnTo>
                  <a:pt x="6" y="63"/>
                </a:lnTo>
                <a:lnTo>
                  <a:pt x="4" y="56"/>
                </a:lnTo>
                <a:lnTo>
                  <a:pt x="3" y="49"/>
                </a:lnTo>
                <a:lnTo>
                  <a:pt x="3" y="43"/>
                </a:lnTo>
                <a:lnTo>
                  <a:pt x="0" y="35"/>
                </a:lnTo>
                <a:lnTo>
                  <a:pt x="0" y="29"/>
                </a:lnTo>
                <a:lnTo>
                  <a:pt x="0" y="21"/>
                </a:lnTo>
                <a:lnTo>
                  <a:pt x="0" y="15"/>
                </a:lnTo>
                <a:lnTo>
                  <a:pt x="0" y="7"/>
                </a:lnTo>
                <a:lnTo>
                  <a:pt x="3" y="1"/>
                </a:lnTo>
                <a:lnTo>
                  <a:pt x="6" y="0"/>
                </a:lnTo>
                <a:lnTo>
                  <a:pt x="12" y="0"/>
                </a:lnTo>
                <a:lnTo>
                  <a:pt x="18" y="0"/>
                </a:lnTo>
                <a:lnTo>
                  <a:pt x="22" y="0"/>
                </a:lnTo>
                <a:lnTo>
                  <a:pt x="28" y="5"/>
                </a:lnTo>
                <a:lnTo>
                  <a:pt x="34" y="12"/>
                </a:lnTo>
                <a:lnTo>
                  <a:pt x="36" y="20"/>
                </a:lnTo>
                <a:lnTo>
                  <a:pt x="40" y="28"/>
                </a:lnTo>
                <a:lnTo>
                  <a:pt x="40" y="37"/>
                </a:lnTo>
                <a:lnTo>
                  <a:pt x="40" y="47"/>
                </a:lnTo>
                <a:lnTo>
                  <a:pt x="40" y="58"/>
                </a:lnTo>
                <a:lnTo>
                  <a:pt x="40" y="69"/>
                </a:lnTo>
                <a:lnTo>
                  <a:pt x="38" y="78"/>
                </a:lnTo>
                <a:lnTo>
                  <a:pt x="36" y="89"/>
                </a:lnTo>
                <a:lnTo>
                  <a:pt x="36" y="100"/>
                </a:lnTo>
                <a:lnTo>
                  <a:pt x="34" y="110"/>
                </a:lnTo>
                <a:lnTo>
                  <a:pt x="32" y="119"/>
                </a:lnTo>
                <a:lnTo>
                  <a:pt x="30" y="128"/>
                </a:lnTo>
                <a:lnTo>
                  <a:pt x="30" y="136"/>
                </a:lnTo>
                <a:lnTo>
                  <a:pt x="32" y="144"/>
                </a:lnTo>
                <a:lnTo>
                  <a:pt x="30" y="146"/>
                </a:lnTo>
                <a:lnTo>
                  <a:pt x="28" y="146"/>
                </a:lnTo>
                <a:lnTo>
                  <a:pt x="26" y="147"/>
                </a:lnTo>
                <a:lnTo>
                  <a:pt x="22" y="147"/>
                </a:lnTo>
                <a:lnTo>
                  <a:pt x="20" y="149"/>
                </a:lnTo>
                <a:lnTo>
                  <a:pt x="16" y="149"/>
                </a:lnTo>
                <a:lnTo>
                  <a:pt x="14" y="150"/>
                </a:lnTo>
                <a:lnTo>
                  <a:pt x="14" y="151"/>
                </a:lnTo>
                <a:lnTo>
                  <a:pt x="14" y="151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39" name="Freeform 99"/>
          <p:cNvSpPr>
            <a:spLocks noChangeArrowheads="1"/>
          </p:cNvSpPr>
          <p:nvPr/>
        </p:nvSpPr>
        <p:spPr bwMode="auto">
          <a:xfrm>
            <a:off x="8450263" y="1457325"/>
            <a:ext cx="242887" cy="120650"/>
          </a:xfrm>
          <a:custGeom>
            <a:avLst/>
            <a:gdLst/>
            <a:ahLst/>
            <a:cxnLst>
              <a:cxn ang="0">
                <a:pos x="153" y="2"/>
              </a:cxn>
              <a:cxn ang="0">
                <a:pos x="151" y="6"/>
              </a:cxn>
              <a:cxn ang="0">
                <a:pos x="147" y="14"/>
              </a:cxn>
              <a:cxn ang="0">
                <a:pos x="139" y="20"/>
              </a:cxn>
              <a:cxn ang="0">
                <a:pos x="131" y="28"/>
              </a:cxn>
              <a:cxn ang="0">
                <a:pos x="121" y="34"/>
              </a:cxn>
              <a:cxn ang="0">
                <a:pos x="109" y="40"/>
              </a:cxn>
              <a:cxn ang="0">
                <a:pos x="100" y="43"/>
              </a:cxn>
              <a:cxn ang="0">
                <a:pos x="89" y="46"/>
              </a:cxn>
              <a:cxn ang="0">
                <a:pos x="80" y="49"/>
              </a:cxn>
              <a:cxn ang="0">
                <a:pos x="72" y="53"/>
              </a:cxn>
              <a:cxn ang="0">
                <a:pos x="64" y="57"/>
              </a:cxn>
              <a:cxn ang="0">
                <a:pos x="58" y="60"/>
              </a:cxn>
              <a:cxn ang="0">
                <a:pos x="48" y="65"/>
              </a:cxn>
              <a:cxn ang="0">
                <a:pos x="40" y="68"/>
              </a:cxn>
              <a:cxn ang="0">
                <a:pos x="30" y="72"/>
              </a:cxn>
              <a:cxn ang="0">
                <a:pos x="22" y="72"/>
              </a:cxn>
              <a:cxn ang="0">
                <a:pos x="16" y="74"/>
              </a:cxn>
              <a:cxn ang="0">
                <a:pos x="8" y="76"/>
              </a:cxn>
              <a:cxn ang="0">
                <a:pos x="2" y="76"/>
              </a:cxn>
              <a:cxn ang="0">
                <a:pos x="2" y="71"/>
              </a:cxn>
              <a:cxn ang="0">
                <a:pos x="12" y="59"/>
              </a:cxn>
              <a:cxn ang="0">
                <a:pos x="28" y="48"/>
              </a:cxn>
              <a:cxn ang="0">
                <a:pos x="48" y="39"/>
              </a:cxn>
              <a:cxn ang="0">
                <a:pos x="68" y="30"/>
              </a:cxn>
              <a:cxn ang="0">
                <a:pos x="88" y="22"/>
              </a:cxn>
              <a:cxn ang="0">
                <a:pos x="107" y="14"/>
              </a:cxn>
              <a:cxn ang="0">
                <a:pos x="123" y="8"/>
              </a:cxn>
              <a:cxn ang="0">
                <a:pos x="133" y="4"/>
              </a:cxn>
              <a:cxn ang="0">
                <a:pos x="139" y="4"/>
              </a:cxn>
              <a:cxn ang="0">
                <a:pos x="147" y="0"/>
              </a:cxn>
              <a:cxn ang="0">
                <a:pos x="153" y="0"/>
              </a:cxn>
            </a:cxnLst>
            <a:rect l="0" t="0" r="r" b="b"/>
            <a:pathLst>
              <a:path w="153" h="76">
                <a:moveTo>
                  <a:pt x="153" y="0"/>
                </a:moveTo>
                <a:lnTo>
                  <a:pt x="153" y="2"/>
                </a:lnTo>
                <a:lnTo>
                  <a:pt x="153" y="5"/>
                </a:lnTo>
                <a:lnTo>
                  <a:pt x="151" y="6"/>
                </a:lnTo>
                <a:lnTo>
                  <a:pt x="149" y="11"/>
                </a:lnTo>
                <a:lnTo>
                  <a:pt x="147" y="14"/>
                </a:lnTo>
                <a:lnTo>
                  <a:pt x="143" y="17"/>
                </a:lnTo>
                <a:lnTo>
                  <a:pt x="139" y="20"/>
                </a:lnTo>
                <a:lnTo>
                  <a:pt x="135" y="25"/>
                </a:lnTo>
                <a:lnTo>
                  <a:pt x="131" y="28"/>
                </a:lnTo>
                <a:lnTo>
                  <a:pt x="125" y="31"/>
                </a:lnTo>
                <a:lnTo>
                  <a:pt x="121" y="34"/>
                </a:lnTo>
                <a:lnTo>
                  <a:pt x="115" y="37"/>
                </a:lnTo>
                <a:lnTo>
                  <a:pt x="109" y="40"/>
                </a:lnTo>
                <a:lnTo>
                  <a:pt x="105" y="42"/>
                </a:lnTo>
                <a:lnTo>
                  <a:pt x="100" y="43"/>
                </a:lnTo>
                <a:lnTo>
                  <a:pt x="96" y="45"/>
                </a:lnTo>
                <a:lnTo>
                  <a:pt x="89" y="46"/>
                </a:lnTo>
                <a:lnTo>
                  <a:pt x="84" y="46"/>
                </a:lnTo>
                <a:lnTo>
                  <a:pt x="80" y="49"/>
                </a:lnTo>
                <a:lnTo>
                  <a:pt x="76" y="51"/>
                </a:lnTo>
                <a:lnTo>
                  <a:pt x="72" y="53"/>
                </a:lnTo>
                <a:lnTo>
                  <a:pt x="68" y="54"/>
                </a:lnTo>
                <a:lnTo>
                  <a:pt x="64" y="57"/>
                </a:lnTo>
                <a:lnTo>
                  <a:pt x="62" y="59"/>
                </a:lnTo>
                <a:lnTo>
                  <a:pt x="58" y="60"/>
                </a:lnTo>
                <a:lnTo>
                  <a:pt x="52" y="63"/>
                </a:lnTo>
                <a:lnTo>
                  <a:pt x="48" y="65"/>
                </a:lnTo>
                <a:lnTo>
                  <a:pt x="44" y="66"/>
                </a:lnTo>
                <a:lnTo>
                  <a:pt x="40" y="68"/>
                </a:lnTo>
                <a:lnTo>
                  <a:pt x="36" y="71"/>
                </a:lnTo>
                <a:lnTo>
                  <a:pt x="30" y="72"/>
                </a:lnTo>
                <a:lnTo>
                  <a:pt x="24" y="74"/>
                </a:lnTo>
                <a:lnTo>
                  <a:pt x="22" y="72"/>
                </a:lnTo>
                <a:lnTo>
                  <a:pt x="18" y="72"/>
                </a:lnTo>
                <a:lnTo>
                  <a:pt x="16" y="74"/>
                </a:lnTo>
                <a:lnTo>
                  <a:pt x="12" y="74"/>
                </a:lnTo>
                <a:lnTo>
                  <a:pt x="8" y="76"/>
                </a:lnTo>
                <a:lnTo>
                  <a:pt x="5" y="76"/>
                </a:lnTo>
                <a:lnTo>
                  <a:pt x="2" y="76"/>
                </a:lnTo>
                <a:lnTo>
                  <a:pt x="0" y="76"/>
                </a:lnTo>
                <a:lnTo>
                  <a:pt x="2" y="71"/>
                </a:lnTo>
                <a:lnTo>
                  <a:pt x="6" y="65"/>
                </a:lnTo>
                <a:lnTo>
                  <a:pt x="12" y="59"/>
                </a:lnTo>
                <a:lnTo>
                  <a:pt x="20" y="54"/>
                </a:lnTo>
                <a:lnTo>
                  <a:pt x="28" y="48"/>
                </a:lnTo>
                <a:lnTo>
                  <a:pt x="38" y="43"/>
                </a:lnTo>
                <a:lnTo>
                  <a:pt x="48" y="39"/>
                </a:lnTo>
                <a:lnTo>
                  <a:pt x="58" y="34"/>
                </a:lnTo>
                <a:lnTo>
                  <a:pt x="68" y="30"/>
                </a:lnTo>
                <a:lnTo>
                  <a:pt x="77" y="25"/>
                </a:lnTo>
                <a:lnTo>
                  <a:pt x="88" y="22"/>
                </a:lnTo>
                <a:lnTo>
                  <a:pt x="98" y="17"/>
                </a:lnTo>
                <a:lnTo>
                  <a:pt x="107" y="14"/>
                </a:lnTo>
                <a:lnTo>
                  <a:pt x="115" y="11"/>
                </a:lnTo>
                <a:lnTo>
                  <a:pt x="123" y="8"/>
                </a:lnTo>
                <a:lnTo>
                  <a:pt x="129" y="5"/>
                </a:lnTo>
                <a:lnTo>
                  <a:pt x="133" y="4"/>
                </a:lnTo>
                <a:lnTo>
                  <a:pt x="135" y="4"/>
                </a:lnTo>
                <a:lnTo>
                  <a:pt x="139" y="4"/>
                </a:lnTo>
                <a:lnTo>
                  <a:pt x="143" y="2"/>
                </a:lnTo>
                <a:lnTo>
                  <a:pt x="147" y="0"/>
                </a:lnTo>
                <a:lnTo>
                  <a:pt x="149" y="0"/>
                </a:lnTo>
                <a:lnTo>
                  <a:pt x="153" y="0"/>
                </a:lnTo>
                <a:lnTo>
                  <a:pt x="153" y="0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40" name="Freeform 100"/>
          <p:cNvSpPr>
            <a:spLocks noChangeArrowheads="1"/>
          </p:cNvSpPr>
          <p:nvPr/>
        </p:nvSpPr>
        <p:spPr bwMode="auto">
          <a:xfrm>
            <a:off x="8129588" y="1587500"/>
            <a:ext cx="198437" cy="134938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8" y="0"/>
              </a:cxn>
              <a:cxn ang="0">
                <a:pos x="14" y="1"/>
              </a:cxn>
              <a:cxn ang="0">
                <a:pos x="20" y="4"/>
              </a:cxn>
              <a:cxn ang="0">
                <a:pos x="26" y="9"/>
              </a:cxn>
              <a:cxn ang="0">
                <a:pos x="34" y="12"/>
              </a:cxn>
              <a:cxn ang="0">
                <a:pos x="40" y="17"/>
              </a:cxn>
              <a:cxn ang="0">
                <a:pos x="48" y="21"/>
              </a:cxn>
              <a:cxn ang="0">
                <a:pos x="54" y="27"/>
              </a:cxn>
              <a:cxn ang="0">
                <a:pos x="62" y="32"/>
              </a:cxn>
              <a:cxn ang="0">
                <a:pos x="68" y="36"/>
              </a:cxn>
              <a:cxn ang="0">
                <a:pos x="75" y="41"/>
              </a:cxn>
              <a:cxn ang="0">
                <a:pos x="81" y="45"/>
              </a:cxn>
              <a:cxn ang="0">
                <a:pos x="89" y="50"/>
              </a:cxn>
              <a:cxn ang="0">
                <a:pos x="95" y="53"/>
              </a:cxn>
              <a:cxn ang="0">
                <a:pos x="101" y="56"/>
              </a:cxn>
              <a:cxn ang="0">
                <a:pos x="107" y="58"/>
              </a:cxn>
              <a:cxn ang="0">
                <a:pos x="111" y="58"/>
              </a:cxn>
              <a:cxn ang="0">
                <a:pos x="115" y="61"/>
              </a:cxn>
              <a:cxn ang="0">
                <a:pos x="119" y="64"/>
              </a:cxn>
              <a:cxn ang="0">
                <a:pos x="123" y="67"/>
              </a:cxn>
              <a:cxn ang="0">
                <a:pos x="125" y="70"/>
              </a:cxn>
              <a:cxn ang="0">
                <a:pos x="125" y="75"/>
              </a:cxn>
              <a:cxn ang="0">
                <a:pos x="125" y="78"/>
              </a:cxn>
              <a:cxn ang="0">
                <a:pos x="121" y="82"/>
              </a:cxn>
              <a:cxn ang="0">
                <a:pos x="115" y="84"/>
              </a:cxn>
              <a:cxn ang="0">
                <a:pos x="111" y="85"/>
              </a:cxn>
              <a:cxn ang="0">
                <a:pos x="107" y="85"/>
              </a:cxn>
              <a:cxn ang="0">
                <a:pos x="101" y="85"/>
              </a:cxn>
              <a:cxn ang="0">
                <a:pos x="97" y="84"/>
              </a:cxn>
              <a:cxn ang="0">
                <a:pos x="91" y="82"/>
              </a:cxn>
              <a:cxn ang="0">
                <a:pos x="87" y="81"/>
              </a:cxn>
              <a:cxn ang="0">
                <a:pos x="84" y="80"/>
              </a:cxn>
              <a:cxn ang="0">
                <a:pos x="77" y="76"/>
              </a:cxn>
              <a:cxn ang="0">
                <a:pos x="74" y="75"/>
              </a:cxn>
              <a:cxn ang="0">
                <a:pos x="70" y="70"/>
              </a:cxn>
              <a:cxn ang="0">
                <a:pos x="65" y="68"/>
              </a:cxn>
              <a:cxn ang="0">
                <a:pos x="62" y="66"/>
              </a:cxn>
              <a:cxn ang="0">
                <a:pos x="58" y="63"/>
              </a:cxn>
              <a:cxn ang="0">
                <a:pos x="54" y="59"/>
              </a:cxn>
              <a:cxn ang="0">
                <a:pos x="50" y="58"/>
              </a:cxn>
              <a:cxn ang="0">
                <a:pos x="48" y="55"/>
              </a:cxn>
              <a:cxn ang="0">
                <a:pos x="44" y="52"/>
              </a:cxn>
              <a:cxn ang="0">
                <a:pos x="38" y="49"/>
              </a:cxn>
              <a:cxn ang="0">
                <a:pos x="34" y="45"/>
              </a:cxn>
              <a:cxn ang="0">
                <a:pos x="30" y="41"/>
              </a:cxn>
              <a:cxn ang="0">
                <a:pos x="24" y="36"/>
              </a:cxn>
              <a:cxn ang="0">
                <a:pos x="20" y="32"/>
              </a:cxn>
              <a:cxn ang="0">
                <a:pos x="16" y="27"/>
              </a:cxn>
              <a:cxn ang="0">
                <a:pos x="10" y="22"/>
              </a:cxn>
              <a:cxn ang="0">
                <a:pos x="8" y="18"/>
              </a:cxn>
              <a:cxn ang="0">
                <a:pos x="4" y="13"/>
              </a:cxn>
              <a:cxn ang="0">
                <a:pos x="2" y="9"/>
              </a:cxn>
              <a:cxn ang="0">
                <a:pos x="0" y="6"/>
              </a:cxn>
              <a:cxn ang="0">
                <a:pos x="0" y="3"/>
              </a:cxn>
              <a:cxn ang="0">
                <a:pos x="2" y="1"/>
              </a:cxn>
              <a:cxn ang="0">
                <a:pos x="4" y="0"/>
              </a:cxn>
              <a:cxn ang="0">
                <a:pos x="4" y="0"/>
              </a:cxn>
            </a:cxnLst>
            <a:rect l="0" t="0" r="r" b="b"/>
            <a:pathLst>
              <a:path w="125" h="85">
                <a:moveTo>
                  <a:pt x="4" y="0"/>
                </a:moveTo>
                <a:lnTo>
                  <a:pt x="8" y="0"/>
                </a:lnTo>
                <a:lnTo>
                  <a:pt x="14" y="1"/>
                </a:lnTo>
                <a:lnTo>
                  <a:pt x="20" y="4"/>
                </a:lnTo>
                <a:lnTo>
                  <a:pt x="26" y="9"/>
                </a:lnTo>
                <a:lnTo>
                  <a:pt x="34" y="12"/>
                </a:lnTo>
                <a:lnTo>
                  <a:pt x="40" y="17"/>
                </a:lnTo>
                <a:lnTo>
                  <a:pt x="48" y="21"/>
                </a:lnTo>
                <a:lnTo>
                  <a:pt x="54" y="27"/>
                </a:lnTo>
                <a:lnTo>
                  <a:pt x="62" y="32"/>
                </a:lnTo>
                <a:lnTo>
                  <a:pt x="68" y="36"/>
                </a:lnTo>
                <a:lnTo>
                  <a:pt x="75" y="41"/>
                </a:lnTo>
                <a:lnTo>
                  <a:pt x="81" y="45"/>
                </a:lnTo>
                <a:lnTo>
                  <a:pt x="89" y="50"/>
                </a:lnTo>
                <a:lnTo>
                  <a:pt x="95" y="53"/>
                </a:lnTo>
                <a:lnTo>
                  <a:pt x="101" y="56"/>
                </a:lnTo>
                <a:lnTo>
                  <a:pt x="107" y="58"/>
                </a:lnTo>
                <a:lnTo>
                  <a:pt x="111" y="58"/>
                </a:lnTo>
                <a:lnTo>
                  <a:pt x="115" y="61"/>
                </a:lnTo>
                <a:lnTo>
                  <a:pt x="119" y="64"/>
                </a:lnTo>
                <a:lnTo>
                  <a:pt x="123" y="67"/>
                </a:lnTo>
                <a:lnTo>
                  <a:pt x="125" y="70"/>
                </a:lnTo>
                <a:lnTo>
                  <a:pt x="125" y="75"/>
                </a:lnTo>
                <a:lnTo>
                  <a:pt x="125" y="78"/>
                </a:lnTo>
                <a:lnTo>
                  <a:pt x="121" y="82"/>
                </a:lnTo>
                <a:lnTo>
                  <a:pt x="115" y="84"/>
                </a:lnTo>
                <a:lnTo>
                  <a:pt x="111" y="85"/>
                </a:lnTo>
                <a:lnTo>
                  <a:pt x="107" y="85"/>
                </a:lnTo>
                <a:lnTo>
                  <a:pt x="101" y="85"/>
                </a:lnTo>
                <a:lnTo>
                  <a:pt x="97" y="84"/>
                </a:lnTo>
                <a:lnTo>
                  <a:pt x="91" y="82"/>
                </a:lnTo>
                <a:lnTo>
                  <a:pt x="87" y="81"/>
                </a:lnTo>
                <a:lnTo>
                  <a:pt x="84" y="80"/>
                </a:lnTo>
                <a:lnTo>
                  <a:pt x="77" y="76"/>
                </a:lnTo>
                <a:lnTo>
                  <a:pt x="74" y="75"/>
                </a:lnTo>
                <a:lnTo>
                  <a:pt x="70" y="70"/>
                </a:lnTo>
                <a:lnTo>
                  <a:pt x="65" y="68"/>
                </a:lnTo>
                <a:lnTo>
                  <a:pt x="62" y="66"/>
                </a:lnTo>
                <a:lnTo>
                  <a:pt x="58" y="63"/>
                </a:lnTo>
                <a:lnTo>
                  <a:pt x="54" y="59"/>
                </a:lnTo>
                <a:lnTo>
                  <a:pt x="50" y="58"/>
                </a:lnTo>
                <a:lnTo>
                  <a:pt x="48" y="55"/>
                </a:lnTo>
                <a:lnTo>
                  <a:pt x="44" y="52"/>
                </a:lnTo>
                <a:lnTo>
                  <a:pt x="38" y="49"/>
                </a:lnTo>
                <a:lnTo>
                  <a:pt x="34" y="45"/>
                </a:lnTo>
                <a:lnTo>
                  <a:pt x="30" y="41"/>
                </a:lnTo>
                <a:lnTo>
                  <a:pt x="24" y="36"/>
                </a:lnTo>
                <a:lnTo>
                  <a:pt x="20" y="32"/>
                </a:lnTo>
                <a:lnTo>
                  <a:pt x="16" y="27"/>
                </a:lnTo>
                <a:lnTo>
                  <a:pt x="10" y="22"/>
                </a:lnTo>
                <a:lnTo>
                  <a:pt x="8" y="18"/>
                </a:lnTo>
                <a:lnTo>
                  <a:pt x="4" y="13"/>
                </a:lnTo>
                <a:lnTo>
                  <a:pt x="2" y="9"/>
                </a:lnTo>
                <a:lnTo>
                  <a:pt x="0" y="6"/>
                </a:lnTo>
                <a:lnTo>
                  <a:pt x="0" y="3"/>
                </a:lnTo>
                <a:lnTo>
                  <a:pt x="2" y="1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41" name="Freeform 101"/>
          <p:cNvSpPr>
            <a:spLocks noChangeArrowheads="1"/>
          </p:cNvSpPr>
          <p:nvPr/>
        </p:nvSpPr>
        <p:spPr bwMode="auto">
          <a:xfrm>
            <a:off x="8542338" y="1516063"/>
            <a:ext cx="214312" cy="9207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" y="3"/>
              </a:cxn>
              <a:cxn ang="0">
                <a:pos x="6" y="0"/>
              </a:cxn>
              <a:cxn ang="0">
                <a:pos x="10" y="0"/>
              </a:cxn>
              <a:cxn ang="0">
                <a:pos x="14" y="0"/>
              </a:cxn>
              <a:cxn ang="0">
                <a:pos x="16" y="2"/>
              </a:cxn>
              <a:cxn ang="0">
                <a:pos x="19" y="2"/>
              </a:cxn>
              <a:cxn ang="0">
                <a:pos x="22" y="3"/>
              </a:cxn>
              <a:cxn ang="0">
                <a:pos x="26" y="5"/>
              </a:cxn>
              <a:cxn ang="0">
                <a:pos x="28" y="8"/>
              </a:cxn>
              <a:cxn ang="0">
                <a:pos x="31" y="9"/>
              </a:cxn>
              <a:cxn ang="0">
                <a:pos x="35" y="12"/>
              </a:cxn>
              <a:cxn ang="0">
                <a:pos x="40" y="16"/>
              </a:cxn>
              <a:cxn ang="0">
                <a:pos x="43" y="17"/>
              </a:cxn>
              <a:cxn ang="0">
                <a:pos x="49" y="20"/>
              </a:cxn>
              <a:cxn ang="0">
                <a:pos x="55" y="20"/>
              </a:cxn>
              <a:cxn ang="0">
                <a:pos x="61" y="23"/>
              </a:cxn>
              <a:cxn ang="0">
                <a:pos x="65" y="23"/>
              </a:cxn>
              <a:cxn ang="0">
                <a:pos x="71" y="25"/>
              </a:cxn>
              <a:cxn ang="0">
                <a:pos x="79" y="26"/>
              </a:cxn>
              <a:cxn ang="0">
                <a:pos x="85" y="28"/>
              </a:cxn>
              <a:cxn ang="0">
                <a:pos x="91" y="28"/>
              </a:cxn>
              <a:cxn ang="0">
                <a:pos x="97" y="29"/>
              </a:cxn>
              <a:cxn ang="0">
                <a:pos x="105" y="31"/>
              </a:cxn>
              <a:cxn ang="0">
                <a:pos x="111" y="31"/>
              </a:cxn>
              <a:cxn ang="0">
                <a:pos x="117" y="32"/>
              </a:cxn>
              <a:cxn ang="0">
                <a:pos x="123" y="35"/>
              </a:cxn>
              <a:cxn ang="0">
                <a:pos x="129" y="37"/>
              </a:cxn>
              <a:cxn ang="0">
                <a:pos x="135" y="40"/>
              </a:cxn>
              <a:cxn ang="0">
                <a:pos x="135" y="43"/>
              </a:cxn>
              <a:cxn ang="0">
                <a:pos x="133" y="48"/>
              </a:cxn>
              <a:cxn ang="0">
                <a:pos x="131" y="51"/>
              </a:cxn>
              <a:cxn ang="0">
                <a:pos x="131" y="55"/>
              </a:cxn>
              <a:cxn ang="0">
                <a:pos x="123" y="57"/>
              </a:cxn>
              <a:cxn ang="0">
                <a:pos x="115" y="58"/>
              </a:cxn>
              <a:cxn ang="0">
                <a:pos x="107" y="58"/>
              </a:cxn>
              <a:cxn ang="0">
                <a:pos x="99" y="57"/>
              </a:cxn>
              <a:cxn ang="0">
                <a:pos x="91" y="54"/>
              </a:cxn>
              <a:cxn ang="0">
                <a:pos x="81" y="53"/>
              </a:cxn>
              <a:cxn ang="0">
                <a:pos x="73" y="49"/>
              </a:cxn>
              <a:cxn ang="0">
                <a:pos x="63" y="46"/>
              </a:cxn>
              <a:cxn ang="0">
                <a:pos x="55" y="41"/>
              </a:cxn>
              <a:cxn ang="0">
                <a:pos x="45" y="39"/>
              </a:cxn>
              <a:cxn ang="0">
                <a:pos x="38" y="34"/>
              </a:cxn>
              <a:cxn ang="0">
                <a:pos x="30" y="31"/>
              </a:cxn>
              <a:cxn ang="0">
                <a:pos x="22" y="26"/>
              </a:cxn>
              <a:cxn ang="0">
                <a:pos x="14" y="23"/>
              </a:cxn>
              <a:cxn ang="0">
                <a:pos x="8" y="22"/>
              </a:cxn>
              <a:cxn ang="0">
                <a:pos x="2" y="20"/>
              </a:cxn>
              <a:cxn ang="0">
                <a:pos x="0" y="17"/>
              </a:cxn>
              <a:cxn ang="0">
                <a:pos x="0" y="14"/>
              </a:cxn>
              <a:cxn ang="0">
                <a:pos x="0" y="11"/>
              </a:cxn>
              <a:cxn ang="0">
                <a:pos x="0" y="9"/>
              </a:cxn>
              <a:cxn ang="0">
                <a:pos x="0" y="6"/>
              </a:cxn>
              <a:cxn ang="0">
                <a:pos x="0" y="6"/>
              </a:cxn>
            </a:cxnLst>
            <a:rect l="0" t="0" r="r" b="b"/>
            <a:pathLst>
              <a:path w="135" h="58">
                <a:moveTo>
                  <a:pt x="0" y="6"/>
                </a:moveTo>
                <a:lnTo>
                  <a:pt x="2" y="3"/>
                </a:lnTo>
                <a:lnTo>
                  <a:pt x="6" y="0"/>
                </a:lnTo>
                <a:lnTo>
                  <a:pt x="10" y="0"/>
                </a:lnTo>
                <a:lnTo>
                  <a:pt x="14" y="0"/>
                </a:lnTo>
                <a:lnTo>
                  <a:pt x="16" y="2"/>
                </a:lnTo>
                <a:lnTo>
                  <a:pt x="19" y="2"/>
                </a:lnTo>
                <a:lnTo>
                  <a:pt x="22" y="3"/>
                </a:lnTo>
                <a:lnTo>
                  <a:pt x="26" y="5"/>
                </a:lnTo>
                <a:lnTo>
                  <a:pt x="28" y="8"/>
                </a:lnTo>
                <a:lnTo>
                  <a:pt x="31" y="9"/>
                </a:lnTo>
                <a:lnTo>
                  <a:pt x="35" y="12"/>
                </a:lnTo>
                <a:lnTo>
                  <a:pt x="40" y="16"/>
                </a:lnTo>
                <a:lnTo>
                  <a:pt x="43" y="17"/>
                </a:lnTo>
                <a:lnTo>
                  <a:pt x="49" y="20"/>
                </a:lnTo>
                <a:lnTo>
                  <a:pt x="55" y="20"/>
                </a:lnTo>
                <a:lnTo>
                  <a:pt x="61" y="23"/>
                </a:lnTo>
                <a:lnTo>
                  <a:pt x="65" y="23"/>
                </a:lnTo>
                <a:lnTo>
                  <a:pt x="71" y="25"/>
                </a:lnTo>
                <a:lnTo>
                  <a:pt x="79" y="26"/>
                </a:lnTo>
                <a:lnTo>
                  <a:pt x="85" y="28"/>
                </a:lnTo>
                <a:lnTo>
                  <a:pt x="91" y="28"/>
                </a:lnTo>
                <a:lnTo>
                  <a:pt x="97" y="29"/>
                </a:lnTo>
                <a:lnTo>
                  <a:pt x="105" y="31"/>
                </a:lnTo>
                <a:lnTo>
                  <a:pt x="111" y="31"/>
                </a:lnTo>
                <a:lnTo>
                  <a:pt x="117" y="32"/>
                </a:lnTo>
                <a:lnTo>
                  <a:pt x="123" y="35"/>
                </a:lnTo>
                <a:lnTo>
                  <a:pt x="129" y="37"/>
                </a:lnTo>
                <a:lnTo>
                  <a:pt x="135" y="40"/>
                </a:lnTo>
                <a:lnTo>
                  <a:pt x="135" y="43"/>
                </a:lnTo>
                <a:lnTo>
                  <a:pt x="133" y="48"/>
                </a:lnTo>
                <a:lnTo>
                  <a:pt x="131" y="51"/>
                </a:lnTo>
                <a:lnTo>
                  <a:pt x="131" y="55"/>
                </a:lnTo>
                <a:lnTo>
                  <a:pt x="123" y="57"/>
                </a:lnTo>
                <a:lnTo>
                  <a:pt x="115" y="58"/>
                </a:lnTo>
                <a:lnTo>
                  <a:pt x="107" y="58"/>
                </a:lnTo>
                <a:lnTo>
                  <a:pt x="99" y="57"/>
                </a:lnTo>
                <a:lnTo>
                  <a:pt x="91" y="54"/>
                </a:lnTo>
                <a:lnTo>
                  <a:pt x="81" y="53"/>
                </a:lnTo>
                <a:lnTo>
                  <a:pt x="73" y="49"/>
                </a:lnTo>
                <a:lnTo>
                  <a:pt x="63" y="46"/>
                </a:lnTo>
                <a:lnTo>
                  <a:pt x="55" y="41"/>
                </a:lnTo>
                <a:lnTo>
                  <a:pt x="45" y="39"/>
                </a:lnTo>
                <a:lnTo>
                  <a:pt x="38" y="34"/>
                </a:lnTo>
                <a:lnTo>
                  <a:pt x="30" y="31"/>
                </a:lnTo>
                <a:lnTo>
                  <a:pt x="22" y="26"/>
                </a:lnTo>
                <a:lnTo>
                  <a:pt x="14" y="23"/>
                </a:lnTo>
                <a:lnTo>
                  <a:pt x="8" y="22"/>
                </a:lnTo>
                <a:lnTo>
                  <a:pt x="2" y="20"/>
                </a:lnTo>
                <a:lnTo>
                  <a:pt x="0" y="17"/>
                </a:lnTo>
                <a:lnTo>
                  <a:pt x="0" y="14"/>
                </a:lnTo>
                <a:lnTo>
                  <a:pt x="0" y="11"/>
                </a:lnTo>
                <a:lnTo>
                  <a:pt x="0" y="9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42" name="Freeform 102"/>
          <p:cNvSpPr>
            <a:spLocks noChangeArrowheads="1"/>
          </p:cNvSpPr>
          <p:nvPr/>
        </p:nvSpPr>
        <p:spPr bwMode="auto">
          <a:xfrm>
            <a:off x="8051800" y="1470025"/>
            <a:ext cx="241300" cy="119063"/>
          </a:xfrm>
          <a:custGeom>
            <a:avLst/>
            <a:gdLst/>
            <a:ahLst/>
            <a:cxnLst>
              <a:cxn ang="0">
                <a:pos x="152" y="1"/>
              </a:cxn>
              <a:cxn ang="0">
                <a:pos x="150" y="8"/>
              </a:cxn>
              <a:cxn ang="0">
                <a:pos x="146" y="12"/>
              </a:cxn>
              <a:cxn ang="0">
                <a:pos x="138" y="20"/>
              </a:cxn>
              <a:cxn ang="0">
                <a:pos x="130" y="28"/>
              </a:cxn>
              <a:cxn ang="0">
                <a:pos x="121" y="34"/>
              </a:cxn>
              <a:cxn ang="0">
                <a:pos x="111" y="40"/>
              </a:cxn>
              <a:cxn ang="0">
                <a:pos x="99" y="43"/>
              </a:cxn>
              <a:cxn ang="0">
                <a:pos x="89" y="46"/>
              </a:cxn>
              <a:cxn ang="0">
                <a:pos x="79" y="49"/>
              </a:cxn>
              <a:cxn ang="0">
                <a:pos x="71" y="52"/>
              </a:cxn>
              <a:cxn ang="0">
                <a:pos x="63" y="55"/>
              </a:cxn>
              <a:cxn ang="0">
                <a:pos x="57" y="60"/>
              </a:cxn>
              <a:cxn ang="0">
                <a:pos x="47" y="64"/>
              </a:cxn>
              <a:cxn ang="0">
                <a:pos x="39" y="68"/>
              </a:cxn>
              <a:cxn ang="0">
                <a:pos x="29" y="72"/>
              </a:cxn>
              <a:cxn ang="0">
                <a:pos x="21" y="72"/>
              </a:cxn>
              <a:cxn ang="0">
                <a:pos x="16" y="74"/>
              </a:cxn>
              <a:cxn ang="0">
                <a:pos x="7" y="75"/>
              </a:cxn>
              <a:cxn ang="0">
                <a:pos x="2" y="75"/>
              </a:cxn>
              <a:cxn ang="0">
                <a:pos x="2" y="69"/>
              </a:cxn>
              <a:cxn ang="0">
                <a:pos x="12" y="58"/>
              </a:cxn>
              <a:cxn ang="0">
                <a:pos x="28" y="47"/>
              </a:cxn>
              <a:cxn ang="0">
                <a:pos x="47" y="38"/>
              </a:cxn>
              <a:cxn ang="0">
                <a:pos x="67" y="29"/>
              </a:cxn>
              <a:cxn ang="0">
                <a:pos x="87" y="22"/>
              </a:cxn>
              <a:cxn ang="0">
                <a:pos x="107" y="12"/>
              </a:cxn>
              <a:cxn ang="0">
                <a:pos x="123" y="8"/>
              </a:cxn>
              <a:cxn ang="0">
                <a:pos x="128" y="3"/>
              </a:cxn>
              <a:cxn ang="0">
                <a:pos x="136" y="3"/>
              </a:cxn>
              <a:cxn ang="0">
                <a:pos x="142" y="1"/>
              </a:cxn>
              <a:cxn ang="0">
                <a:pos x="150" y="0"/>
              </a:cxn>
              <a:cxn ang="0">
                <a:pos x="152" y="0"/>
              </a:cxn>
            </a:cxnLst>
            <a:rect l="0" t="0" r="r" b="b"/>
            <a:pathLst>
              <a:path w="152" h="75">
                <a:moveTo>
                  <a:pt x="152" y="0"/>
                </a:moveTo>
                <a:lnTo>
                  <a:pt x="152" y="1"/>
                </a:lnTo>
                <a:lnTo>
                  <a:pt x="152" y="5"/>
                </a:lnTo>
                <a:lnTo>
                  <a:pt x="150" y="8"/>
                </a:lnTo>
                <a:lnTo>
                  <a:pt x="148" y="11"/>
                </a:lnTo>
                <a:lnTo>
                  <a:pt x="146" y="12"/>
                </a:lnTo>
                <a:lnTo>
                  <a:pt x="142" y="17"/>
                </a:lnTo>
                <a:lnTo>
                  <a:pt x="138" y="20"/>
                </a:lnTo>
                <a:lnTo>
                  <a:pt x="136" y="24"/>
                </a:lnTo>
                <a:lnTo>
                  <a:pt x="130" y="28"/>
                </a:lnTo>
                <a:lnTo>
                  <a:pt x="126" y="31"/>
                </a:lnTo>
                <a:lnTo>
                  <a:pt x="121" y="34"/>
                </a:lnTo>
                <a:lnTo>
                  <a:pt x="117" y="37"/>
                </a:lnTo>
                <a:lnTo>
                  <a:pt x="111" y="40"/>
                </a:lnTo>
                <a:lnTo>
                  <a:pt x="105" y="41"/>
                </a:lnTo>
                <a:lnTo>
                  <a:pt x="99" y="43"/>
                </a:lnTo>
                <a:lnTo>
                  <a:pt x="95" y="45"/>
                </a:lnTo>
                <a:lnTo>
                  <a:pt x="89" y="46"/>
                </a:lnTo>
                <a:lnTo>
                  <a:pt x="83" y="47"/>
                </a:lnTo>
                <a:lnTo>
                  <a:pt x="79" y="49"/>
                </a:lnTo>
                <a:lnTo>
                  <a:pt x="75" y="51"/>
                </a:lnTo>
                <a:lnTo>
                  <a:pt x="71" y="52"/>
                </a:lnTo>
                <a:lnTo>
                  <a:pt x="67" y="54"/>
                </a:lnTo>
                <a:lnTo>
                  <a:pt x="63" y="55"/>
                </a:lnTo>
                <a:lnTo>
                  <a:pt x="61" y="58"/>
                </a:lnTo>
                <a:lnTo>
                  <a:pt x="57" y="60"/>
                </a:lnTo>
                <a:lnTo>
                  <a:pt x="53" y="63"/>
                </a:lnTo>
                <a:lnTo>
                  <a:pt x="47" y="64"/>
                </a:lnTo>
                <a:lnTo>
                  <a:pt x="43" y="66"/>
                </a:lnTo>
                <a:lnTo>
                  <a:pt x="39" y="68"/>
                </a:lnTo>
                <a:lnTo>
                  <a:pt x="35" y="70"/>
                </a:lnTo>
                <a:lnTo>
                  <a:pt x="29" y="72"/>
                </a:lnTo>
                <a:lnTo>
                  <a:pt x="23" y="74"/>
                </a:lnTo>
                <a:lnTo>
                  <a:pt x="21" y="72"/>
                </a:lnTo>
                <a:lnTo>
                  <a:pt x="17" y="72"/>
                </a:lnTo>
                <a:lnTo>
                  <a:pt x="16" y="74"/>
                </a:lnTo>
                <a:lnTo>
                  <a:pt x="12" y="74"/>
                </a:lnTo>
                <a:lnTo>
                  <a:pt x="7" y="75"/>
                </a:lnTo>
                <a:lnTo>
                  <a:pt x="4" y="75"/>
                </a:lnTo>
                <a:lnTo>
                  <a:pt x="2" y="75"/>
                </a:lnTo>
                <a:lnTo>
                  <a:pt x="0" y="75"/>
                </a:lnTo>
                <a:lnTo>
                  <a:pt x="2" y="69"/>
                </a:lnTo>
                <a:lnTo>
                  <a:pt x="5" y="64"/>
                </a:lnTo>
                <a:lnTo>
                  <a:pt x="12" y="58"/>
                </a:lnTo>
                <a:lnTo>
                  <a:pt x="19" y="54"/>
                </a:lnTo>
                <a:lnTo>
                  <a:pt x="28" y="47"/>
                </a:lnTo>
                <a:lnTo>
                  <a:pt x="37" y="43"/>
                </a:lnTo>
                <a:lnTo>
                  <a:pt x="47" y="38"/>
                </a:lnTo>
                <a:lnTo>
                  <a:pt x="57" y="34"/>
                </a:lnTo>
                <a:lnTo>
                  <a:pt x="67" y="29"/>
                </a:lnTo>
                <a:lnTo>
                  <a:pt x="77" y="24"/>
                </a:lnTo>
                <a:lnTo>
                  <a:pt x="87" y="22"/>
                </a:lnTo>
                <a:lnTo>
                  <a:pt x="97" y="17"/>
                </a:lnTo>
                <a:lnTo>
                  <a:pt x="107" y="12"/>
                </a:lnTo>
                <a:lnTo>
                  <a:pt x="114" y="9"/>
                </a:lnTo>
                <a:lnTo>
                  <a:pt x="123" y="8"/>
                </a:lnTo>
                <a:lnTo>
                  <a:pt x="128" y="5"/>
                </a:lnTo>
                <a:lnTo>
                  <a:pt x="128" y="3"/>
                </a:lnTo>
                <a:lnTo>
                  <a:pt x="133" y="3"/>
                </a:lnTo>
                <a:lnTo>
                  <a:pt x="136" y="3"/>
                </a:lnTo>
                <a:lnTo>
                  <a:pt x="140" y="1"/>
                </a:lnTo>
                <a:lnTo>
                  <a:pt x="142" y="1"/>
                </a:lnTo>
                <a:lnTo>
                  <a:pt x="146" y="0"/>
                </a:lnTo>
                <a:lnTo>
                  <a:pt x="150" y="0"/>
                </a:lnTo>
                <a:lnTo>
                  <a:pt x="152" y="0"/>
                </a:lnTo>
                <a:lnTo>
                  <a:pt x="152" y="0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43" name="Freeform 103"/>
          <p:cNvSpPr>
            <a:spLocks noChangeArrowheads="1"/>
          </p:cNvSpPr>
          <p:nvPr/>
        </p:nvSpPr>
        <p:spPr bwMode="auto">
          <a:xfrm>
            <a:off x="7912100" y="2093913"/>
            <a:ext cx="309563" cy="46037"/>
          </a:xfrm>
          <a:custGeom>
            <a:avLst/>
            <a:gdLst/>
            <a:ahLst/>
            <a:cxnLst>
              <a:cxn ang="0">
                <a:pos x="191" y="9"/>
              </a:cxn>
              <a:cxn ang="0">
                <a:pos x="187" y="13"/>
              </a:cxn>
              <a:cxn ang="0">
                <a:pos x="179" y="18"/>
              </a:cxn>
              <a:cxn ang="0">
                <a:pos x="171" y="21"/>
              </a:cxn>
              <a:cxn ang="0">
                <a:pos x="161" y="23"/>
              </a:cxn>
              <a:cxn ang="0">
                <a:pos x="151" y="24"/>
              </a:cxn>
              <a:cxn ang="0">
                <a:pos x="139" y="24"/>
              </a:cxn>
              <a:cxn ang="0">
                <a:pos x="129" y="23"/>
              </a:cxn>
              <a:cxn ang="0">
                <a:pos x="119" y="20"/>
              </a:cxn>
              <a:cxn ang="0">
                <a:pos x="107" y="20"/>
              </a:cxn>
              <a:cxn ang="0">
                <a:pos x="95" y="21"/>
              </a:cxn>
              <a:cxn ang="0">
                <a:pos x="81" y="24"/>
              </a:cxn>
              <a:cxn ang="0">
                <a:pos x="68" y="25"/>
              </a:cxn>
              <a:cxn ang="0">
                <a:pos x="54" y="27"/>
              </a:cxn>
              <a:cxn ang="0">
                <a:pos x="40" y="29"/>
              </a:cxn>
              <a:cxn ang="0">
                <a:pos x="26" y="29"/>
              </a:cxn>
              <a:cxn ang="0">
                <a:pos x="18" y="25"/>
              </a:cxn>
              <a:cxn ang="0">
                <a:pos x="12" y="24"/>
              </a:cxn>
              <a:cxn ang="0">
                <a:pos x="7" y="23"/>
              </a:cxn>
              <a:cxn ang="0">
                <a:pos x="0" y="21"/>
              </a:cxn>
              <a:cxn ang="0">
                <a:pos x="7" y="13"/>
              </a:cxn>
              <a:cxn ang="0">
                <a:pos x="24" y="6"/>
              </a:cxn>
              <a:cxn ang="0">
                <a:pos x="46" y="1"/>
              </a:cxn>
              <a:cxn ang="0">
                <a:pos x="72" y="0"/>
              </a:cxn>
              <a:cxn ang="0">
                <a:pos x="95" y="0"/>
              </a:cxn>
              <a:cxn ang="0">
                <a:pos x="121" y="0"/>
              </a:cxn>
              <a:cxn ang="0">
                <a:pos x="143" y="1"/>
              </a:cxn>
              <a:cxn ang="0">
                <a:pos x="163" y="1"/>
              </a:cxn>
              <a:cxn ang="0">
                <a:pos x="175" y="1"/>
              </a:cxn>
              <a:cxn ang="0">
                <a:pos x="183" y="4"/>
              </a:cxn>
              <a:cxn ang="0">
                <a:pos x="188" y="6"/>
              </a:cxn>
              <a:cxn ang="0">
                <a:pos x="195" y="7"/>
              </a:cxn>
            </a:cxnLst>
            <a:rect l="0" t="0" r="r" b="b"/>
            <a:pathLst>
              <a:path w="195" h="29">
                <a:moveTo>
                  <a:pt x="195" y="7"/>
                </a:moveTo>
                <a:lnTo>
                  <a:pt x="191" y="9"/>
                </a:lnTo>
                <a:lnTo>
                  <a:pt x="191" y="10"/>
                </a:lnTo>
                <a:lnTo>
                  <a:pt x="187" y="13"/>
                </a:lnTo>
                <a:lnTo>
                  <a:pt x="183" y="15"/>
                </a:lnTo>
                <a:lnTo>
                  <a:pt x="179" y="18"/>
                </a:lnTo>
                <a:lnTo>
                  <a:pt x="175" y="20"/>
                </a:lnTo>
                <a:lnTo>
                  <a:pt x="171" y="21"/>
                </a:lnTo>
                <a:lnTo>
                  <a:pt x="167" y="23"/>
                </a:lnTo>
                <a:lnTo>
                  <a:pt x="161" y="23"/>
                </a:lnTo>
                <a:lnTo>
                  <a:pt x="155" y="24"/>
                </a:lnTo>
                <a:lnTo>
                  <a:pt x="151" y="24"/>
                </a:lnTo>
                <a:lnTo>
                  <a:pt x="145" y="24"/>
                </a:lnTo>
                <a:lnTo>
                  <a:pt x="139" y="24"/>
                </a:lnTo>
                <a:lnTo>
                  <a:pt x="135" y="24"/>
                </a:lnTo>
                <a:lnTo>
                  <a:pt x="129" y="23"/>
                </a:lnTo>
                <a:lnTo>
                  <a:pt x="125" y="21"/>
                </a:lnTo>
                <a:lnTo>
                  <a:pt x="119" y="20"/>
                </a:lnTo>
                <a:lnTo>
                  <a:pt x="114" y="20"/>
                </a:lnTo>
                <a:lnTo>
                  <a:pt x="107" y="20"/>
                </a:lnTo>
                <a:lnTo>
                  <a:pt x="102" y="21"/>
                </a:lnTo>
                <a:lnTo>
                  <a:pt x="95" y="21"/>
                </a:lnTo>
                <a:lnTo>
                  <a:pt x="88" y="23"/>
                </a:lnTo>
                <a:lnTo>
                  <a:pt x="81" y="24"/>
                </a:lnTo>
                <a:lnTo>
                  <a:pt x="76" y="24"/>
                </a:lnTo>
                <a:lnTo>
                  <a:pt x="68" y="25"/>
                </a:lnTo>
                <a:lnTo>
                  <a:pt x="60" y="27"/>
                </a:lnTo>
                <a:lnTo>
                  <a:pt x="54" y="27"/>
                </a:lnTo>
                <a:lnTo>
                  <a:pt x="46" y="29"/>
                </a:lnTo>
                <a:lnTo>
                  <a:pt x="40" y="29"/>
                </a:lnTo>
                <a:lnTo>
                  <a:pt x="32" y="29"/>
                </a:lnTo>
                <a:lnTo>
                  <a:pt x="26" y="29"/>
                </a:lnTo>
                <a:lnTo>
                  <a:pt x="20" y="27"/>
                </a:lnTo>
                <a:lnTo>
                  <a:pt x="18" y="25"/>
                </a:lnTo>
                <a:lnTo>
                  <a:pt x="16" y="24"/>
                </a:lnTo>
                <a:lnTo>
                  <a:pt x="12" y="24"/>
                </a:lnTo>
                <a:lnTo>
                  <a:pt x="10" y="23"/>
                </a:lnTo>
                <a:lnTo>
                  <a:pt x="7" y="23"/>
                </a:lnTo>
                <a:lnTo>
                  <a:pt x="4" y="21"/>
                </a:lnTo>
                <a:lnTo>
                  <a:pt x="0" y="21"/>
                </a:lnTo>
                <a:lnTo>
                  <a:pt x="0" y="20"/>
                </a:lnTo>
                <a:lnTo>
                  <a:pt x="7" y="13"/>
                </a:lnTo>
                <a:lnTo>
                  <a:pt x="14" y="10"/>
                </a:lnTo>
                <a:lnTo>
                  <a:pt x="24" y="6"/>
                </a:lnTo>
                <a:lnTo>
                  <a:pt x="36" y="4"/>
                </a:lnTo>
                <a:lnTo>
                  <a:pt x="46" y="1"/>
                </a:lnTo>
                <a:lnTo>
                  <a:pt x="58" y="1"/>
                </a:lnTo>
                <a:lnTo>
                  <a:pt x="72" y="0"/>
                </a:lnTo>
                <a:lnTo>
                  <a:pt x="84" y="0"/>
                </a:lnTo>
                <a:lnTo>
                  <a:pt x="95" y="0"/>
                </a:lnTo>
                <a:lnTo>
                  <a:pt x="109" y="0"/>
                </a:lnTo>
                <a:lnTo>
                  <a:pt x="121" y="0"/>
                </a:lnTo>
                <a:lnTo>
                  <a:pt x="133" y="1"/>
                </a:lnTo>
                <a:lnTo>
                  <a:pt x="143" y="1"/>
                </a:lnTo>
                <a:lnTo>
                  <a:pt x="155" y="1"/>
                </a:lnTo>
                <a:lnTo>
                  <a:pt x="163" y="1"/>
                </a:lnTo>
                <a:lnTo>
                  <a:pt x="171" y="1"/>
                </a:lnTo>
                <a:lnTo>
                  <a:pt x="175" y="1"/>
                </a:lnTo>
                <a:lnTo>
                  <a:pt x="179" y="2"/>
                </a:lnTo>
                <a:lnTo>
                  <a:pt x="183" y="4"/>
                </a:lnTo>
                <a:lnTo>
                  <a:pt x="185" y="6"/>
                </a:lnTo>
                <a:lnTo>
                  <a:pt x="188" y="6"/>
                </a:lnTo>
                <a:lnTo>
                  <a:pt x="191" y="6"/>
                </a:lnTo>
                <a:lnTo>
                  <a:pt x="195" y="7"/>
                </a:lnTo>
                <a:lnTo>
                  <a:pt x="195" y="7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44" name="Freeform 104"/>
          <p:cNvSpPr>
            <a:spLocks noChangeArrowheads="1"/>
          </p:cNvSpPr>
          <p:nvPr/>
        </p:nvSpPr>
        <p:spPr bwMode="auto">
          <a:xfrm>
            <a:off x="8289925" y="1662113"/>
            <a:ext cx="111125" cy="80962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6" y="0"/>
              </a:cxn>
              <a:cxn ang="0">
                <a:pos x="20" y="2"/>
              </a:cxn>
              <a:cxn ang="0">
                <a:pos x="22" y="2"/>
              </a:cxn>
              <a:cxn ang="0">
                <a:pos x="24" y="3"/>
              </a:cxn>
              <a:cxn ang="0">
                <a:pos x="30" y="8"/>
              </a:cxn>
              <a:cxn ang="0">
                <a:pos x="34" y="12"/>
              </a:cxn>
              <a:cxn ang="0">
                <a:pos x="36" y="16"/>
              </a:cxn>
              <a:cxn ang="0">
                <a:pos x="40" y="20"/>
              </a:cxn>
              <a:cxn ang="0">
                <a:pos x="42" y="21"/>
              </a:cxn>
              <a:cxn ang="0">
                <a:pos x="46" y="23"/>
              </a:cxn>
              <a:cxn ang="0">
                <a:pos x="50" y="25"/>
              </a:cxn>
              <a:cxn ang="0">
                <a:pos x="54" y="26"/>
              </a:cxn>
              <a:cxn ang="0">
                <a:pos x="56" y="28"/>
              </a:cxn>
              <a:cxn ang="0">
                <a:pos x="60" y="29"/>
              </a:cxn>
              <a:cxn ang="0">
                <a:pos x="64" y="31"/>
              </a:cxn>
              <a:cxn ang="0">
                <a:pos x="68" y="34"/>
              </a:cxn>
              <a:cxn ang="0">
                <a:pos x="70" y="37"/>
              </a:cxn>
              <a:cxn ang="0">
                <a:pos x="70" y="40"/>
              </a:cxn>
              <a:cxn ang="0">
                <a:pos x="70" y="43"/>
              </a:cxn>
              <a:cxn ang="0">
                <a:pos x="66" y="48"/>
              </a:cxn>
              <a:cxn ang="0">
                <a:pos x="62" y="49"/>
              </a:cxn>
              <a:cxn ang="0">
                <a:pos x="58" y="51"/>
              </a:cxn>
              <a:cxn ang="0">
                <a:pos x="54" y="51"/>
              </a:cxn>
              <a:cxn ang="0">
                <a:pos x="50" y="51"/>
              </a:cxn>
              <a:cxn ang="0">
                <a:pos x="46" y="49"/>
              </a:cxn>
              <a:cxn ang="0">
                <a:pos x="42" y="48"/>
              </a:cxn>
              <a:cxn ang="0">
                <a:pos x="38" y="46"/>
              </a:cxn>
              <a:cxn ang="0">
                <a:pos x="34" y="46"/>
              </a:cxn>
              <a:cxn ang="0">
                <a:pos x="30" y="43"/>
              </a:cxn>
              <a:cxn ang="0">
                <a:pos x="26" y="40"/>
              </a:cxn>
              <a:cxn ang="0">
                <a:pos x="22" y="38"/>
              </a:cxn>
              <a:cxn ang="0">
                <a:pos x="20" y="35"/>
              </a:cxn>
              <a:cxn ang="0">
                <a:pos x="16" y="33"/>
              </a:cxn>
              <a:cxn ang="0">
                <a:pos x="12" y="31"/>
              </a:cxn>
              <a:cxn ang="0">
                <a:pos x="10" y="28"/>
              </a:cxn>
              <a:cxn ang="0">
                <a:pos x="6" y="26"/>
              </a:cxn>
              <a:cxn ang="0">
                <a:pos x="2" y="23"/>
              </a:cxn>
              <a:cxn ang="0">
                <a:pos x="0" y="19"/>
              </a:cxn>
              <a:cxn ang="0">
                <a:pos x="0" y="16"/>
              </a:cxn>
              <a:cxn ang="0">
                <a:pos x="0" y="12"/>
              </a:cxn>
              <a:cxn ang="0">
                <a:pos x="2" y="8"/>
              </a:cxn>
              <a:cxn ang="0">
                <a:pos x="6" y="5"/>
              </a:cxn>
              <a:cxn ang="0">
                <a:pos x="8" y="2"/>
              </a:cxn>
              <a:cxn ang="0">
                <a:pos x="14" y="0"/>
              </a:cxn>
              <a:cxn ang="0">
                <a:pos x="14" y="0"/>
              </a:cxn>
            </a:cxnLst>
            <a:rect l="0" t="0" r="r" b="b"/>
            <a:pathLst>
              <a:path w="70" h="51">
                <a:moveTo>
                  <a:pt x="14" y="0"/>
                </a:moveTo>
                <a:lnTo>
                  <a:pt x="16" y="0"/>
                </a:lnTo>
                <a:lnTo>
                  <a:pt x="20" y="2"/>
                </a:lnTo>
                <a:lnTo>
                  <a:pt x="22" y="2"/>
                </a:lnTo>
                <a:lnTo>
                  <a:pt x="24" y="3"/>
                </a:lnTo>
                <a:lnTo>
                  <a:pt x="30" y="8"/>
                </a:lnTo>
                <a:lnTo>
                  <a:pt x="34" y="12"/>
                </a:lnTo>
                <a:lnTo>
                  <a:pt x="36" y="16"/>
                </a:lnTo>
                <a:lnTo>
                  <a:pt x="40" y="20"/>
                </a:lnTo>
                <a:lnTo>
                  <a:pt x="42" y="21"/>
                </a:lnTo>
                <a:lnTo>
                  <a:pt x="46" y="23"/>
                </a:lnTo>
                <a:lnTo>
                  <a:pt x="50" y="25"/>
                </a:lnTo>
                <a:lnTo>
                  <a:pt x="54" y="26"/>
                </a:lnTo>
                <a:lnTo>
                  <a:pt x="56" y="28"/>
                </a:lnTo>
                <a:lnTo>
                  <a:pt x="60" y="29"/>
                </a:lnTo>
                <a:lnTo>
                  <a:pt x="64" y="31"/>
                </a:lnTo>
                <a:lnTo>
                  <a:pt x="68" y="34"/>
                </a:lnTo>
                <a:lnTo>
                  <a:pt x="70" y="37"/>
                </a:lnTo>
                <a:lnTo>
                  <a:pt x="70" y="40"/>
                </a:lnTo>
                <a:lnTo>
                  <a:pt x="70" y="43"/>
                </a:lnTo>
                <a:lnTo>
                  <a:pt x="66" y="48"/>
                </a:lnTo>
                <a:lnTo>
                  <a:pt x="62" y="49"/>
                </a:lnTo>
                <a:lnTo>
                  <a:pt x="58" y="51"/>
                </a:lnTo>
                <a:lnTo>
                  <a:pt x="54" y="51"/>
                </a:lnTo>
                <a:lnTo>
                  <a:pt x="50" y="51"/>
                </a:lnTo>
                <a:lnTo>
                  <a:pt x="46" y="49"/>
                </a:lnTo>
                <a:lnTo>
                  <a:pt x="42" y="48"/>
                </a:lnTo>
                <a:lnTo>
                  <a:pt x="38" y="46"/>
                </a:lnTo>
                <a:lnTo>
                  <a:pt x="34" y="46"/>
                </a:lnTo>
                <a:lnTo>
                  <a:pt x="30" y="43"/>
                </a:lnTo>
                <a:lnTo>
                  <a:pt x="26" y="40"/>
                </a:lnTo>
                <a:lnTo>
                  <a:pt x="22" y="38"/>
                </a:lnTo>
                <a:lnTo>
                  <a:pt x="20" y="35"/>
                </a:lnTo>
                <a:lnTo>
                  <a:pt x="16" y="33"/>
                </a:lnTo>
                <a:lnTo>
                  <a:pt x="12" y="31"/>
                </a:lnTo>
                <a:lnTo>
                  <a:pt x="10" y="28"/>
                </a:lnTo>
                <a:lnTo>
                  <a:pt x="6" y="26"/>
                </a:lnTo>
                <a:lnTo>
                  <a:pt x="2" y="23"/>
                </a:lnTo>
                <a:lnTo>
                  <a:pt x="0" y="19"/>
                </a:lnTo>
                <a:lnTo>
                  <a:pt x="0" y="16"/>
                </a:lnTo>
                <a:lnTo>
                  <a:pt x="0" y="12"/>
                </a:lnTo>
                <a:lnTo>
                  <a:pt x="2" y="8"/>
                </a:lnTo>
                <a:lnTo>
                  <a:pt x="6" y="5"/>
                </a:lnTo>
                <a:lnTo>
                  <a:pt x="8" y="2"/>
                </a:lnTo>
                <a:lnTo>
                  <a:pt x="14" y="0"/>
                </a:lnTo>
                <a:lnTo>
                  <a:pt x="14" y="0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45" name="Freeform 105"/>
          <p:cNvSpPr>
            <a:spLocks noChangeArrowheads="1"/>
          </p:cNvSpPr>
          <p:nvPr/>
        </p:nvSpPr>
        <p:spPr bwMode="auto">
          <a:xfrm>
            <a:off x="8286750" y="1693863"/>
            <a:ext cx="315913" cy="155575"/>
          </a:xfrm>
          <a:custGeom>
            <a:avLst/>
            <a:gdLst/>
            <a:ahLst/>
            <a:cxnLst>
              <a:cxn ang="0">
                <a:pos x="199" y="1"/>
              </a:cxn>
              <a:cxn ang="0">
                <a:pos x="196" y="0"/>
              </a:cxn>
              <a:cxn ang="0">
                <a:pos x="192" y="0"/>
              </a:cxn>
              <a:cxn ang="0">
                <a:pos x="187" y="0"/>
              </a:cxn>
              <a:cxn ang="0">
                <a:pos x="180" y="0"/>
              </a:cxn>
              <a:cxn ang="0">
                <a:pos x="173" y="0"/>
              </a:cxn>
              <a:cxn ang="0">
                <a:pos x="165" y="1"/>
              </a:cxn>
              <a:cxn ang="0">
                <a:pos x="157" y="3"/>
              </a:cxn>
              <a:cxn ang="0">
                <a:pos x="149" y="6"/>
              </a:cxn>
              <a:cxn ang="0">
                <a:pos x="139" y="8"/>
              </a:cxn>
              <a:cxn ang="0">
                <a:pos x="131" y="11"/>
              </a:cxn>
              <a:cxn ang="0">
                <a:pos x="121" y="14"/>
              </a:cxn>
              <a:cxn ang="0">
                <a:pos x="113" y="17"/>
              </a:cxn>
              <a:cxn ang="0">
                <a:pos x="105" y="20"/>
              </a:cxn>
              <a:cxn ang="0">
                <a:pos x="99" y="25"/>
              </a:cxn>
              <a:cxn ang="0">
                <a:pos x="94" y="28"/>
              </a:cxn>
              <a:cxn ang="0">
                <a:pos x="89" y="32"/>
              </a:cxn>
              <a:cxn ang="0">
                <a:pos x="84" y="36"/>
              </a:cxn>
              <a:cxn ang="0">
                <a:pos x="80" y="38"/>
              </a:cxn>
              <a:cxn ang="0">
                <a:pos x="73" y="41"/>
              </a:cxn>
              <a:cxn ang="0">
                <a:pos x="68" y="45"/>
              </a:cxn>
              <a:cxn ang="0">
                <a:pos x="62" y="48"/>
              </a:cxn>
              <a:cxn ang="0">
                <a:pos x="58" y="51"/>
              </a:cxn>
              <a:cxn ang="0">
                <a:pos x="52" y="54"/>
              </a:cxn>
              <a:cxn ang="0">
                <a:pos x="46" y="58"/>
              </a:cxn>
              <a:cxn ang="0">
                <a:pos x="40" y="61"/>
              </a:cxn>
              <a:cxn ang="0">
                <a:pos x="34" y="66"/>
              </a:cxn>
              <a:cxn ang="0">
                <a:pos x="28" y="69"/>
              </a:cxn>
              <a:cxn ang="0">
                <a:pos x="22" y="73"/>
              </a:cxn>
              <a:cxn ang="0">
                <a:pos x="16" y="77"/>
              </a:cxn>
              <a:cxn ang="0">
                <a:pos x="10" y="81"/>
              </a:cxn>
              <a:cxn ang="0">
                <a:pos x="6" y="85"/>
              </a:cxn>
              <a:cxn ang="0">
                <a:pos x="0" y="89"/>
              </a:cxn>
              <a:cxn ang="0">
                <a:pos x="0" y="92"/>
              </a:cxn>
              <a:cxn ang="0">
                <a:pos x="2" y="94"/>
              </a:cxn>
              <a:cxn ang="0">
                <a:pos x="4" y="97"/>
              </a:cxn>
              <a:cxn ang="0">
                <a:pos x="6" y="98"/>
              </a:cxn>
              <a:cxn ang="0">
                <a:pos x="14" y="98"/>
              </a:cxn>
              <a:cxn ang="0">
                <a:pos x="22" y="97"/>
              </a:cxn>
              <a:cxn ang="0">
                <a:pos x="34" y="95"/>
              </a:cxn>
              <a:cxn ang="0">
                <a:pos x="46" y="91"/>
              </a:cxn>
              <a:cxn ang="0">
                <a:pos x="56" y="86"/>
              </a:cxn>
              <a:cxn ang="0">
                <a:pos x="68" y="80"/>
              </a:cxn>
              <a:cxn ang="0">
                <a:pos x="82" y="73"/>
              </a:cxn>
              <a:cxn ang="0">
                <a:pos x="94" y="66"/>
              </a:cxn>
              <a:cxn ang="0">
                <a:pos x="105" y="58"/>
              </a:cxn>
              <a:cxn ang="0">
                <a:pos x="119" y="51"/>
              </a:cxn>
              <a:cxn ang="0">
                <a:pos x="131" y="45"/>
              </a:cxn>
              <a:cxn ang="0">
                <a:pos x="141" y="37"/>
              </a:cxn>
              <a:cxn ang="0">
                <a:pos x="151" y="31"/>
              </a:cxn>
              <a:cxn ang="0">
                <a:pos x="161" y="26"/>
              </a:cxn>
              <a:cxn ang="0">
                <a:pos x="169" y="22"/>
              </a:cxn>
              <a:cxn ang="0">
                <a:pos x="177" y="18"/>
              </a:cxn>
              <a:cxn ang="0">
                <a:pos x="179" y="17"/>
              </a:cxn>
              <a:cxn ang="0">
                <a:pos x="180" y="15"/>
              </a:cxn>
              <a:cxn ang="0">
                <a:pos x="185" y="13"/>
              </a:cxn>
              <a:cxn ang="0">
                <a:pos x="189" y="9"/>
              </a:cxn>
              <a:cxn ang="0">
                <a:pos x="191" y="8"/>
              </a:cxn>
              <a:cxn ang="0">
                <a:pos x="194" y="5"/>
              </a:cxn>
              <a:cxn ang="0">
                <a:pos x="196" y="3"/>
              </a:cxn>
              <a:cxn ang="0">
                <a:pos x="199" y="1"/>
              </a:cxn>
              <a:cxn ang="0">
                <a:pos x="199" y="1"/>
              </a:cxn>
            </a:cxnLst>
            <a:rect l="0" t="0" r="r" b="b"/>
            <a:pathLst>
              <a:path w="199" h="98">
                <a:moveTo>
                  <a:pt x="199" y="1"/>
                </a:moveTo>
                <a:lnTo>
                  <a:pt x="196" y="0"/>
                </a:lnTo>
                <a:lnTo>
                  <a:pt x="192" y="0"/>
                </a:lnTo>
                <a:lnTo>
                  <a:pt x="187" y="0"/>
                </a:lnTo>
                <a:lnTo>
                  <a:pt x="180" y="0"/>
                </a:lnTo>
                <a:lnTo>
                  <a:pt x="173" y="0"/>
                </a:lnTo>
                <a:lnTo>
                  <a:pt x="165" y="1"/>
                </a:lnTo>
                <a:lnTo>
                  <a:pt x="157" y="3"/>
                </a:lnTo>
                <a:lnTo>
                  <a:pt x="149" y="6"/>
                </a:lnTo>
                <a:lnTo>
                  <a:pt x="139" y="8"/>
                </a:lnTo>
                <a:lnTo>
                  <a:pt x="131" y="11"/>
                </a:lnTo>
                <a:lnTo>
                  <a:pt x="121" y="14"/>
                </a:lnTo>
                <a:lnTo>
                  <a:pt x="113" y="17"/>
                </a:lnTo>
                <a:lnTo>
                  <a:pt x="105" y="20"/>
                </a:lnTo>
                <a:lnTo>
                  <a:pt x="99" y="25"/>
                </a:lnTo>
                <a:lnTo>
                  <a:pt x="94" y="28"/>
                </a:lnTo>
                <a:lnTo>
                  <a:pt x="89" y="32"/>
                </a:lnTo>
                <a:lnTo>
                  <a:pt x="84" y="36"/>
                </a:lnTo>
                <a:lnTo>
                  <a:pt x="80" y="38"/>
                </a:lnTo>
                <a:lnTo>
                  <a:pt x="73" y="41"/>
                </a:lnTo>
                <a:lnTo>
                  <a:pt x="68" y="45"/>
                </a:lnTo>
                <a:lnTo>
                  <a:pt x="62" y="48"/>
                </a:lnTo>
                <a:lnTo>
                  <a:pt x="58" y="51"/>
                </a:lnTo>
                <a:lnTo>
                  <a:pt x="52" y="54"/>
                </a:lnTo>
                <a:lnTo>
                  <a:pt x="46" y="58"/>
                </a:lnTo>
                <a:lnTo>
                  <a:pt x="40" y="61"/>
                </a:lnTo>
                <a:lnTo>
                  <a:pt x="34" y="66"/>
                </a:lnTo>
                <a:lnTo>
                  <a:pt x="28" y="69"/>
                </a:lnTo>
                <a:lnTo>
                  <a:pt x="22" y="73"/>
                </a:lnTo>
                <a:lnTo>
                  <a:pt x="16" y="77"/>
                </a:lnTo>
                <a:lnTo>
                  <a:pt x="10" y="81"/>
                </a:lnTo>
                <a:lnTo>
                  <a:pt x="6" y="85"/>
                </a:lnTo>
                <a:lnTo>
                  <a:pt x="0" y="89"/>
                </a:lnTo>
                <a:lnTo>
                  <a:pt x="0" y="92"/>
                </a:lnTo>
                <a:lnTo>
                  <a:pt x="2" y="94"/>
                </a:lnTo>
                <a:lnTo>
                  <a:pt x="4" y="97"/>
                </a:lnTo>
                <a:lnTo>
                  <a:pt x="6" y="98"/>
                </a:lnTo>
                <a:lnTo>
                  <a:pt x="14" y="98"/>
                </a:lnTo>
                <a:lnTo>
                  <a:pt x="22" y="97"/>
                </a:lnTo>
                <a:lnTo>
                  <a:pt x="34" y="95"/>
                </a:lnTo>
                <a:lnTo>
                  <a:pt x="46" y="91"/>
                </a:lnTo>
                <a:lnTo>
                  <a:pt x="56" y="86"/>
                </a:lnTo>
                <a:lnTo>
                  <a:pt x="68" y="80"/>
                </a:lnTo>
                <a:lnTo>
                  <a:pt x="82" y="73"/>
                </a:lnTo>
                <a:lnTo>
                  <a:pt x="94" y="66"/>
                </a:lnTo>
                <a:lnTo>
                  <a:pt x="105" y="58"/>
                </a:lnTo>
                <a:lnTo>
                  <a:pt x="119" y="51"/>
                </a:lnTo>
                <a:lnTo>
                  <a:pt x="131" y="45"/>
                </a:lnTo>
                <a:lnTo>
                  <a:pt x="141" y="37"/>
                </a:lnTo>
                <a:lnTo>
                  <a:pt x="151" y="31"/>
                </a:lnTo>
                <a:lnTo>
                  <a:pt x="161" y="26"/>
                </a:lnTo>
                <a:lnTo>
                  <a:pt x="169" y="22"/>
                </a:lnTo>
                <a:lnTo>
                  <a:pt x="177" y="18"/>
                </a:lnTo>
                <a:lnTo>
                  <a:pt x="179" y="17"/>
                </a:lnTo>
                <a:lnTo>
                  <a:pt x="180" y="15"/>
                </a:lnTo>
                <a:lnTo>
                  <a:pt x="185" y="13"/>
                </a:lnTo>
                <a:lnTo>
                  <a:pt x="189" y="9"/>
                </a:lnTo>
                <a:lnTo>
                  <a:pt x="191" y="8"/>
                </a:lnTo>
                <a:lnTo>
                  <a:pt x="194" y="5"/>
                </a:lnTo>
                <a:lnTo>
                  <a:pt x="196" y="3"/>
                </a:lnTo>
                <a:lnTo>
                  <a:pt x="199" y="1"/>
                </a:lnTo>
                <a:lnTo>
                  <a:pt x="199" y="1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46" name="Freeform 106"/>
          <p:cNvSpPr>
            <a:spLocks noChangeArrowheads="1"/>
          </p:cNvSpPr>
          <p:nvPr/>
        </p:nvSpPr>
        <p:spPr bwMode="auto">
          <a:xfrm>
            <a:off x="8397875" y="1784350"/>
            <a:ext cx="212725" cy="9207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" y="3"/>
              </a:cxn>
              <a:cxn ang="0">
                <a:pos x="6" y="1"/>
              </a:cxn>
              <a:cxn ang="0">
                <a:pos x="10" y="0"/>
              </a:cxn>
              <a:cxn ang="0">
                <a:pos x="14" y="1"/>
              </a:cxn>
              <a:cxn ang="0">
                <a:pos x="15" y="1"/>
              </a:cxn>
              <a:cxn ang="0">
                <a:pos x="19" y="1"/>
              </a:cxn>
              <a:cxn ang="0">
                <a:pos x="22" y="3"/>
              </a:cxn>
              <a:cxn ang="0">
                <a:pos x="26" y="4"/>
              </a:cxn>
              <a:cxn ang="0">
                <a:pos x="27" y="6"/>
              </a:cxn>
              <a:cxn ang="0">
                <a:pos x="31" y="9"/>
              </a:cxn>
              <a:cxn ang="0">
                <a:pos x="35" y="12"/>
              </a:cxn>
              <a:cxn ang="0">
                <a:pos x="41" y="15"/>
              </a:cxn>
              <a:cxn ang="0">
                <a:pos x="45" y="16"/>
              </a:cxn>
              <a:cxn ang="0">
                <a:pos x="51" y="18"/>
              </a:cxn>
              <a:cxn ang="0">
                <a:pos x="55" y="20"/>
              </a:cxn>
              <a:cxn ang="0">
                <a:pos x="61" y="21"/>
              </a:cxn>
              <a:cxn ang="0">
                <a:pos x="67" y="23"/>
              </a:cxn>
              <a:cxn ang="0">
                <a:pos x="73" y="24"/>
              </a:cxn>
              <a:cxn ang="0">
                <a:pos x="79" y="24"/>
              </a:cxn>
              <a:cxn ang="0">
                <a:pos x="85" y="26"/>
              </a:cxn>
              <a:cxn ang="0">
                <a:pos x="91" y="28"/>
              </a:cxn>
              <a:cxn ang="0">
                <a:pos x="99" y="28"/>
              </a:cxn>
              <a:cxn ang="0">
                <a:pos x="105" y="29"/>
              </a:cxn>
              <a:cxn ang="0">
                <a:pos x="110" y="30"/>
              </a:cxn>
              <a:cxn ang="0">
                <a:pos x="117" y="32"/>
              </a:cxn>
              <a:cxn ang="0">
                <a:pos x="122" y="35"/>
              </a:cxn>
              <a:cxn ang="0">
                <a:pos x="129" y="37"/>
              </a:cxn>
              <a:cxn ang="0">
                <a:pos x="134" y="40"/>
              </a:cxn>
              <a:cxn ang="0">
                <a:pos x="134" y="44"/>
              </a:cxn>
              <a:cxn ang="0">
                <a:pos x="133" y="47"/>
              </a:cxn>
              <a:cxn ang="0">
                <a:pos x="133" y="52"/>
              </a:cxn>
              <a:cxn ang="0">
                <a:pos x="131" y="53"/>
              </a:cxn>
              <a:cxn ang="0">
                <a:pos x="122" y="56"/>
              </a:cxn>
              <a:cxn ang="0">
                <a:pos x="115" y="58"/>
              </a:cxn>
              <a:cxn ang="0">
                <a:pos x="107" y="58"/>
              </a:cxn>
              <a:cxn ang="0">
                <a:pos x="99" y="56"/>
              </a:cxn>
              <a:cxn ang="0">
                <a:pos x="91" y="55"/>
              </a:cxn>
              <a:cxn ang="0">
                <a:pos x="81" y="52"/>
              </a:cxn>
              <a:cxn ang="0">
                <a:pos x="73" y="49"/>
              </a:cxn>
              <a:cxn ang="0">
                <a:pos x="63" y="46"/>
              </a:cxn>
              <a:cxn ang="0">
                <a:pos x="55" y="43"/>
              </a:cxn>
              <a:cxn ang="0">
                <a:pos x="45" y="38"/>
              </a:cxn>
              <a:cxn ang="0">
                <a:pos x="38" y="35"/>
              </a:cxn>
              <a:cxn ang="0">
                <a:pos x="29" y="30"/>
              </a:cxn>
              <a:cxn ang="0">
                <a:pos x="22" y="28"/>
              </a:cxn>
              <a:cxn ang="0">
                <a:pos x="14" y="24"/>
              </a:cxn>
              <a:cxn ang="0">
                <a:pos x="6" y="21"/>
              </a:cxn>
              <a:cxn ang="0">
                <a:pos x="0" y="20"/>
              </a:cxn>
              <a:cxn ang="0">
                <a:pos x="0" y="18"/>
              </a:cxn>
              <a:cxn ang="0">
                <a:pos x="0" y="14"/>
              </a:cxn>
              <a:cxn ang="0">
                <a:pos x="0" y="9"/>
              </a:cxn>
              <a:cxn ang="0">
                <a:pos x="0" y="7"/>
              </a:cxn>
              <a:cxn ang="0">
                <a:pos x="0" y="7"/>
              </a:cxn>
            </a:cxnLst>
            <a:rect l="0" t="0" r="r" b="b"/>
            <a:pathLst>
              <a:path w="134" h="58">
                <a:moveTo>
                  <a:pt x="0" y="7"/>
                </a:moveTo>
                <a:lnTo>
                  <a:pt x="2" y="3"/>
                </a:lnTo>
                <a:lnTo>
                  <a:pt x="6" y="1"/>
                </a:lnTo>
                <a:lnTo>
                  <a:pt x="10" y="0"/>
                </a:lnTo>
                <a:lnTo>
                  <a:pt x="14" y="1"/>
                </a:lnTo>
                <a:lnTo>
                  <a:pt x="15" y="1"/>
                </a:lnTo>
                <a:lnTo>
                  <a:pt x="19" y="1"/>
                </a:lnTo>
                <a:lnTo>
                  <a:pt x="22" y="3"/>
                </a:lnTo>
                <a:lnTo>
                  <a:pt x="26" y="4"/>
                </a:lnTo>
                <a:lnTo>
                  <a:pt x="27" y="6"/>
                </a:lnTo>
                <a:lnTo>
                  <a:pt x="31" y="9"/>
                </a:lnTo>
                <a:lnTo>
                  <a:pt x="35" y="12"/>
                </a:lnTo>
                <a:lnTo>
                  <a:pt x="41" y="15"/>
                </a:lnTo>
                <a:lnTo>
                  <a:pt x="45" y="16"/>
                </a:lnTo>
                <a:lnTo>
                  <a:pt x="51" y="18"/>
                </a:lnTo>
                <a:lnTo>
                  <a:pt x="55" y="20"/>
                </a:lnTo>
                <a:lnTo>
                  <a:pt x="61" y="21"/>
                </a:lnTo>
                <a:lnTo>
                  <a:pt x="67" y="23"/>
                </a:lnTo>
                <a:lnTo>
                  <a:pt x="73" y="24"/>
                </a:lnTo>
                <a:lnTo>
                  <a:pt x="79" y="24"/>
                </a:lnTo>
                <a:lnTo>
                  <a:pt x="85" y="26"/>
                </a:lnTo>
                <a:lnTo>
                  <a:pt x="91" y="28"/>
                </a:lnTo>
                <a:lnTo>
                  <a:pt x="99" y="28"/>
                </a:lnTo>
                <a:lnTo>
                  <a:pt x="105" y="29"/>
                </a:lnTo>
                <a:lnTo>
                  <a:pt x="110" y="30"/>
                </a:lnTo>
                <a:lnTo>
                  <a:pt x="117" y="32"/>
                </a:lnTo>
                <a:lnTo>
                  <a:pt x="122" y="35"/>
                </a:lnTo>
                <a:lnTo>
                  <a:pt x="129" y="37"/>
                </a:lnTo>
                <a:lnTo>
                  <a:pt x="134" y="40"/>
                </a:lnTo>
                <a:lnTo>
                  <a:pt x="134" y="44"/>
                </a:lnTo>
                <a:lnTo>
                  <a:pt x="133" y="47"/>
                </a:lnTo>
                <a:lnTo>
                  <a:pt x="133" y="52"/>
                </a:lnTo>
                <a:lnTo>
                  <a:pt x="131" y="53"/>
                </a:lnTo>
                <a:lnTo>
                  <a:pt x="122" y="56"/>
                </a:lnTo>
                <a:lnTo>
                  <a:pt x="115" y="58"/>
                </a:lnTo>
                <a:lnTo>
                  <a:pt x="107" y="58"/>
                </a:lnTo>
                <a:lnTo>
                  <a:pt x="99" y="56"/>
                </a:lnTo>
                <a:lnTo>
                  <a:pt x="91" y="55"/>
                </a:lnTo>
                <a:lnTo>
                  <a:pt x="81" y="52"/>
                </a:lnTo>
                <a:lnTo>
                  <a:pt x="73" y="49"/>
                </a:lnTo>
                <a:lnTo>
                  <a:pt x="63" y="46"/>
                </a:lnTo>
                <a:lnTo>
                  <a:pt x="55" y="43"/>
                </a:lnTo>
                <a:lnTo>
                  <a:pt x="45" y="38"/>
                </a:lnTo>
                <a:lnTo>
                  <a:pt x="38" y="35"/>
                </a:lnTo>
                <a:lnTo>
                  <a:pt x="29" y="30"/>
                </a:lnTo>
                <a:lnTo>
                  <a:pt x="22" y="28"/>
                </a:lnTo>
                <a:lnTo>
                  <a:pt x="14" y="24"/>
                </a:lnTo>
                <a:lnTo>
                  <a:pt x="6" y="21"/>
                </a:lnTo>
                <a:lnTo>
                  <a:pt x="0" y="20"/>
                </a:lnTo>
                <a:lnTo>
                  <a:pt x="0" y="18"/>
                </a:lnTo>
                <a:lnTo>
                  <a:pt x="0" y="14"/>
                </a:lnTo>
                <a:lnTo>
                  <a:pt x="0" y="9"/>
                </a:lnTo>
                <a:lnTo>
                  <a:pt x="0" y="7"/>
                </a:lnTo>
                <a:lnTo>
                  <a:pt x="0" y="7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47" name="Freeform 107"/>
          <p:cNvSpPr>
            <a:spLocks noChangeArrowheads="1"/>
          </p:cNvSpPr>
          <p:nvPr/>
        </p:nvSpPr>
        <p:spPr bwMode="auto">
          <a:xfrm>
            <a:off x="8632825" y="1620838"/>
            <a:ext cx="111125" cy="207962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66" y="0"/>
              </a:cxn>
              <a:cxn ang="0">
                <a:pos x="68" y="3"/>
              </a:cxn>
              <a:cxn ang="0">
                <a:pos x="70" y="5"/>
              </a:cxn>
              <a:cxn ang="0">
                <a:pos x="70" y="9"/>
              </a:cxn>
              <a:cxn ang="0">
                <a:pos x="70" y="12"/>
              </a:cxn>
              <a:cxn ang="0">
                <a:pos x="70" y="17"/>
              </a:cxn>
              <a:cxn ang="0">
                <a:pos x="70" y="22"/>
              </a:cxn>
              <a:cxn ang="0">
                <a:pos x="70" y="26"/>
              </a:cxn>
              <a:cxn ang="0">
                <a:pos x="70" y="31"/>
              </a:cxn>
              <a:cxn ang="0">
                <a:pos x="68" y="37"/>
              </a:cxn>
              <a:cxn ang="0">
                <a:pos x="66" y="42"/>
              </a:cxn>
              <a:cxn ang="0">
                <a:pos x="64" y="46"/>
              </a:cxn>
              <a:cxn ang="0">
                <a:pos x="62" y="51"/>
              </a:cxn>
              <a:cxn ang="0">
                <a:pos x="60" y="55"/>
              </a:cxn>
              <a:cxn ang="0">
                <a:pos x="56" y="59"/>
              </a:cxn>
              <a:cxn ang="0">
                <a:pos x="52" y="63"/>
              </a:cxn>
              <a:cxn ang="0">
                <a:pos x="50" y="66"/>
              </a:cxn>
              <a:cxn ang="0">
                <a:pos x="46" y="69"/>
              </a:cxn>
              <a:cxn ang="0">
                <a:pos x="44" y="72"/>
              </a:cxn>
              <a:cxn ang="0">
                <a:pos x="44" y="75"/>
              </a:cxn>
              <a:cxn ang="0">
                <a:pos x="42" y="78"/>
              </a:cxn>
              <a:cxn ang="0">
                <a:pos x="40" y="82"/>
              </a:cxn>
              <a:cxn ang="0">
                <a:pos x="38" y="84"/>
              </a:cxn>
              <a:cxn ang="0">
                <a:pos x="38" y="89"/>
              </a:cxn>
              <a:cxn ang="0">
                <a:pos x="36" y="92"/>
              </a:cxn>
              <a:cxn ang="0">
                <a:pos x="34" y="95"/>
              </a:cxn>
              <a:cxn ang="0">
                <a:pos x="32" y="98"/>
              </a:cxn>
              <a:cxn ang="0">
                <a:pos x="30" y="103"/>
              </a:cxn>
              <a:cxn ang="0">
                <a:pos x="28" y="106"/>
              </a:cxn>
              <a:cxn ang="0">
                <a:pos x="26" y="110"/>
              </a:cxn>
              <a:cxn ang="0">
                <a:pos x="24" y="114"/>
              </a:cxn>
              <a:cxn ang="0">
                <a:pos x="20" y="118"/>
              </a:cxn>
              <a:cxn ang="0">
                <a:pos x="16" y="119"/>
              </a:cxn>
              <a:cxn ang="0">
                <a:pos x="10" y="124"/>
              </a:cxn>
              <a:cxn ang="0">
                <a:pos x="8" y="127"/>
              </a:cxn>
              <a:cxn ang="0">
                <a:pos x="6" y="129"/>
              </a:cxn>
              <a:cxn ang="0">
                <a:pos x="4" y="131"/>
              </a:cxn>
              <a:cxn ang="0">
                <a:pos x="0" y="126"/>
              </a:cxn>
              <a:cxn ang="0">
                <a:pos x="0" y="119"/>
              </a:cxn>
              <a:cxn ang="0">
                <a:pos x="0" y="112"/>
              </a:cxn>
              <a:cxn ang="0">
                <a:pos x="0" y="104"/>
              </a:cxn>
              <a:cxn ang="0">
                <a:pos x="2" y="97"/>
              </a:cxn>
              <a:cxn ang="0">
                <a:pos x="6" y="89"/>
              </a:cxn>
              <a:cxn ang="0">
                <a:pos x="10" y="80"/>
              </a:cxn>
              <a:cxn ang="0">
                <a:pos x="14" y="72"/>
              </a:cxn>
              <a:cxn ang="0">
                <a:pos x="20" y="63"/>
              </a:cxn>
              <a:cxn ang="0">
                <a:pos x="24" y="54"/>
              </a:cxn>
              <a:cxn ang="0">
                <a:pos x="30" y="46"/>
              </a:cxn>
              <a:cxn ang="0">
                <a:pos x="34" y="38"/>
              </a:cxn>
              <a:cxn ang="0">
                <a:pos x="38" y="31"/>
              </a:cxn>
              <a:cxn ang="0">
                <a:pos x="42" y="24"/>
              </a:cxn>
              <a:cxn ang="0">
                <a:pos x="46" y="19"/>
              </a:cxn>
              <a:cxn ang="0">
                <a:pos x="50" y="14"/>
              </a:cxn>
              <a:cxn ang="0">
                <a:pos x="52" y="11"/>
              </a:cxn>
              <a:cxn ang="0">
                <a:pos x="56" y="8"/>
              </a:cxn>
              <a:cxn ang="0">
                <a:pos x="60" y="5"/>
              </a:cxn>
              <a:cxn ang="0">
                <a:pos x="62" y="1"/>
              </a:cxn>
              <a:cxn ang="0">
                <a:pos x="64" y="0"/>
              </a:cxn>
              <a:cxn ang="0">
                <a:pos x="64" y="0"/>
              </a:cxn>
            </a:cxnLst>
            <a:rect l="0" t="0" r="r" b="b"/>
            <a:pathLst>
              <a:path w="70" h="131">
                <a:moveTo>
                  <a:pt x="64" y="0"/>
                </a:moveTo>
                <a:lnTo>
                  <a:pt x="66" y="0"/>
                </a:lnTo>
                <a:lnTo>
                  <a:pt x="68" y="3"/>
                </a:lnTo>
                <a:lnTo>
                  <a:pt x="70" y="5"/>
                </a:lnTo>
                <a:lnTo>
                  <a:pt x="70" y="9"/>
                </a:lnTo>
                <a:lnTo>
                  <a:pt x="70" y="12"/>
                </a:lnTo>
                <a:lnTo>
                  <a:pt x="70" y="17"/>
                </a:lnTo>
                <a:lnTo>
                  <a:pt x="70" y="22"/>
                </a:lnTo>
                <a:lnTo>
                  <a:pt x="70" y="26"/>
                </a:lnTo>
                <a:lnTo>
                  <a:pt x="70" y="31"/>
                </a:lnTo>
                <a:lnTo>
                  <a:pt x="68" y="37"/>
                </a:lnTo>
                <a:lnTo>
                  <a:pt x="66" y="42"/>
                </a:lnTo>
                <a:lnTo>
                  <a:pt x="64" y="46"/>
                </a:lnTo>
                <a:lnTo>
                  <a:pt x="62" y="51"/>
                </a:lnTo>
                <a:lnTo>
                  <a:pt x="60" y="55"/>
                </a:lnTo>
                <a:lnTo>
                  <a:pt x="56" y="59"/>
                </a:lnTo>
                <a:lnTo>
                  <a:pt x="52" y="63"/>
                </a:lnTo>
                <a:lnTo>
                  <a:pt x="50" y="66"/>
                </a:lnTo>
                <a:lnTo>
                  <a:pt x="46" y="69"/>
                </a:lnTo>
                <a:lnTo>
                  <a:pt x="44" y="72"/>
                </a:lnTo>
                <a:lnTo>
                  <a:pt x="44" y="75"/>
                </a:lnTo>
                <a:lnTo>
                  <a:pt x="42" y="78"/>
                </a:lnTo>
                <a:lnTo>
                  <a:pt x="40" y="82"/>
                </a:lnTo>
                <a:lnTo>
                  <a:pt x="38" y="84"/>
                </a:lnTo>
                <a:lnTo>
                  <a:pt x="38" y="89"/>
                </a:lnTo>
                <a:lnTo>
                  <a:pt x="36" y="92"/>
                </a:lnTo>
                <a:lnTo>
                  <a:pt x="34" y="95"/>
                </a:lnTo>
                <a:lnTo>
                  <a:pt x="32" y="98"/>
                </a:lnTo>
                <a:lnTo>
                  <a:pt x="30" y="103"/>
                </a:lnTo>
                <a:lnTo>
                  <a:pt x="28" y="106"/>
                </a:lnTo>
                <a:lnTo>
                  <a:pt x="26" y="110"/>
                </a:lnTo>
                <a:lnTo>
                  <a:pt x="24" y="114"/>
                </a:lnTo>
                <a:lnTo>
                  <a:pt x="20" y="118"/>
                </a:lnTo>
                <a:lnTo>
                  <a:pt x="16" y="119"/>
                </a:lnTo>
                <a:lnTo>
                  <a:pt x="10" y="124"/>
                </a:lnTo>
                <a:lnTo>
                  <a:pt x="8" y="127"/>
                </a:lnTo>
                <a:lnTo>
                  <a:pt x="6" y="129"/>
                </a:lnTo>
                <a:lnTo>
                  <a:pt x="4" y="131"/>
                </a:lnTo>
                <a:lnTo>
                  <a:pt x="0" y="126"/>
                </a:lnTo>
                <a:lnTo>
                  <a:pt x="0" y="119"/>
                </a:lnTo>
                <a:lnTo>
                  <a:pt x="0" y="112"/>
                </a:lnTo>
                <a:lnTo>
                  <a:pt x="0" y="104"/>
                </a:lnTo>
                <a:lnTo>
                  <a:pt x="2" y="97"/>
                </a:lnTo>
                <a:lnTo>
                  <a:pt x="6" y="89"/>
                </a:lnTo>
                <a:lnTo>
                  <a:pt x="10" y="80"/>
                </a:lnTo>
                <a:lnTo>
                  <a:pt x="14" y="72"/>
                </a:lnTo>
                <a:lnTo>
                  <a:pt x="20" y="63"/>
                </a:lnTo>
                <a:lnTo>
                  <a:pt x="24" y="54"/>
                </a:lnTo>
                <a:lnTo>
                  <a:pt x="30" y="46"/>
                </a:lnTo>
                <a:lnTo>
                  <a:pt x="34" y="38"/>
                </a:lnTo>
                <a:lnTo>
                  <a:pt x="38" y="31"/>
                </a:lnTo>
                <a:lnTo>
                  <a:pt x="42" y="24"/>
                </a:lnTo>
                <a:lnTo>
                  <a:pt x="46" y="19"/>
                </a:lnTo>
                <a:lnTo>
                  <a:pt x="50" y="14"/>
                </a:lnTo>
                <a:lnTo>
                  <a:pt x="52" y="11"/>
                </a:lnTo>
                <a:lnTo>
                  <a:pt x="56" y="8"/>
                </a:lnTo>
                <a:lnTo>
                  <a:pt x="60" y="5"/>
                </a:lnTo>
                <a:lnTo>
                  <a:pt x="62" y="1"/>
                </a:lnTo>
                <a:lnTo>
                  <a:pt x="64" y="0"/>
                </a:lnTo>
                <a:lnTo>
                  <a:pt x="64" y="0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48" name="Freeform 108"/>
          <p:cNvSpPr>
            <a:spLocks noChangeArrowheads="1"/>
          </p:cNvSpPr>
          <p:nvPr/>
        </p:nvSpPr>
        <p:spPr bwMode="auto">
          <a:xfrm>
            <a:off x="8359775" y="2035175"/>
            <a:ext cx="307975" cy="46038"/>
          </a:xfrm>
          <a:custGeom>
            <a:avLst/>
            <a:gdLst/>
            <a:ahLst/>
            <a:cxnLst>
              <a:cxn ang="0">
                <a:pos x="192" y="9"/>
              </a:cxn>
              <a:cxn ang="0">
                <a:pos x="186" y="14"/>
              </a:cxn>
              <a:cxn ang="0">
                <a:pos x="180" y="16"/>
              </a:cxn>
              <a:cxn ang="0">
                <a:pos x="172" y="20"/>
              </a:cxn>
              <a:cxn ang="0">
                <a:pos x="162" y="23"/>
              </a:cxn>
              <a:cxn ang="0">
                <a:pos x="153" y="23"/>
              </a:cxn>
              <a:cxn ang="0">
                <a:pos x="141" y="23"/>
              </a:cxn>
              <a:cxn ang="0">
                <a:pos x="131" y="21"/>
              </a:cxn>
              <a:cxn ang="0">
                <a:pos x="121" y="18"/>
              </a:cxn>
              <a:cxn ang="0">
                <a:pos x="109" y="18"/>
              </a:cxn>
              <a:cxn ang="0">
                <a:pos x="95" y="20"/>
              </a:cxn>
              <a:cxn ang="0">
                <a:pos x="81" y="23"/>
              </a:cxn>
              <a:cxn ang="0">
                <a:pos x="67" y="26"/>
              </a:cxn>
              <a:cxn ang="0">
                <a:pos x="53" y="27"/>
              </a:cxn>
              <a:cxn ang="0">
                <a:pos x="39" y="29"/>
              </a:cxn>
              <a:cxn ang="0">
                <a:pos x="27" y="29"/>
              </a:cxn>
              <a:cxn ang="0">
                <a:pos x="20" y="26"/>
              </a:cxn>
              <a:cxn ang="0">
                <a:pos x="14" y="24"/>
              </a:cxn>
              <a:cxn ang="0">
                <a:pos x="6" y="23"/>
              </a:cxn>
              <a:cxn ang="0">
                <a:pos x="0" y="20"/>
              </a:cxn>
              <a:cxn ang="0">
                <a:pos x="16" y="11"/>
              </a:cxn>
              <a:cxn ang="0">
                <a:pos x="36" y="4"/>
              </a:cxn>
              <a:cxn ang="0">
                <a:pos x="59" y="2"/>
              </a:cxn>
              <a:cxn ang="0">
                <a:pos x="85" y="0"/>
              </a:cxn>
              <a:cxn ang="0">
                <a:pos x="109" y="0"/>
              </a:cxn>
              <a:cxn ang="0">
                <a:pos x="133" y="0"/>
              </a:cxn>
              <a:cxn ang="0">
                <a:pos x="155" y="2"/>
              </a:cxn>
              <a:cxn ang="0">
                <a:pos x="170" y="0"/>
              </a:cxn>
              <a:cxn ang="0">
                <a:pos x="174" y="2"/>
              </a:cxn>
              <a:cxn ang="0">
                <a:pos x="182" y="3"/>
              </a:cxn>
              <a:cxn ang="0">
                <a:pos x="188" y="4"/>
              </a:cxn>
              <a:cxn ang="0">
                <a:pos x="194" y="7"/>
              </a:cxn>
            </a:cxnLst>
            <a:rect l="0" t="0" r="r" b="b"/>
            <a:pathLst>
              <a:path w="194" h="29">
                <a:moveTo>
                  <a:pt x="194" y="7"/>
                </a:moveTo>
                <a:lnTo>
                  <a:pt x="192" y="9"/>
                </a:lnTo>
                <a:lnTo>
                  <a:pt x="190" y="11"/>
                </a:lnTo>
                <a:lnTo>
                  <a:pt x="186" y="14"/>
                </a:lnTo>
                <a:lnTo>
                  <a:pt x="184" y="15"/>
                </a:lnTo>
                <a:lnTo>
                  <a:pt x="180" y="16"/>
                </a:lnTo>
                <a:lnTo>
                  <a:pt x="176" y="20"/>
                </a:lnTo>
                <a:lnTo>
                  <a:pt x="172" y="20"/>
                </a:lnTo>
                <a:lnTo>
                  <a:pt x="166" y="23"/>
                </a:lnTo>
                <a:lnTo>
                  <a:pt x="162" y="23"/>
                </a:lnTo>
                <a:lnTo>
                  <a:pt x="157" y="23"/>
                </a:lnTo>
                <a:lnTo>
                  <a:pt x="153" y="23"/>
                </a:lnTo>
                <a:lnTo>
                  <a:pt x="146" y="24"/>
                </a:lnTo>
                <a:lnTo>
                  <a:pt x="141" y="23"/>
                </a:lnTo>
                <a:lnTo>
                  <a:pt x="137" y="23"/>
                </a:lnTo>
                <a:lnTo>
                  <a:pt x="131" y="21"/>
                </a:lnTo>
                <a:lnTo>
                  <a:pt x="127" y="20"/>
                </a:lnTo>
                <a:lnTo>
                  <a:pt x="121" y="18"/>
                </a:lnTo>
                <a:lnTo>
                  <a:pt x="115" y="18"/>
                </a:lnTo>
                <a:lnTo>
                  <a:pt x="109" y="18"/>
                </a:lnTo>
                <a:lnTo>
                  <a:pt x="103" y="20"/>
                </a:lnTo>
                <a:lnTo>
                  <a:pt x="95" y="20"/>
                </a:lnTo>
                <a:lnTo>
                  <a:pt x="89" y="21"/>
                </a:lnTo>
                <a:lnTo>
                  <a:pt x="81" y="23"/>
                </a:lnTo>
                <a:lnTo>
                  <a:pt x="75" y="24"/>
                </a:lnTo>
                <a:lnTo>
                  <a:pt x="67" y="26"/>
                </a:lnTo>
                <a:lnTo>
                  <a:pt x="62" y="26"/>
                </a:lnTo>
                <a:lnTo>
                  <a:pt x="53" y="27"/>
                </a:lnTo>
                <a:lnTo>
                  <a:pt x="48" y="29"/>
                </a:lnTo>
                <a:lnTo>
                  <a:pt x="39" y="29"/>
                </a:lnTo>
                <a:lnTo>
                  <a:pt x="34" y="29"/>
                </a:lnTo>
                <a:lnTo>
                  <a:pt x="27" y="29"/>
                </a:lnTo>
                <a:lnTo>
                  <a:pt x="22" y="27"/>
                </a:lnTo>
                <a:lnTo>
                  <a:pt x="20" y="26"/>
                </a:lnTo>
                <a:lnTo>
                  <a:pt x="18" y="24"/>
                </a:lnTo>
                <a:lnTo>
                  <a:pt x="14" y="24"/>
                </a:lnTo>
                <a:lnTo>
                  <a:pt x="10" y="23"/>
                </a:lnTo>
                <a:lnTo>
                  <a:pt x="6" y="23"/>
                </a:lnTo>
                <a:lnTo>
                  <a:pt x="4" y="21"/>
                </a:lnTo>
                <a:lnTo>
                  <a:pt x="0" y="20"/>
                </a:lnTo>
                <a:lnTo>
                  <a:pt x="6" y="14"/>
                </a:lnTo>
                <a:lnTo>
                  <a:pt x="16" y="11"/>
                </a:lnTo>
                <a:lnTo>
                  <a:pt x="24" y="6"/>
                </a:lnTo>
                <a:lnTo>
                  <a:pt x="36" y="4"/>
                </a:lnTo>
                <a:lnTo>
                  <a:pt x="46" y="2"/>
                </a:lnTo>
                <a:lnTo>
                  <a:pt x="59" y="2"/>
                </a:lnTo>
                <a:lnTo>
                  <a:pt x="71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21" y="0"/>
                </a:lnTo>
                <a:lnTo>
                  <a:pt x="133" y="0"/>
                </a:lnTo>
                <a:lnTo>
                  <a:pt x="145" y="0"/>
                </a:lnTo>
                <a:lnTo>
                  <a:pt x="155" y="2"/>
                </a:lnTo>
                <a:lnTo>
                  <a:pt x="162" y="0"/>
                </a:lnTo>
                <a:lnTo>
                  <a:pt x="170" y="0"/>
                </a:lnTo>
                <a:lnTo>
                  <a:pt x="172" y="0"/>
                </a:lnTo>
                <a:lnTo>
                  <a:pt x="174" y="2"/>
                </a:lnTo>
                <a:lnTo>
                  <a:pt x="178" y="2"/>
                </a:lnTo>
                <a:lnTo>
                  <a:pt x="182" y="3"/>
                </a:lnTo>
                <a:lnTo>
                  <a:pt x="186" y="4"/>
                </a:lnTo>
                <a:lnTo>
                  <a:pt x="188" y="4"/>
                </a:lnTo>
                <a:lnTo>
                  <a:pt x="192" y="6"/>
                </a:lnTo>
                <a:lnTo>
                  <a:pt x="194" y="7"/>
                </a:lnTo>
                <a:lnTo>
                  <a:pt x="194" y="7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49" name="Freeform 109"/>
          <p:cNvSpPr>
            <a:spLocks noChangeArrowheads="1"/>
          </p:cNvSpPr>
          <p:nvPr/>
        </p:nvSpPr>
        <p:spPr bwMode="auto">
          <a:xfrm>
            <a:off x="8350250" y="1866900"/>
            <a:ext cx="346075" cy="168275"/>
          </a:xfrm>
          <a:custGeom>
            <a:avLst/>
            <a:gdLst/>
            <a:ahLst/>
            <a:cxnLst>
              <a:cxn ang="0">
                <a:pos x="214" y="0"/>
              </a:cxn>
              <a:cxn ang="0">
                <a:pos x="204" y="0"/>
              </a:cxn>
              <a:cxn ang="0">
                <a:pos x="190" y="1"/>
              </a:cxn>
              <a:cxn ang="0">
                <a:pos x="175" y="3"/>
              </a:cxn>
              <a:cxn ang="0">
                <a:pos x="156" y="9"/>
              </a:cxn>
              <a:cxn ang="0">
                <a:pos x="139" y="14"/>
              </a:cxn>
              <a:cxn ang="0">
                <a:pos x="123" y="22"/>
              </a:cxn>
              <a:cxn ang="0">
                <a:pos x="111" y="29"/>
              </a:cxn>
              <a:cxn ang="0">
                <a:pos x="101" y="35"/>
              </a:cxn>
              <a:cxn ang="0">
                <a:pos x="91" y="41"/>
              </a:cxn>
              <a:cxn ang="0">
                <a:pos x="81" y="49"/>
              </a:cxn>
              <a:cxn ang="0">
                <a:pos x="69" y="55"/>
              </a:cxn>
              <a:cxn ang="0">
                <a:pos x="57" y="63"/>
              </a:cxn>
              <a:cxn ang="0">
                <a:pos x="45" y="69"/>
              </a:cxn>
              <a:cxn ang="0">
                <a:pos x="36" y="77"/>
              </a:cxn>
              <a:cxn ang="0">
                <a:pos x="24" y="86"/>
              </a:cxn>
              <a:cxn ang="0">
                <a:pos x="18" y="90"/>
              </a:cxn>
              <a:cxn ang="0">
                <a:pos x="12" y="95"/>
              </a:cxn>
              <a:cxn ang="0">
                <a:pos x="6" y="100"/>
              </a:cxn>
              <a:cxn ang="0">
                <a:pos x="0" y="104"/>
              </a:cxn>
              <a:cxn ang="0">
                <a:pos x="8" y="106"/>
              </a:cxn>
              <a:cxn ang="0">
                <a:pos x="30" y="101"/>
              </a:cxn>
              <a:cxn ang="0">
                <a:pos x="57" y="90"/>
              </a:cxn>
              <a:cxn ang="0">
                <a:pos x="85" y="77"/>
              </a:cxn>
              <a:cxn ang="0">
                <a:pos x="115" y="61"/>
              </a:cxn>
              <a:cxn ang="0">
                <a:pos x="143" y="46"/>
              </a:cxn>
              <a:cxn ang="0">
                <a:pos x="168" y="32"/>
              </a:cxn>
              <a:cxn ang="0">
                <a:pos x="188" y="22"/>
              </a:cxn>
              <a:cxn ang="0">
                <a:pos x="196" y="17"/>
              </a:cxn>
              <a:cxn ang="0">
                <a:pos x="202" y="12"/>
              </a:cxn>
              <a:cxn ang="0">
                <a:pos x="208" y="8"/>
              </a:cxn>
              <a:cxn ang="0">
                <a:pos x="214" y="3"/>
              </a:cxn>
              <a:cxn ang="0">
                <a:pos x="218" y="1"/>
              </a:cxn>
            </a:cxnLst>
            <a:rect l="0" t="0" r="r" b="b"/>
            <a:pathLst>
              <a:path w="218" h="106">
                <a:moveTo>
                  <a:pt x="218" y="1"/>
                </a:moveTo>
                <a:lnTo>
                  <a:pt x="214" y="0"/>
                </a:lnTo>
                <a:lnTo>
                  <a:pt x="210" y="0"/>
                </a:lnTo>
                <a:lnTo>
                  <a:pt x="204" y="0"/>
                </a:lnTo>
                <a:lnTo>
                  <a:pt x="198" y="0"/>
                </a:lnTo>
                <a:lnTo>
                  <a:pt x="190" y="1"/>
                </a:lnTo>
                <a:lnTo>
                  <a:pt x="182" y="1"/>
                </a:lnTo>
                <a:lnTo>
                  <a:pt x="175" y="3"/>
                </a:lnTo>
                <a:lnTo>
                  <a:pt x="166" y="6"/>
                </a:lnTo>
                <a:lnTo>
                  <a:pt x="156" y="9"/>
                </a:lnTo>
                <a:lnTo>
                  <a:pt x="149" y="11"/>
                </a:lnTo>
                <a:lnTo>
                  <a:pt x="139" y="14"/>
                </a:lnTo>
                <a:lnTo>
                  <a:pt x="131" y="17"/>
                </a:lnTo>
                <a:lnTo>
                  <a:pt x="123" y="22"/>
                </a:lnTo>
                <a:lnTo>
                  <a:pt x="117" y="24"/>
                </a:lnTo>
                <a:lnTo>
                  <a:pt x="111" y="29"/>
                </a:lnTo>
                <a:lnTo>
                  <a:pt x="107" y="32"/>
                </a:lnTo>
                <a:lnTo>
                  <a:pt x="101" y="35"/>
                </a:lnTo>
                <a:lnTo>
                  <a:pt x="97" y="38"/>
                </a:lnTo>
                <a:lnTo>
                  <a:pt x="91" y="41"/>
                </a:lnTo>
                <a:lnTo>
                  <a:pt x="85" y="45"/>
                </a:lnTo>
                <a:lnTo>
                  <a:pt x="81" y="49"/>
                </a:lnTo>
                <a:lnTo>
                  <a:pt x="75" y="52"/>
                </a:lnTo>
                <a:lnTo>
                  <a:pt x="69" y="55"/>
                </a:lnTo>
                <a:lnTo>
                  <a:pt x="63" y="60"/>
                </a:lnTo>
                <a:lnTo>
                  <a:pt x="57" y="63"/>
                </a:lnTo>
                <a:lnTo>
                  <a:pt x="52" y="66"/>
                </a:lnTo>
                <a:lnTo>
                  <a:pt x="45" y="69"/>
                </a:lnTo>
                <a:lnTo>
                  <a:pt x="42" y="73"/>
                </a:lnTo>
                <a:lnTo>
                  <a:pt x="36" y="77"/>
                </a:lnTo>
                <a:lnTo>
                  <a:pt x="30" y="81"/>
                </a:lnTo>
                <a:lnTo>
                  <a:pt x="24" y="86"/>
                </a:lnTo>
                <a:lnTo>
                  <a:pt x="18" y="89"/>
                </a:lnTo>
                <a:lnTo>
                  <a:pt x="18" y="90"/>
                </a:lnTo>
                <a:lnTo>
                  <a:pt x="16" y="92"/>
                </a:lnTo>
                <a:lnTo>
                  <a:pt x="12" y="95"/>
                </a:lnTo>
                <a:lnTo>
                  <a:pt x="8" y="98"/>
                </a:lnTo>
                <a:lnTo>
                  <a:pt x="6" y="100"/>
                </a:lnTo>
                <a:lnTo>
                  <a:pt x="2" y="103"/>
                </a:lnTo>
                <a:lnTo>
                  <a:pt x="0" y="104"/>
                </a:lnTo>
                <a:lnTo>
                  <a:pt x="0" y="106"/>
                </a:lnTo>
                <a:lnTo>
                  <a:pt x="8" y="106"/>
                </a:lnTo>
                <a:lnTo>
                  <a:pt x="18" y="104"/>
                </a:lnTo>
                <a:lnTo>
                  <a:pt x="30" y="101"/>
                </a:lnTo>
                <a:lnTo>
                  <a:pt x="44" y="96"/>
                </a:lnTo>
                <a:lnTo>
                  <a:pt x="57" y="90"/>
                </a:lnTo>
                <a:lnTo>
                  <a:pt x="71" y="84"/>
                </a:lnTo>
                <a:lnTo>
                  <a:pt x="85" y="77"/>
                </a:lnTo>
                <a:lnTo>
                  <a:pt x="101" y="71"/>
                </a:lnTo>
                <a:lnTo>
                  <a:pt x="115" y="61"/>
                </a:lnTo>
                <a:lnTo>
                  <a:pt x="129" y="54"/>
                </a:lnTo>
                <a:lnTo>
                  <a:pt x="143" y="46"/>
                </a:lnTo>
                <a:lnTo>
                  <a:pt x="156" y="38"/>
                </a:lnTo>
                <a:lnTo>
                  <a:pt x="168" y="32"/>
                </a:lnTo>
                <a:lnTo>
                  <a:pt x="178" y="26"/>
                </a:lnTo>
                <a:lnTo>
                  <a:pt x="188" y="22"/>
                </a:lnTo>
                <a:lnTo>
                  <a:pt x="194" y="18"/>
                </a:lnTo>
                <a:lnTo>
                  <a:pt x="196" y="17"/>
                </a:lnTo>
                <a:lnTo>
                  <a:pt x="198" y="15"/>
                </a:lnTo>
                <a:lnTo>
                  <a:pt x="202" y="12"/>
                </a:lnTo>
                <a:lnTo>
                  <a:pt x="206" y="11"/>
                </a:lnTo>
                <a:lnTo>
                  <a:pt x="208" y="8"/>
                </a:lnTo>
                <a:lnTo>
                  <a:pt x="212" y="6"/>
                </a:lnTo>
                <a:lnTo>
                  <a:pt x="214" y="3"/>
                </a:lnTo>
                <a:lnTo>
                  <a:pt x="218" y="1"/>
                </a:lnTo>
                <a:lnTo>
                  <a:pt x="218" y="1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50" name="Freeform 110"/>
          <p:cNvSpPr>
            <a:spLocks noChangeArrowheads="1"/>
          </p:cNvSpPr>
          <p:nvPr/>
        </p:nvSpPr>
        <p:spPr bwMode="auto">
          <a:xfrm>
            <a:off x="8632825" y="1868488"/>
            <a:ext cx="85725" cy="290512"/>
          </a:xfrm>
          <a:custGeom>
            <a:avLst/>
            <a:gdLst/>
            <a:ahLst/>
            <a:cxnLst>
              <a:cxn ang="0">
                <a:pos x="52" y="183"/>
              </a:cxn>
              <a:cxn ang="0">
                <a:pos x="50" y="181"/>
              </a:cxn>
              <a:cxn ang="0">
                <a:pos x="46" y="180"/>
              </a:cxn>
              <a:cxn ang="0">
                <a:pos x="44" y="179"/>
              </a:cxn>
              <a:cxn ang="0">
                <a:pos x="40" y="175"/>
              </a:cxn>
              <a:cxn ang="0">
                <a:pos x="36" y="171"/>
              </a:cxn>
              <a:cxn ang="0">
                <a:pos x="34" y="166"/>
              </a:cxn>
              <a:cxn ang="0">
                <a:pos x="30" y="160"/>
              </a:cxn>
              <a:cxn ang="0">
                <a:pos x="28" y="155"/>
              </a:cxn>
              <a:cxn ang="0">
                <a:pos x="26" y="149"/>
              </a:cxn>
              <a:cxn ang="0">
                <a:pos x="24" y="143"/>
              </a:cxn>
              <a:cxn ang="0">
                <a:pos x="22" y="137"/>
              </a:cxn>
              <a:cxn ang="0">
                <a:pos x="20" y="131"/>
              </a:cxn>
              <a:cxn ang="0">
                <a:pos x="18" y="123"/>
              </a:cxn>
              <a:cxn ang="0">
                <a:pos x="18" y="117"/>
              </a:cxn>
              <a:cxn ang="0">
                <a:pos x="18" y="111"/>
              </a:cxn>
              <a:cxn ang="0">
                <a:pos x="20" y="105"/>
              </a:cxn>
              <a:cxn ang="0">
                <a:pos x="20" y="100"/>
              </a:cxn>
              <a:cxn ang="0">
                <a:pos x="20" y="94"/>
              </a:cxn>
              <a:cxn ang="0">
                <a:pos x="18" y="88"/>
              </a:cxn>
              <a:cxn ang="0">
                <a:pos x="18" y="82"/>
              </a:cxn>
              <a:cxn ang="0">
                <a:pos x="14" y="76"/>
              </a:cxn>
              <a:cxn ang="0">
                <a:pos x="14" y="71"/>
              </a:cxn>
              <a:cxn ang="0">
                <a:pos x="12" y="65"/>
              </a:cxn>
              <a:cxn ang="0">
                <a:pos x="10" y="59"/>
              </a:cxn>
              <a:cxn ang="0">
                <a:pos x="8" y="53"/>
              </a:cxn>
              <a:cxn ang="0">
                <a:pos x="6" y="47"/>
              </a:cxn>
              <a:cxn ang="0">
                <a:pos x="4" y="40"/>
              </a:cxn>
              <a:cxn ang="0">
                <a:pos x="2" y="34"/>
              </a:cxn>
              <a:cxn ang="0">
                <a:pos x="0" y="26"/>
              </a:cxn>
              <a:cxn ang="0">
                <a:pos x="0" y="21"/>
              </a:cxn>
              <a:cxn ang="0">
                <a:pos x="0" y="14"/>
              </a:cxn>
              <a:cxn ang="0">
                <a:pos x="2" y="8"/>
              </a:cxn>
              <a:cxn ang="0">
                <a:pos x="4" y="5"/>
              </a:cxn>
              <a:cxn ang="0">
                <a:pos x="8" y="3"/>
              </a:cxn>
              <a:cxn ang="0">
                <a:pos x="12" y="2"/>
              </a:cxn>
              <a:cxn ang="0">
                <a:pos x="14" y="0"/>
              </a:cxn>
              <a:cxn ang="0">
                <a:pos x="20" y="5"/>
              </a:cxn>
              <a:cxn ang="0">
                <a:pos x="26" y="11"/>
              </a:cxn>
              <a:cxn ang="0">
                <a:pos x="30" y="19"/>
              </a:cxn>
              <a:cxn ang="0">
                <a:pos x="34" y="28"/>
              </a:cxn>
              <a:cxn ang="0">
                <a:pos x="36" y="39"/>
              </a:cxn>
              <a:cxn ang="0">
                <a:pos x="40" y="49"/>
              </a:cxn>
              <a:cxn ang="0">
                <a:pos x="42" y="62"/>
              </a:cxn>
              <a:cxn ang="0">
                <a:pos x="44" y="74"/>
              </a:cxn>
              <a:cxn ang="0">
                <a:pos x="46" y="85"/>
              </a:cxn>
              <a:cxn ang="0">
                <a:pos x="46" y="97"/>
              </a:cxn>
              <a:cxn ang="0">
                <a:pos x="48" y="108"/>
              </a:cxn>
              <a:cxn ang="0">
                <a:pos x="50" y="120"/>
              </a:cxn>
              <a:cxn ang="0">
                <a:pos x="50" y="131"/>
              </a:cxn>
              <a:cxn ang="0">
                <a:pos x="52" y="140"/>
              </a:cxn>
              <a:cxn ang="0">
                <a:pos x="52" y="149"/>
              </a:cxn>
              <a:cxn ang="0">
                <a:pos x="54" y="157"/>
              </a:cxn>
              <a:cxn ang="0">
                <a:pos x="54" y="158"/>
              </a:cxn>
              <a:cxn ang="0">
                <a:pos x="54" y="162"/>
              </a:cxn>
              <a:cxn ang="0">
                <a:pos x="54" y="166"/>
              </a:cxn>
              <a:cxn ang="0">
                <a:pos x="54" y="171"/>
              </a:cxn>
              <a:cxn ang="0">
                <a:pos x="54" y="174"/>
              </a:cxn>
              <a:cxn ang="0">
                <a:pos x="52" y="179"/>
              </a:cxn>
              <a:cxn ang="0">
                <a:pos x="52" y="180"/>
              </a:cxn>
              <a:cxn ang="0">
                <a:pos x="52" y="183"/>
              </a:cxn>
              <a:cxn ang="0">
                <a:pos x="52" y="183"/>
              </a:cxn>
            </a:cxnLst>
            <a:rect l="0" t="0" r="r" b="b"/>
            <a:pathLst>
              <a:path w="54" h="183">
                <a:moveTo>
                  <a:pt x="52" y="183"/>
                </a:moveTo>
                <a:lnTo>
                  <a:pt x="50" y="181"/>
                </a:lnTo>
                <a:lnTo>
                  <a:pt x="46" y="180"/>
                </a:lnTo>
                <a:lnTo>
                  <a:pt x="44" y="179"/>
                </a:lnTo>
                <a:lnTo>
                  <a:pt x="40" y="175"/>
                </a:lnTo>
                <a:lnTo>
                  <a:pt x="36" y="171"/>
                </a:lnTo>
                <a:lnTo>
                  <a:pt x="34" y="166"/>
                </a:lnTo>
                <a:lnTo>
                  <a:pt x="30" y="160"/>
                </a:lnTo>
                <a:lnTo>
                  <a:pt x="28" y="155"/>
                </a:lnTo>
                <a:lnTo>
                  <a:pt x="26" y="149"/>
                </a:lnTo>
                <a:lnTo>
                  <a:pt x="24" y="143"/>
                </a:lnTo>
                <a:lnTo>
                  <a:pt x="22" y="137"/>
                </a:lnTo>
                <a:lnTo>
                  <a:pt x="20" y="131"/>
                </a:lnTo>
                <a:lnTo>
                  <a:pt x="18" y="123"/>
                </a:lnTo>
                <a:lnTo>
                  <a:pt x="18" y="117"/>
                </a:lnTo>
                <a:lnTo>
                  <a:pt x="18" y="111"/>
                </a:lnTo>
                <a:lnTo>
                  <a:pt x="20" y="105"/>
                </a:lnTo>
                <a:lnTo>
                  <a:pt x="20" y="100"/>
                </a:lnTo>
                <a:lnTo>
                  <a:pt x="20" y="94"/>
                </a:lnTo>
                <a:lnTo>
                  <a:pt x="18" y="88"/>
                </a:lnTo>
                <a:lnTo>
                  <a:pt x="18" y="82"/>
                </a:lnTo>
                <a:lnTo>
                  <a:pt x="14" y="76"/>
                </a:lnTo>
                <a:lnTo>
                  <a:pt x="14" y="71"/>
                </a:lnTo>
                <a:lnTo>
                  <a:pt x="12" y="65"/>
                </a:lnTo>
                <a:lnTo>
                  <a:pt x="10" y="59"/>
                </a:lnTo>
                <a:lnTo>
                  <a:pt x="8" y="53"/>
                </a:lnTo>
                <a:lnTo>
                  <a:pt x="6" y="47"/>
                </a:lnTo>
                <a:lnTo>
                  <a:pt x="4" y="40"/>
                </a:lnTo>
                <a:lnTo>
                  <a:pt x="2" y="34"/>
                </a:lnTo>
                <a:lnTo>
                  <a:pt x="0" y="26"/>
                </a:lnTo>
                <a:lnTo>
                  <a:pt x="0" y="21"/>
                </a:lnTo>
                <a:lnTo>
                  <a:pt x="0" y="14"/>
                </a:lnTo>
                <a:lnTo>
                  <a:pt x="2" y="8"/>
                </a:lnTo>
                <a:lnTo>
                  <a:pt x="4" y="5"/>
                </a:lnTo>
                <a:lnTo>
                  <a:pt x="8" y="3"/>
                </a:lnTo>
                <a:lnTo>
                  <a:pt x="12" y="2"/>
                </a:lnTo>
                <a:lnTo>
                  <a:pt x="14" y="0"/>
                </a:lnTo>
                <a:lnTo>
                  <a:pt x="20" y="5"/>
                </a:lnTo>
                <a:lnTo>
                  <a:pt x="26" y="11"/>
                </a:lnTo>
                <a:lnTo>
                  <a:pt x="30" y="19"/>
                </a:lnTo>
                <a:lnTo>
                  <a:pt x="34" y="28"/>
                </a:lnTo>
                <a:lnTo>
                  <a:pt x="36" y="39"/>
                </a:lnTo>
                <a:lnTo>
                  <a:pt x="40" y="49"/>
                </a:lnTo>
                <a:lnTo>
                  <a:pt x="42" y="62"/>
                </a:lnTo>
                <a:lnTo>
                  <a:pt x="44" y="74"/>
                </a:lnTo>
                <a:lnTo>
                  <a:pt x="46" y="85"/>
                </a:lnTo>
                <a:lnTo>
                  <a:pt x="46" y="97"/>
                </a:lnTo>
                <a:lnTo>
                  <a:pt x="48" y="108"/>
                </a:lnTo>
                <a:lnTo>
                  <a:pt x="50" y="120"/>
                </a:lnTo>
                <a:lnTo>
                  <a:pt x="50" y="131"/>
                </a:lnTo>
                <a:lnTo>
                  <a:pt x="52" y="140"/>
                </a:lnTo>
                <a:lnTo>
                  <a:pt x="52" y="149"/>
                </a:lnTo>
                <a:lnTo>
                  <a:pt x="54" y="157"/>
                </a:lnTo>
                <a:lnTo>
                  <a:pt x="54" y="158"/>
                </a:lnTo>
                <a:lnTo>
                  <a:pt x="54" y="162"/>
                </a:lnTo>
                <a:lnTo>
                  <a:pt x="54" y="166"/>
                </a:lnTo>
                <a:lnTo>
                  <a:pt x="54" y="171"/>
                </a:lnTo>
                <a:lnTo>
                  <a:pt x="54" y="174"/>
                </a:lnTo>
                <a:lnTo>
                  <a:pt x="52" y="179"/>
                </a:lnTo>
                <a:lnTo>
                  <a:pt x="52" y="180"/>
                </a:lnTo>
                <a:lnTo>
                  <a:pt x="52" y="183"/>
                </a:lnTo>
                <a:lnTo>
                  <a:pt x="52" y="183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51" name="Freeform 111"/>
          <p:cNvSpPr>
            <a:spLocks noChangeArrowheads="1"/>
          </p:cNvSpPr>
          <p:nvPr/>
        </p:nvSpPr>
        <p:spPr bwMode="auto">
          <a:xfrm>
            <a:off x="8424863" y="1963738"/>
            <a:ext cx="114300" cy="209550"/>
          </a:xfrm>
          <a:custGeom>
            <a:avLst/>
            <a:gdLst/>
            <a:ahLst/>
            <a:cxnLst>
              <a:cxn ang="0">
                <a:pos x="68" y="2"/>
              </a:cxn>
              <a:cxn ang="0">
                <a:pos x="70" y="6"/>
              </a:cxn>
              <a:cxn ang="0">
                <a:pos x="72" y="14"/>
              </a:cxn>
              <a:cxn ang="0">
                <a:pos x="72" y="22"/>
              </a:cxn>
              <a:cxn ang="0">
                <a:pos x="72" y="33"/>
              </a:cxn>
              <a:cxn ang="0">
                <a:pos x="68" y="42"/>
              </a:cxn>
              <a:cxn ang="0">
                <a:pos x="64" y="51"/>
              </a:cxn>
              <a:cxn ang="0">
                <a:pos x="58" y="60"/>
              </a:cxn>
              <a:cxn ang="0">
                <a:pos x="52" y="66"/>
              </a:cxn>
              <a:cxn ang="0">
                <a:pos x="46" y="72"/>
              </a:cxn>
              <a:cxn ang="0">
                <a:pos x="44" y="80"/>
              </a:cxn>
              <a:cxn ang="0">
                <a:pos x="40" y="86"/>
              </a:cxn>
              <a:cxn ang="0">
                <a:pos x="38" y="92"/>
              </a:cxn>
              <a:cxn ang="0">
                <a:pos x="34" y="100"/>
              </a:cxn>
              <a:cxn ang="0">
                <a:pos x="30" y="106"/>
              </a:cxn>
              <a:cxn ang="0">
                <a:pos x="24" y="115"/>
              </a:cxn>
              <a:cxn ang="0">
                <a:pos x="18" y="121"/>
              </a:cxn>
              <a:cxn ang="0">
                <a:pos x="10" y="128"/>
              </a:cxn>
              <a:cxn ang="0">
                <a:pos x="7" y="131"/>
              </a:cxn>
              <a:cxn ang="0">
                <a:pos x="2" y="126"/>
              </a:cxn>
              <a:cxn ang="0">
                <a:pos x="0" y="114"/>
              </a:cxn>
              <a:cxn ang="0">
                <a:pos x="5" y="97"/>
              </a:cxn>
              <a:cxn ang="0">
                <a:pos x="12" y="80"/>
              </a:cxn>
              <a:cxn ang="0">
                <a:pos x="22" y="63"/>
              </a:cxn>
              <a:cxn ang="0">
                <a:pos x="32" y="47"/>
              </a:cxn>
              <a:cxn ang="0">
                <a:pos x="40" y="33"/>
              </a:cxn>
              <a:cxn ang="0">
                <a:pos x="48" y="20"/>
              </a:cxn>
              <a:cxn ang="0">
                <a:pos x="52" y="14"/>
              </a:cxn>
              <a:cxn ang="0">
                <a:pos x="56" y="10"/>
              </a:cxn>
              <a:cxn ang="0">
                <a:pos x="60" y="5"/>
              </a:cxn>
              <a:cxn ang="0">
                <a:pos x="64" y="0"/>
              </a:cxn>
              <a:cxn ang="0">
                <a:pos x="66" y="0"/>
              </a:cxn>
            </a:cxnLst>
            <a:rect l="0" t="0" r="r" b="b"/>
            <a:pathLst>
              <a:path w="72" h="132">
                <a:moveTo>
                  <a:pt x="66" y="0"/>
                </a:moveTo>
                <a:lnTo>
                  <a:pt x="68" y="2"/>
                </a:lnTo>
                <a:lnTo>
                  <a:pt x="70" y="3"/>
                </a:lnTo>
                <a:lnTo>
                  <a:pt x="70" y="6"/>
                </a:lnTo>
                <a:lnTo>
                  <a:pt x="72" y="10"/>
                </a:lnTo>
                <a:lnTo>
                  <a:pt x="72" y="14"/>
                </a:lnTo>
                <a:lnTo>
                  <a:pt x="72" y="19"/>
                </a:lnTo>
                <a:lnTo>
                  <a:pt x="72" y="22"/>
                </a:lnTo>
                <a:lnTo>
                  <a:pt x="72" y="28"/>
                </a:lnTo>
                <a:lnTo>
                  <a:pt x="72" y="33"/>
                </a:lnTo>
                <a:lnTo>
                  <a:pt x="70" y="37"/>
                </a:lnTo>
                <a:lnTo>
                  <a:pt x="68" y="42"/>
                </a:lnTo>
                <a:lnTo>
                  <a:pt x="66" y="47"/>
                </a:lnTo>
                <a:lnTo>
                  <a:pt x="64" y="51"/>
                </a:lnTo>
                <a:lnTo>
                  <a:pt x="62" y="56"/>
                </a:lnTo>
                <a:lnTo>
                  <a:pt x="58" y="60"/>
                </a:lnTo>
                <a:lnTo>
                  <a:pt x="54" y="63"/>
                </a:lnTo>
                <a:lnTo>
                  <a:pt x="52" y="66"/>
                </a:lnTo>
                <a:lnTo>
                  <a:pt x="48" y="69"/>
                </a:lnTo>
                <a:lnTo>
                  <a:pt x="46" y="72"/>
                </a:lnTo>
                <a:lnTo>
                  <a:pt x="44" y="75"/>
                </a:lnTo>
                <a:lnTo>
                  <a:pt x="44" y="80"/>
                </a:lnTo>
                <a:lnTo>
                  <a:pt x="42" y="83"/>
                </a:lnTo>
                <a:lnTo>
                  <a:pt x="40" y="86"/>
                </a:lnTo>
                <a:lnTo>
                  <a:pt x="38" y="89"/>
                </a:lnTo>
                <a:lnTo>
                  <a:pt x="38" y="92"/>
                </a:lnTo>
                <a:lnTo>
                  <a:pt x="36" y="97"/>
                </a:lnTo>
                <a:lnTo>
                  <a:pt x="34" y="100"/>
                </a:lnTo>
                <a:lnTo>
                  <a:pt x="32" y="103"/>
                </a:lnTo>
                <a:lnTo>
                  <a:pt x="30" y="106"/>
                </a:lnTo>
                <a:lnTo>
                  <a:pt x="28" y="111"/>
                </a:lnTo>
                <a:lnTo>
                  <a:pt x="24" y="115"/>
                </a:lnTo>
                <a:lnTo>
                  <a:pt x="22" y="119"/>
                </a:lnTo>
                <a:lnTo>
                  <a:pt x="18" y="121"/>
                </a:lnTo>
                <a:lnTo>
                  <a:pt x="12" y="126"/>
                </a:lnTo>
                <a:lnTo>
                  <a:pt x="10" y="128"/>
                </a:lnTo>
                <a:lnTo>
                  <a:pt x="9" y="129"/>
                </a:lnTo>
                <a:lnTo>
                  <a:pt x="7" y="131"/>
                </a:lnTo>
                <a:lnTo>
                  <a:pt x="5" y="132"/>
                </a:lnTo>
                <a:lnTo>
                  <a:pt x="2" y="126"/>
                </a:lnTo>
                <a:lnTo>
                  <a:pt x="0" y="120"/>
                </a:lnTo>
                <a:lnTo>
                  <a:pt x="0" y="114"/>
                </a:lnTo>
                <a:lnTo>
                  <a:pt x="2" y="106"/>
                </a:lnTo>
                <a:lnTo>
                  <a:pt x="5" y="97"/>
                </a:lnTo>
                <a:lnTo>
                  <a:pt x="9" y="89"/>
                </a:lnTo>
                <a:lnTo>
                  <a:pt x="12" y="80"/>
                </a:lnTo>
                <a:lnTo>
                  <a:pt x="16" y="72"/>
                </a:lnTo>
                <a:lnTo>
                  <a:pt x="22" y="63"/>
                </a:lnTo>
                <a:lnTo>
                  <a:pt x="26" y="56"/>
                </a:lnTo>
                <a:lnTo>
                  <a:pt x="32" y="47"/>
                </a:lnTo>
                <a:lnTo>
                  <a:pt x="36" y="40"/>
                </a:lnTo>
                <a:lnTo>
                  <a:pt x="40" y="33"/>
                </a:lnTo>
                <a:lnTo>
                  <a:pt x="44" y="26"/>
                </a:lnTo>
                <a:lnTo>
                  <a:pt x="48" y="20"/>
                </a:lnTo>
                <a:lnTo>
                  <a:pt x="52" y="16"/>
                </a:lnTo>
                <a:lnTo>
                  <a:pt x="52" y="14"/>
                </a:lnTo>
                <a:lnTo>
                  <a:pt x="54" y="12"/>
                </a:lnTo>
                <a:lnTo>
                  <a:pt x="56" y="10"/>
                </a:lnTo>
                <a:lnTo>
                  <a:pt x="58" y="8"/>
                </a:lnTo>
                <a:lnTo>
                  <a:pt x="60" y="5"/>
                </a:lnTo>
                <a:lnTo>
                  <a:pt x="64" y="3"/>
                </a:lnTo>
                <a:lnTo>
                  <a:pt x="64" y="0"/>
                </a:lnTo>
                <a:lnTo>
                  <a:pt x="66" y="0"/>
                </a:lnTo>
                <a:lnTo>
                  <a:pt x="66" y="0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52" name="Freeform 112"/>
          <p:cNvSpPr>
            <a:spLocks noChangeArrowheads="1"/>
          </p:cNvSpPr>
          <p:nvPr/>
        </p:nvSpPr>
        <p:spPr bwMode="auto">
          <a:xfrm>
            <a:off x="8062913" y="1828800"/>
            <a:ext cx="66675" cy="239713"/>
          </a:xfrm>
          <a:custGeom>
            <a:avLst/>
            <a:gdLst/>
            <a:ahLst/>
            <a:cxnLst>
              <a:cxn ang="0">
                <a:pos x="16" y="151"/>
              </a:cxn>
              <a:cxn ang="0">
                <a:pos x="12" y="150"/>
              </a:cxn>
              <a:cxn ang="0">
                <a:pos x="9" y="150"/>
              </a:cxn>
              <a:cxn ang="0">
                <a:pos x="7" y="148"/>
              </a:cxn>
              <a:cxn ang="0">
                <a:pos x="5" y="146"/>
              </a:cxn>
              <a:cxn ang="0">
                <a:pos x="0" y="144"/>
              </a:cxn>
              <a:cxn ang="0">
                <a:pos x="0" y="139"/>
              </a:cxn>
              <a:cxn ang="0">
                <a:pos x="0" y="136"/>
              </a:cxn>
              <a:cxn ang="0">
                <a:pos x="0" y="133"/>
              </a:cxn>
              <a:cxn ang="0">
                <a:pos x="0" y="130"/>
              </a:cxn>
              <a:cxn ang="0">
                <a:pos x="3" y="127"/>
              </a:cxn>
              <a:cxn ang="0">
                <a:pos x="3" y="122"/>
              </a:cxn>
              <a:cxn ang="0">
                <a:pos x="5" y="118"/>
              </a:cxn>
              <a:cxn ang="0">
                <a:pos x="7" y="113"/>
              </a:cxn>
              <a:cxn ang="0">
                <a:pos x="9" y="108"/>
              </a:cxn>
              <a:cxn ang="0">
                <a:pos x="10" y="102"/>
              </a:cxn>
              <a:cxn ang="0">
                <a:pos x="10" y="96"/>
              </a:cxn>
              <a:cxn ang="0">
                <a:pos x="10" y="90"/>
              </a:cxn>
              <a:cxn ang="0">
                <a:pos x="10" y="84"/>
              </a:cxn>
              <a:cxn ang="0">
                <a:pos x="9" y="76"/>
              </a:cxn>
              <a:cxn ang="0">
                <a:pos x="9" y="70"/>
              </a:cxn>
              <a:cxn ang="0">
                <a:pos x="7" y="64"/>
              </a:cxn>
              <a:cxn ang="0">
                <a:pos x="7" y="58"/>
              </a:cxn>
              <a:cxn ang="0">
                <a:pos x="5" y="50"/>
              </a:cxn>
              <a:cxn ang="0">
                <a:pos x="3" y="42"/>
              </a:cxn>
              <a:cxn ang="0">
                <a:pos x="0" y="36"/>
              </a:cxn>
              <a:cxn ang="0">
                <a:pos x="0" y="28"/>
              </a:cxn>
              <a:cxn ang="0">
                <a:pos x="0" y="23"/>
              </a:cxn>
              <a:cxn ang="0">
                <a:pos x="0" y="15"/>
              </a:cxn>
              <a:cxn ang="0">
                <a:pos x="0" y="9"/>
              </a:cxn>
              <a:cxn ang="0">
                <a:pos x="5" y="1"/>
              </a:cxn>
              <a:cxn ang="0">
                <a:pos x="9" y="0"/>
              </a:cxn>
              <a:cxn ang="0">
                <a:pos x="14" y="0"/>
              </a:cxn>
              <a:cxn ang="0">
                <a:pos x="19" y="0"/>
              </a:cxn>
              <a:cxn ang="0">
                <a:pos x="24" y="0"/>
              </a:cxn>
              <a:cxn ang="0">
                <a:pos x="30" y="4"/>
              </a:cxn>
              <a:cxn ang="0">
                <a:pos x="34" y="12"/>
              </a:cxn>
              <a:cxn ang="0">
                <a:pos x="38" y="19"/>
              </a:cxn>
              <a:cxn ang="0">
                <a:pos x="40" y="28"/>
              </a:cxn>
              <a:cxn ang="0">
                <a:pos x="40" y="38"/>
              </a:cxn>
              <a:cxn ang="0">
                <a:pos x="42" y="47"/>
              </a:cxn>
              <a:cxn ang="0">
                <a:pos x="40" y="58"/>
              </a:cxn>
              <a:cxn ang="0">
                <a:pos x="40" y="69"/>
              </a:cxn>
              <a:cxn ang="0">
                <a:pos x="40" y="79"/>
              </a:cxn>
              <a:cxn ang="0">
                <a:pos x="38" y="88"/>
              </a:cxn>
              <a:cxn ang="0">
                <a:pos x="36" y="99"/>
              </a:cxn>
              <a:cxn ang="0">
                <a:pos x="36" y="110"/>
              </a:cxn>
              <a:cxn ang="0">
                <a:pos x="34" y="119"/>
              </a:cxn>
              <a:cxn ang="0">
                <a:pos x="32" y="128"/>
              </a:cxn>
              <a:cxn ang="0">
                <a:pos x="32" y="136"/>
              </a:cxn>
              <a:cxn ang="0">
                <a:pos x="32" y="144"/>
              </a:cxn>
              <a:cxn ang="0">
                <a:pos x="32" y="145"/>
              </a:cxn>
              <a:cxn ang="0">
                <a:pos x="30" y="145"/>
              </a:cxn>
              <a:cxn ang="0">
                <a:pos x="26" y="146"/>
              </a:cxn>
              <a:cxn ang="0">
                <a:pos x="24" y="146"/>
              </a:cxn>
              <a:cxn ang="0">
                <a:pos x="21" y="148"/>
              </a:cxn>
              <a:cxn ang="0">
                <a:pos x="19" y="148"/>
              </a:cxn>
              <a:cxn ang="0">
                <a:pos x="16" y="150"/>
              </a:cxn>
              <a:cxn ang="0">
                <a:pos x="16" y="151"/>
              </a:cxn>
              <a:cxn ang="0">
                <a:pos x="16" y="151"/>
              </a:cxn>
            </a:cxnLst>
            <a:rect l="0" t="0" r="r" b="b"/>
            <a:pathLst>
              <a:path w="42" h="151">
                <a:moveTo>
                  <a:pt x="16" y="151"/>
                </a:moveTo>
                <a:lnTo>
                  <a:pt x="12" y="150"/>
                </a:lnTo>
                <a:lnTo>
                  <a:pt x="9" y="150"/>
                </a:lnTo>
                <a:lnTo>
                  <a:pt x="7" y="148"/>
                </a:lnTo>
                <a:lnTo>
                  <a:pt x="5" y="146"/>
                </a:lnTo>
                <a:lnTo>
                  <a:pt x="0" y="144"/>
                </a:lnTo>
                <a:lnTo>
                  <a:pt x="0" y="139"/>
                </a:lnTo>
                <a:lnTo>
                  <a:pt x="0" y="136"/>
                </a:lnTo>
                <a:lnTo>
                  <a:pt x="0" y="133"/>
                </a:lnTo>
                <a:lnTo>
                  <a:pt x="0" y="130"/>
                </a:lnTo>
                <a:lnTo>
                  <a:pt x="3" y="127"/>
                </a:lnTo>
                <a:lnTo>
                  <a:pt x="3" y="122"/>
                </a:lnTo>
                <a:lnTo>
                  <a:pt x="5" y="118"/>
                </a:lnTo>
                <a:lnTo>
                  <a:pt x="7" y="113"/>
                </a:lnTo>
                <a:lnTo>
                  <a:pt x="9" y="108"/>
                </a:lnTo>
                <a:lnTo>
                  <a:pt x="10" y="102"/>
                </a:lnTo>
                <a:lnTo>
                  <a:pt x="10" y="96"/>
                </a:lnTo>
                <a:lnTo>
                  <a:pt x="10" y="90"/>
                </a:lnTo>
                <a:lnTo>
                  <a:pt x="10" y="84"/>
                </a:lnTo>
                <a:lnTo>
                  <a:pt x="9" y="76"/>
                </a:lnTo>
                <a:lnTo>
                  <a:pt x="9" y="70"/>
                </a:lnTo>
                <a:lnTo>
                  <a:pt x="7" y="64"/>
                </a:lnTo>
                <a:lnTo>
                  <a:pt x="7" y="58"/>
                </a:lnTo>
                <a:lnTo>
                  <a:pt x="5" y="50"/>
                </a:lnTo>
                <a:lnTo>
                  <a:pt x="3" y="42"/>
                </a:lnTo>
                <a:lnTo>
                  <a:pt x="0" y="36"/>
                </a:lnTo>
                <a:lnTo>
                  <a:pt x="0" y="28"/>
                </a:lnTo>
                <a:lnTo>
                  <a:pt x="0" y="23"/>
                </a:lnTo>
                <a:lnTo>
                  <a:pt x="0" y="15"/>
                </a:lnTo>
                <a:lnTo>
                  <a:pt x="0" y="9"/>
                </a:lnTo>
                <a:lnTo>
                  <a:pt x="5" y="1"/>
                </a:lnTo>
                <a:lnTo>
                  <a:pt x="9" y="0"/>
                </a:lnTo>
                <a:lnTo>
                  <a:pt x="14" y="0"/>
                </a:lnTo>
                <a:lnTo>
                  <a:pt x="19" y="0"/>
                </a:lnTo>
                <a:lnTo>
                  <a:pt x="24" y="0"/>
                </a:lnTo>
                <a:lnTo>
                  <a:pt x="30" y="4"/>
                </a:lnTo>
                <a:lnTo>
                  <a:pt x="34" y="12"/>
                </a:lnTo>
                <a:lnTo>
                  <a:pt x="38" y="19"/>
                </a:lnTo>
                <a:lnTo>
                  <a:pt x="40" y="28"/>
                </a:lnTo>
                <a:lnTo>
                  <a:pt x="40" y="38"/>
                </a:lnTo>
                <a:lnTo>
                  <a:pt x="42" y="47"/>
                </a:lnTo>
                <a:lnTo>
                  <a:pt x="40" y="58"/>
                </a:lnTo>
                <a:lnTo>
                  <a:pt x="40" y="69"/>
                </a:lnTo>
                <a:lnTo>
                  <a:pt x="40" y="79"/>
                </a:lnTo>
                <a:lnTo>
                  <a:pt x="38" y="88"/>
                </a:lnTo>
                <a:lnTo>
                  <a:pt x="36" y="99"/>
                </a:lnTo>
                <a:lnTo>
                  <a:pt x="36" y="110"/>
                </a:lnTo>
                <a:lnTo>
                  <a:pt x="34" y="119"/>
                </a:lnTo>
                <a:lnTo>
                  <a:pt x="32" y="128"/>
                </a:lnTo>
                <a:lnTo>
                  <a:pt x="32" y="136"/>
                </a:lnTo>
                <a:lnTo>
                  <a:pt x="32" y="144"/>
                </a:lnTo>
                <a:lnTo>
                  <a:pt x="32" y="145"/>
                </a:lnTo>
                <a:lnTo>
                  <a:pt x="30" y="145"/>
                </a:lnTo>
                <a:lnTo>
                  <a:pt x="26" y="146"/>
                </a:lnTo>
                <a:lnTo>
                  <a:pt x="24" y="146"/>
                </a:lnTo>
                <a:lnTo>
                  <a:pt x="21" y="148"/>
                </a:lnTo>
                <a:lnTo>
                  <a:pt x="19" y="148"/>
                </a:lnTo>
                <a:lnTo>
                  <a:pt x="16" y="150"/>
                </a:lnTo>
                <a:lnTo>
                  <a:pt x="16" y="151"/>
                </a:lnTo>
                <a:lnTo>
                  <a:pt x="16" y="151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53" name="Freeform 113"/>
          <p:cNvSpPr>
            <a:spLocks noChangeArrowheads="1"/>
          </p:cNvSpPr>
          <p:nvPr/>
        </p:nvSpPr>
        <p:spPr bwMode="auto">
          <a:xfrm>
            <a:off x="7912100" y="1676400"/>
            <a:ext cx="346075" cy="166688"/>
          </a:xfrm>
          <a:custGeom>
            <a:avLst/>
            <a:gdLst/>
            <a:ahLst/>
            <a:cxnLst>
              <a:cxn ang="0">
                <a:pos x="214" y="0"/>
              </a:cxn>
              <a:cxn ang="0">
                <a:pos x="205" y="0"/>
              </a:cxn>
              <a:cxn ang="0">
                <a:pos x="191" y="2"/>
              </a:cxn>
              <a:cxn ang="0">
                <a:pos x="175" y="3"/>
              </a:cxn>
              <a:cxn ang="0">
                <a:pos x="157" y="8"/>
              </a:cxn>
              <a:cxn ang="0">
                <a:pos x="141" y="14"/>
              </a:cxn>
              <a:cxn ang="0">
                <a:pos x="125" y="20"/>
              </a:cxn>
              <a:cxn ang="0">
                <a:pos x="111" y="28"/>
              </a:cxn>
              <a:cxn ang="0">
                <a:pos x="102" y="34"/>
              </a:cxn>
              <a:cxn ang="0">
                <a:pos x="92" y="42"/>
              </a:cxn>
              <a:cxn ang="0">
                <a:pos x="81" y="48"/>
              </a:cxn>
              <a:cxn ang="0">
                <a:pos x="70" y="54"/>
              </a:cxn>
              <a:cxn ang="0">
                <a:pos x="58" y="62"/>
              </a:cxn>
              <a:cxn ang="0">
                <a:pos x="46" y="69"/>
              </a:cxn>
              <a:cxn ang="0">
                <a:pos x="36" y="77"/>
              </a:cxn>
              <a:cxn ang="0">
                <a:pos x="24" y="84"/>
              </a:cxn>
              <a:cxn ang="0">
                <a:pos x="18" y="89"/>
              </a:cxn>
              <a:cxn ang="0">
                <a:pos x="12" y="94"/>
              </a:cxn>
              <a:cxn ang="0">
                <a:pos x="7" y="100"/>
              </a:cxn>
              <a:cxn ang="0">
                <a:pos x="0" y="103"/>
              </a:cxn>
              <a:cxn ang="0">
                <a:pos x="8" y="105"/>
              </a:cxn>
              <a:cxn ang="0">
                <a:pos x="32" y="100"/>
              </a:cxn>
              <a:cxn ang="0">
                <a:pos x="58" y="91"/>
              </a:cxn>
              <a:cxn ang="0">
                <a:pos x="86" y="77"/>
              </a:cxn>
              <a:cxn ang="0">
                <a:pos x="116" y="62"/>
              </a:cxn>
              <a:cxn ang="0">
                <a:pos x="143" y="45"/>
              </a:cxn>
              <a:cxn ang="0">
                <a:pos x="169" y="31"/>
              </a:cxn>
              <a:cxn ang="0">
                <a:pos x="188" y="22"/>
              </a:cxn>
              <a:cxn ang="0">
                <a:pos x="197" y="17"/>
              </a:cxn>
              <a:cxn ang="0">
                <a:pos x="202" y="12"/>
              </a:cxn>
              <a:cxn ang="0">
                <a:pos x="211" y="8"/>
              </a:cxn>
              <a:cxn ang="0">
                <a:pos x="214" y="3"/>
              </a:cxn>
              <a:cxn ang="0">
                <a:pos x="218" y="3"/>
              </a:cxn>
            </a:cxnLst>
            <a:rect l="0" t="0" r="r" b="b"/>
            <a:pathLst>
              <a:path w="218" h="105">
                <a:moveTo>
                  <a:pt x="218" y="3"/>
                </a:moveTo>
                <a:lnTo>
                  <a:pt x="214" y="0"/>
                </a:lnTo>
                <a:lnTo>
                  <a:pt x="211" y="0"/>
                </a:lnTo>
                <a:lnTo>
                  <a:pt x="205" y="0"/>
                </a:lnTo>
                <a:lnTo>
                  <a:pt x="199" y="0"/>
                </a:lnTo>
                <a:lnTo>
                  <a:pt x="191" y="2"/>
                </a:lnTo>
                <a:lnTo>
                  <a:pt x="185" y="3"/>
                </a:lnTo>
                <a:lnTo>
                  <a:pt x="175" y="3"/>
                </a:lnTo>
                <a:lnTo>
                  <a:pt x="167" y="7"/>
                </a:lnTo>
                <a:lnTo>
                  <a:pt x="157" y="8"/>
                </a:lnTo>
                <a:lnTo>
                  <a:pt x="149" y="11"/>
                </a:lnTo>
                <a:lnTo>
                  <a:pt x="141" y="14"/>
                </a:lnTo>
                <a:lnTo>
                  <a:pt x="133" y="17"/>
                </a:lnTo>
                <a:lnTo>
                  <a:pt x="125" y="20"/>
                </a:lnTo>
                <a:lnTo>
                  <a:pt x="117" y="24"/>
                </a:lnTo>
                <a:lnTo>
                  <a:pt x="111" y="28"/>
                </a:lnTo>
                <a:lnTo>
                  <a:pt x="107" y="31"/>
                </a:lnTo>
                <a:lnTo>
                  <a:pt x="102" y="34"/>
                </a:lnTo>
                <a:lnTo>
                  <a:pt x="98" y="37"/>
                </a:lnTo>
                <a:lnTo>
                  <a:pt x="92" y="42"/>
                </a:lnTo>
                <a:lnTo>
                  <a:pt x="88" y="45"/>
                </a:lnTo>
                <a:lnTo>
                  <a:pt x="81" y="48"/>
                </a:lnTo>
                <a:lnTo>
                  <a:pt x="76" y="51"/>
                </a:lnTo>
                <a:lnTo>
                  <a:pt x="70" y="54"/>
                </a:lnTo>
                <a:lnTo>
                  <a:pt x="66" y="59"/>
                </a:lnTo>
                <a:lnTo>
                  <a:pt x="58" y="62"/>
                </a:lnTo>
                <a:lnTo>
                  <a:pt x="52" y="66"/>
                </a:lnTo>
                <a:lnTo>
                  <a:pt x="46" y="69"/>
                </a:lnTo>
                <a:lnTo>
                  <a:pt x="42" y="74"/>
                </a:lnTo>
                <a:lnTo>
                  <a:pt x="36" y="77"/>
                </a:lnTo>
                <a:lnTo>
                  <a:pt x="30" y="80"/>
                </a:lnTo>
                <a:lnTo>
                  <a:pt x="24" y="84"/>
                </a:lnTo>
                <a:lnTo>
                  <a:pt x="18" y="88"/>
                </a:lnTo>
                <a:lnTo>
                  <a:pt x="18" y="89"/>
                </a:lnTo>
                <a:lnTo>
                  <a:pt x="16" y="92"/>
                </a:lnTo>
                <a:lnTo>
                  <a:pt x="12" y="94"/>
                </a:lnTo>
                <a:lnTo>
                  <a:pt x="10" y="97"/>
                </a:lnTo>
                <a:lnTo>
                  <a:pt x="7" y="100"/>
                </a:lnTo>
                <a:lnTo>
                  <a:pt x="4" y="102"/>
                </a:lnTo>
                <a:lnTo>
                  <a:pt x="0" y="103"/>
                </a:lnTo>
                <a:lnTo>
                  <a:pt x="0" y="105"/>
                </a:lnTo>
                <a:lnTo>
                  <a:pt x="8" y="105"/>
                </a:lnTo>
                <a:lnTo>
                  <a:pt x="20" y="103"/>
                </a:lnTo>
                <a:lnTo>
                  <a:pt x="32" y="100"/>
                </a:lnTo>
                <a:lnTo>
                  <a:pt x="44" y="97"/>
                </a:lnTo>
                <a:lnTo>
                  <a:pt x="58" y="91"/>
                </a:lnTo>
                <a:lnTo>
                  <a:pt x="72" y="84"/>
                </a:lnTo>
                <a:lnTo>
                  <a:pt x="86" y="77"/>
                </a:lnTo>
                <a:lnTo>
                  <a:pt x="102" y="69"/>
                </a:lnTo>
                <a:lnTo>
                  <a:pt x="116" y="62"/>
                </a:lnTo>
                <a:lnTo>
                  <a:pt x="129" y="54"/>
                </a:lnTo>
                <a:lnTo>
                  <a:pt x="143" y="45"/>
                </a:lnTo>
                <a:lnTo>
                  <a:pt x="157" y="39"/>
                </a:lnTo>
                <a:lnTo>
                  <a:pt x="169" y="31"/>
                </a:lnTo>
                <a:lnTo>
                  <a:pt x="179" y="26"/>
                </a:lnTo>
                <a:lnTo>
                  <a:pt x="188" y="22"/>
                </a:lnTo>
                <a:lnTo>
                  <a:pt x="195" y="19"/>
                </a:lnTo>
                <a:lnTo>
                  <a:pt x="197" y="17"/>
                </a:lnTo>
                <a:lnTo>
                  <a:pt x="200" y="14"/>
                </a:lnTo>
                <a:lnTo>
                  <a:pt x="202" y="12"/>
                </a:lnTo>
                <a:lnTo>
                  <a:pt x="207" y="10"/>
                </a:lnTo>
                <a:lnTo>
                  <a:pt x="211" y="8"/>
                </a:lnTo>
                <a:lnTo>
                  <a:pt x="212" y="5"/>
                </a:lnTo>
                <a:lnTo>
                  <a:pt x="214" y="3"/>
                </a:lnTo>
                <a:lnTo>
                  <a:pt x="218" y="3"/>
                </a:lnTo>
                <a:lnTo>
                  <a:pt x="218" y="3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54" name="Freeform 114"/>
          <p:cNvSpPr>
            <a:spLocks noChangeArrowheads="1"/>
          </p:cNvSpPr>
          <p:nvPr/>
        </p:nvSpPr>
        <p:spPr bwMode="auto">
          <a:xfrm>
            <a:off x="7761288" y="2195513"/>
            <a:ext cx="312737" cy="46037"/>
          </a:xfrm>
          <a:custGeom>
            <a:avLst/>
            <a:gdLst/>
            <a:ahLst/>
            <a:cxnLst>
              <a:cxn ang="0">
                <a:pos x="193" y="9"/>
              </a:cxn>
              <a:cxn ang="0">
                <a:pos x="188" y="14"/>
              </a:cxn>
              <a:cxn ang="0">
                <a:pos x="181" y="18"/>
              </a:cxn>
              <a:cxn ang="0">
                <a:pos x="173" y="21"/>
              </a:cxn>
              <a:cxn ang="0">
                <a:pos x="163" y="23"/>
              </a:cxn>
              <a:cxn ang="0">
                <a:pos x="153" y="24"/>
              </a:cxn>
              <a:cxn ang="0">
                <a:pos x="141" y="24"/>
              </a:cxn>
              <a:cxn ang="0">
                <a:pos x="131" y="23"/>
              </a:cxn>
              <a:cxn ang="0">
                <a:pos x="119" y="20"/>
              </a:cxn>
              <a:cxn ang="0">
                <a:pos x="109" y="20"/>
              </a:cxn>
              <a:cxn ang="0">
                <a:pos x="95" y="21"/>
              </a:cxn>
              <a:cxn ang="0">
                <a:pos x="83" y="24"/>
              </a:cxn>
              <a:cxn ang="0">
                <a:pos x="67" y="26"/>
              </a:cxn>
              <a:cxn ang="0">
                <a:pos x="54" y="29"/>
              </a:cxn>
              <a:cxn ang="0">
                <a:pos x="42" y="29"/>
              </a:cxn>
              <a:cxn ang="0">
                <a:pos x="28" y="29"/>
              </a:cxn>
              <a:cxn ang="0">
                <a:pos x="20" y="26"/>
              </a:cxn>
              <a:cxn ang="0">
                <a:pos x="14" y="24"/>
              </a:cxn>
              <a:cxn ang="0">
                <a:pos x="6" y="23"/>
              </a:cxn>
              <a:cxn ang="0">
                <a:pos x="0" y="21"/>
              </a:cxn>
              <a:cxn ang="0">
                <a:pos x="6" y="15"/>
              </a:cxn>
              <a:cxn ang="0">
                <a:pos x="24" y="8"/>
              </a:cxn>
              <a:cxn ang="0">
                <a:pos x="48" y="3"/>
              </a:cxn>
              <a:cxn ang="0">
                <a:pos x="72" y="1"/>
              </a:cxn>
              <a:cxn ang="0">
                <a:pos x="99" y="0"/>
              </a:cxn>
              <a:cxn ang="0">
                <a:pos x="123" y="1"/>
              </a:cxn>
              <a:cxn ang="0">
                <a:pos x="145" y="1"/>
              </a:cxn>
              <a:cxn ang="0">
                <a:pos x="165" y="1"/>
              </a:cxn>
              <a:cxn ang="0">
                <a:pos x="173" y="1"/>
              </a:cxn>
              <a:cxn ang="0">
                <a:pos x="179" y="3"/>
              </a:cxn>
              <a:cxn ang="0">
                <a:pos x="187" y="5"/>
              </a:cxn>
              <a:cxn ang="0">
                <a:pos x="193" y="6"/>
              </a:cxn>
              <a:cxn ang="0">
                <a:pos x="197" y="6"/>
              </a:cxn>
            </a:cxnLst>
            <a:rect l="0" t="0" r="r" b="b"/>
            <a:pathLst>
              <a:path w="197" h="29">
                <a:moveTo>
                  <a:pt x="197" y="6"/>
                </a:moveTo>
                <a:lnTo>
                  <a:pt x="193" y="9"/>
                </a:lnTo>
                <a:lnTo>
                  <a:pt x="190" y="11"/>
                </a:lnTo>
                <a:lnTo>
                  <a:pt x="188" y="14"/>
                </a:lnTo>
                <a:lnTo>
                  <a:pt x="185" y="15"/>
                </a:lnTo>
                <a:lnTo>
                  <a:pt x="181" y="18"/>
                </a:lnTo>
                <a:lnTo>
                  <a:pt x="176" y="20"/>
                </a:lnTo>
                <a:lnTo>
                  <a:pt x="173" y="21"/>
                </a:lnTo>
                <a:lnTo>
                  <a:pt x="169" y="23"/>
                </a:lnTo>
                <a:lnTo>
                  <a:pt x="163" y="23"/>
                </a:lnTo>
                <a:lnTo>
                  <a:pt x="157" y="24"/>
                </a:lnTo>
                <a:lnTo>
                  <a:pt x="153" y="24"/>
                </a:lnTo>
                <a:lnTo>
                  <a:pt x="147" y="24"/>
                </a:lnTo>
                <a:lnTo>
                  <a:pt x="141" y="24"/>
                </a:lnTo>
                <a:lnTo>
                  <a:pt x="135" y="24"/>
                </a:lnTo>
                <a:lnTo>
                  <a:pt x="131" y="23"/>
                </a:lnTo>
                <a:lnTo>
                  <a:pt x="125" y="21"/>
                </a:lnTo>
                <a:lnTo>
                  <a:pt x="119" y="20"/>
                </a:lnTo>
                <a:lnTo>
                  <a:pt x="115" y="20"/>
                </a:lnTo>
                <a:lnTo>
                  <a:pt x="109" y="20"/>
                </a:lnTo>
                <a:lnTo>
                  <a:pt x="103" y="21"/>
                </a:lnTo>
                <a:lnTo>
                  <a:pt x="95" y="21"/>
                </a:lnTo>
                <a:lnTo>
                  <a:pt x="90" y="23"/>
                </a:lnTo>
                <a:lnTo>
                  <a:pt x="83" y="24"/>
                </a:lnTo>
                <a:lnTo>
                  <a:pt x="76" y="26"/>
                </a:lnTo>
                <a:lnTo>
                  <a:pt x="67" y="26"/>
                </a:lnTo>
                <a:lnTo>
                  <a:pt x="62" y="28"/>
                </a:lnTo>
                <a:lnTo>
                  <a:pt x="54" y="29"/>
                </a:lnTo>
                <a:lnTo>
                  <a:pt x="48" y="29"/>
                </a:lnTo>
                <a:lnTo>
                  <a:pt x="42" y="29"/>
                </a:lnTo>
                <a:lnTo>
                  <a:pt x="34" y="29"/>
                </a:lnTo>
                <a:lnTo>
                  <a:pt x="28" y="29"/>
                </a:lnTo>
                <a:lnTo>
                  <a:pt x="22" y="28"/>
                </a:lnTo>
                <a:lnTo>
                  <a:pt x="20" y="26"/>
                </a:lnTo>
                <a:lnTo>
                  <a:pt x="18" y="26"/>
                </a:lnTo>
                <a:lnTo>
                  <a:pt x="14" y="24"/>
                </a:lnTo>
                <a:lnTo>
                  <a:pt x="10" y="24"/>
                </a:lnTo>
                <a:lnTo>
                  <a:pt x="6" y="23"/>
                </a:lnTo>
                <a:lnTo>
                  <a:pt x="4" y="21"/>
                </a:lnTo>
                <a:lnTo>
                  <a:pt x="0" y="21"/>
                </a:lnTo>
                <a:lnTo>
                  <a:pt x="0" y="20"/>
                </a:lnTo>
                <a:lnTo>
                  <a:pt x="6" y="15"/>
                </a:lnTo>
                <a:lnTo>
                  <a:pt x="14" y="11"/>
                </a:lnTo>
                <a:lnTo>
                  <a:pt x="24" y="8"/>
                </a:lnTo>
                <a:lnTo>
                  <a:pt x="36" y="6"/>
                </a:lnTo>
                <a:lnTo>
                  <a:pt x="48" y="3"/>
                </a:lnTo>
                <a:lnTo>
                  <a:pt x="60" y="1"/>
                </a:lnTo>
                <a:lnTo>
                  <a:pt x="72" y="1"/>
                </a:lnTo>
                <a:lnTo>
                  <a:pt x="86" y="1"/>
                </a:lnTo>
                <a:lnTo>
                  <a:pt x="99" y="0"/>
                </a:lnTo>
                <a:lnTo>
                  <a:pt x="111" y="0"/>
                </a:lnTo>
                <a:lnTo>
                  <a:pt x="123" y="1"/>
                </a:lnTo>
                <a:lnTo>
                  <a:pt x="135" y="1"/>
                </a:lnTo>
                <a:lnTo>
                  <a:pt x="145" y="1"/>
                </a:lnTo>
                <a:lnTo>
                  <a:pt x="155" y="1"/>
                </a:lnTo>
                <a:lnTo>
                  <a:pt x="165" y="1"/>
                </a:lnTo>
                <a:lnTo>
                  <a:pt x="171" y="1"/>
                </a:lnTo>
                <a:lnTo>
                  <a:pt x="173" y="1"/>
                </a:lnTo>
                <a:lnTo>
                  <a:pt x="176" y="3"/>
                </a:lnTo>
                <a:lnTo>
                  <a:pt x="179" y="3"/>
                </a:lnTo>
                <a:lnTo>
                  <a:pt x="183" y="5"/>
                </a:lnTo>
                <a:lnTo>
                  <a:pt x="187" y="5"/>
                </a:lnTo>
                <a:lnTo>
                  <a:pt x="190" y="6"/>
                </a:lnTo>
                <a:lnTo>
                  <a:pt x="193" y="6"/>
                </a:lnTo>
                <a:lnTo>
                  <a:pt x="197" y="6"/>
                </a:lnTo>
                <a:lnTo>
                  <a:pt x="197" y="6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55" name="Freeform 115"/>
          <p:cNvSpPr>
            <a:spLocks noChangeArrowheads="1"/>
          </p:cNvSpPr>
          <p:nvPr/>
        </p:nvSpPr>
        <p:spPr bwMode="auto">
          <a:xfrm>
            <a:off x="7878763" y="1916113"/>
            <a:ext cx="87312" cy="288925"/>
          </a:xfrm>
          <a:custGeom>
            <a:avLst/>
            <a:gdLst/>
            <a:ahLst/>
            <a:cxnLst>
              <a:cxn ang="0">
                <a:pos x="53" y="182"/>
              </a:cxn>
              <a:cxn ang="0">
                <a:pos x="49" y="181"/>
              </a:cxn>
              <a:cxn ang="0">
                <a:pos x="47" y="179"/>
              </a:cxn>
              <a:cxn ang="0">
                <a:pos x="45" y="177"/>
              </a:cxn>
              <a:cxn ang="0">
                <a:pos x="41" y="174"/>
              </a:cxn>
              <a:cxn ang="0">
                <a:pos x="37" y="170"/>
              </a:cxn>
              <a:cxn ang="0">
                <a:pos x="35" y="164"/>
              </a:cxn>
              <a:cxn ang="0">
                <a:pos x="31" y="159"/>
              </a:cxn>
              <a:cxn ang="0">
                <a:pos x="29" y="153"/>
              </a:cxn>
              <a:cxn ang="0">
                <a:pos x="25" y="147"/>
              </a:cxn>
              <a:cxn ang="0">
                <a:pos x="23" y="141"/>
              </a:cxn>
              <a:cxn ang="0">
                <a:pos x="21" y="135"/>
              </a:cxn>
              <a:cxn ang="0">
                <a:pos x="19" y="128"/>
              </a:cxn>
              <a:cxn ang="0">
                <a:pos x="19" y="121"/>
              </a:cxn>
              <a:cxn ang="0">
                <a:pos x="19" y="114"/>
              </a:cxn>
              <a:cxn ang="0">
                <a:pos x="19" y="109"/>
              </a:cxn>
              <a:cxn ang="0">
                <a:pos x="19" y="102"/>
              </a:cxn>
              <a:cxn ang="0">
                <a:pos x="19" y="98"/>
              </a:cxn>
              <a:cxn ang="0">
                <a:pos x="19" y="91"/>
              </a:cxn>
              <a:cxn ang="0">
                <a:pos x="17" y="86"/>
              </a:cxn>
              <a:cxn ang="0">
                <a:pos x="17" y="79"/>
              </a:cxn>
              <a:cxn ang="0">
                <a:pos x="16" y="73"/>
              </a:cxn>
              <a:cxn ang="0">
                <a:pos x="14" y="67"/>
              </a:cxn>
              <a:cxn ang="0">
                <a:pos x="12" y="63"/>
              </a:cxn>
              <a:cxn ang="0">
                <a:pos x="9" y="56"/>
              </a:cxn>
              <a:cxn ang="0">
                <a:pos x="7" y="50"/>
              </a:cxn>
              <a:cxn ang="0">
                <a:pos x="5" y="44"/>
              </a:cxn>
              <a:cxn ang="0">
                <a:pos x="4" y="36"/>
              </a:cxn>
              <a:cxn ang="0">
                <a:pos x="4" y="32"/>
              </a:cxn>
              <a:cxn ang="0">
                <a:pos x="2" y="24"/>
              </a:cxn>
              <a:cxn ang="0">
                <a:pos x="2" y="18"/>
              </a:cxn>
              <a:cxn ang="0">
                <a:pos x="0" y="12"/>
              </a:cxn>
              <a:cxn ang="0">
                <a:pos x="2" y="6"/>
              </a:cxn>
              <a:cxn ang="0">
                <a:pos x="4" y="3"/>
              </a:cxn>
              <a:cxn ang="0">
                <a:pos x="9" y="1"/>
              </a:cxn>
              <a:cxn ang="0">
                <a:pos x="14" y="0"/>
              </a:cxn>
              <a:cxn ang="0">
                <a:pos x="16" y="0"/>
              </a:cxn>
              <a:cxn ang="0">
                <a:pos x="21" y="3"/>
              </a:cxn>
              <a:cxn ang="0">
                <a:pos x="25" y="9"/>
              </a:cxn>
              <a:cxn ang="0">
                <a:pos x="29" y="17"/>
              </a:cxn>
              <a:cxn ang="0">
                <a:pos x="35" y="26"/>
              </a:cxn>
              <a:cxn ang="0">
                <a:pos x="37" y="36"/>
              </a:cxn>
              <a:cxn ang="0">
                <a:pos x="39" y="47"/>
              </a:cxn>
              <a:cxn ang="0">
                <a:pos x="43" y="59"/>
              </a:cxn>
              <a:cxn ang="0">
                <a:pos x="45" y="70"/>
              </a:cxn>
              <a:cxn ang="0">
                <a:pos x="45" y="82"/>
              </a:cxn>
              <a:cxn ang="0">
                <a:pos x="47" y="95"/>
              </a:cxn>
              <a:cxn ang="0">
                <a:pos x="49" y="107"/>
              </a:cxn>
              <a:cxn ang="0">
                <a:pos x="51" y="118"/>
              </a:cxn>
              <a:cxn ang="0">
                <a:pos x="51" y="128"/>
              </a:cxn>
              <a:cxn ang="0">
                <a:pos x="53" y="139"/>
              </a:cxn>
              <a:cxn ang="0">
                <a:pos x="53" y="147"/>
              </a:cxn>
              <a:cxn ang="0">
                <a:pos x="55" y="154"/>
              </a:cxn>
              <a:cxn ang="0">
                <a:pos x="55" y="156"/>
              </a:cxn>
              <a:cxn ang="0">
                <a:pos x="55" y="159"/>
              </a:cxn>
              <a:cxn ang="0">
                <a:pos x="53" y="162"/>
              </a:cxn>
              <a:cxn ang="0">
                <a:pos x="53" y="168"/>
              </a:cxn>
              <a:cxn ang="0">
                <a:pos x="53" y="172"/>
              </a:cxn>
              <a:cxn ang="0">
                <a:pos x="53" y="176"/>
              </a:cxn>
              <a:cxn ang="0">
                <a:pos x="53" y="179"/>
              </a:cxn>
              <a:cxn ang="0">
                <a:pos x="53" y="182"/>
              </a:cxn>
              <a:cxn ang="0">
                <a:pos x="53" y="182"/>
              </a:cxn>
            </a:cxnLst>
            <a:rect l="0" t="0" r="r" b="b"/>
            <a:pathLst>
              <a:path w="55" h="182">
                <a:moveTo>
                  <a:pt x="53" y="182"/>
                </a:moveTo>
                <a:lnTo>
                  <a:pt x="49" y="181"/>
                </a:lnTo>
                <a:lnTo>
                  <a:pt x="47" y="179"/>
                </a:lnTo>
                <a:lnTo>
                  <a:pt x="45" y="177"/>
                </a:lnTo>
                <a:lnTo>
                  <a:pt x="41" y="174"/>
                </a:lnTo>
                <a:lnTo>
                  <a:pt x="37" y="170"/>
                </a:lnTo>
                <a:lnTo>
                  <a:pt x="35" y="164"/>
                </a:lnTo>
                <a:lnTo>
                  <a:pt x="31" y="159"/>
                </a:lnTo>
                <a:lnTo>
                  <a:pt x="29" y="153"/>
                </a:lnTo>
                <a:lnTo>
                  <a:pt x="25" y="147"/>
                </a:lnTo>
                <a:lnTo>
                  <a:pt x="23" y="141"/>
                </a:lnTo>
                <a:lnTo>
                  <a:pt x="21" y="135"/>
                </a:lnTo>
                <a:lnTo>
                  <a:pt x="19" y="128"/>
                </a:lnTo>
                <a:lnTo>
                  <a:pt x="19" y="121"/>
                </a:lnTo>
                <a:lnTo>
                  <a:pt x="19" y="114"/>
                </a:lnTo>
                <a:lnTo>
                  <a:pt x="19" y="109"/>
                </a:lnTo>
                <a:lnTo>
                  <a:pt x="19" y="102"/>
                </a:lnTo>
                <a:lnTo>
                  <a:pt x="19" y="98"/>
                </a:lnTo>
                <a:lnTo>
                  <a:pt x="19" y="91"/>
                </a:lnTo>
                <a:lnTo>
                  <a:pt x="17" y="86"/>
                </a:lnTo>
                <a:lnTo>
                  <a:pt x="17" y="79"/>
                </a:lnTo>
                <a:lnTo>
                  <a:pt x="16" y="73"/>
                </a:lnTo>
                <a:lnTo>
                  <a:pt x="14" y="67"/>
                </a:lnTo>
                <a:lnTo>
                  <a:pt x="12" y="63"/>
                </a:lnTo>
                <a:lnTo>
                  <a:pt x="9" y="56"/>
                </a:lnTo>
                <a:lnTo>
                  <a:pt x="7" y="50"/>
                </a:lnTo>
                <a:lnTo>
                  <a:pt x="5" y="44"/>
                </a:lnTo>
                <a:lnTo>
                  <a:pt x="4" y="36"/>
                </a:lnTo>
                <a:lnTo>
                  <a:pt x="4" y="32"/>
                </a:lnTo>
                <a:lnTo>
                  <a:pt x="2" y="24"/>
                </a:lnTo>
                <a:lnTo>
                  <a:pt x="2" y="18"/>
                </a:lnTo>
                <a:lnTo>
                  <a:pt x="0" y="12"/>
                </a:lnTo>
                <a:lnTo>
                  <a:pt x="2" y="6"/>
                </a:lnTo>
                <a:lnTo>
                  <a:pt x="4" y="3"/>
                </a:lnTo>
                <a:lnTo>
                  <a:pt x="9" y="1"/>
                </a:lnTo>
                <a:lnTo>
                  <a:pt x="14" y="0"/>
                </a:lnTo>
                <a:lnTo>
                  <a:pt x="16" y="0"/>
                </a:lnTo>
                <a:lnTo>
                  <a:pt x="21" y="3"/>
                </a:lnTo>
                <a:lnTo>
                  <a:pt x="25" y="9"/>
                </a:lnTo>
                <a:lnTo>
                  <a:pt x="29" y="17"/>
                </a:lnTo>
                <a:lnTo>
                  <a:pt x="35" y="26"/>
                </a:lnTo>
                <a:lnTo>
                  <a:pt x="37" y="36"/>
                </a:lnTo>
                <a:lnTo>
                  <a:pt x="39" y="47"/>
                </a:lnTo>
                <a:lnTo>
                  <a:pt x="43" y="59"/>
                </a:lnTo>
                <a:lnTo>
                  <a:pt x="45" y="70"/>
                </a:lnTo>
                <a:lnTo>
                  <a:pt x="45" y="82"/>
                </a:lnTo>
                <a:lnTo>
                  <a:pt x="47" y="95"/>
                </a:lnTo>
                <a:lnTo>
                  <a:pt x="49" y="107"/>
                </a:lnTo>
                <a:lnTo>
                  <a:pt x="51" y="118"/>
                </a:lnTo>
                <a:lnTo>
                  <a:pt x="51" y="128"/>
                </a:lnTo>
                <a:lnTo>
                  <a:pt x="53" y="139"/>
                </a:lnTo>
                <a:lnTo>
                  <a:pt x="53" y="147"/>
                </a:lnTo>
                <a:lnTo>
                  <a:pt x="55" y="154"/>
                </a:lnTo>
                <a:lnTo>
                  <a:pt x="55" y="156"/>
                </a:lnTo>
                <a:lnTo>
                  <a:pt x="55" y="159"/>
                </a:lnTo>
                <a:lnTo>
                  <a:pt x="53" y="162"/>
                </a:lnTo>
                <a:lnTo>
                  <a:pt x="53" y="168"/>
                </a:lnTo>
                <a:lnTo>
                  <a:pt x="53" y="172"/>
                </a:lnTo>
                <a:lnTo>
                  <a:pt x="53" y="176"/>
                </a:lnTo>
                <a:lnTo>
                  <a:pt x="53" y="179"/>
                </a:lnTo>
                <a:lnTo>
                  <a:pt x="53" y="182"/>
                </a:lnTo>
                <a:lnTo>
                  <a:pt x="53" y="182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56" name="Freeform 116"/>
          <p:cNvSpPr>
            <a:spLocks noChangeArrowheads="1"/>
          </p:cNvSpPr>
          <p:nvPr/>
        </p:nvSpPr>
        <p:spPr bwMode="auto">
          <a:xfrm>
            <a:off x="8221663" y="2119313"/>
            <a:ext cx="304800" cy="47625"/>
          </a:xfrm>
          <a:custGeom>
            <a:avLst/>
            <a:gdLst/>
            <a:ahLst/>
            <a:cxnLst>
              <a:cxn ang="0">
                <a:pos x="190" y="9"/>
              </a:cxn>
              <a:cxn ang="0">
                <a:pos x="186" y="14"/>
              </a:cxn>
              <a:cxn ang="0">
                <a:pos x="178" y="19"/>
              </a:cxn>
              <a:cxn ang="0">
                <a:pos x="170" y="22"/>
              </a:cxn>
              <a:cxn ang="0">
                <a:pos x="160" y="23"/>
              </a:cxn>
              <a:cxn ang="0">
                <a:pos x="150" y="25"/>
              </a:cxn>
              <a:cxn ang="0">
                <a:pos x="140" y="23"/>
              </a:cxn>
              <a:cxn ang="0">
                <a:pos x="128" y="22"/>
              </a:cxn>
              <a:cxn ang="0">
                <a:pos x="119" y="21"/>
              </a:cxn>
              <a:cxn ang="0">
                <a:pos x="107" y="21"/>
              </a:cxn>
              <a:cxn ang="0">
                <a:pos x="93" y="21"/>
              </a:cxn>
              <a:cxn ang="0">
                <a:pos x="81" y="23"/>
              </a:cxn>
              <a:cxn ang="0">
                <a:pos x="67" y="26"/>
              </a:cxn>
              <a:cxn ang="0">
                <a:pos x="53" y="28"/>
              </a:cxn>
              <a:cxn ang="0">
                <a:pos x="39" y="30"/>
              </a:cxn>
              <a:cxn ang="0">
                <a:pos x="26" y="30"/>
              </a:cxn>
              <a:cxn ang="0">
                <a:pos x="19" y="26"/>
              </a:cxn>
              <a:cxn ang="0">
                <a:pos x="12" y="25"/>
              </a:cxn>
              <a:cxn ang="0">
                <a:pos x="5" y="23"/>
              </a:cxn>
              <a:cxn ang="0">
                <a:pos x="0" y="22"/>
              </a:cxn>
              <a:cxn ang="0">
                <a:pos x="5" y="16"/>
              </a:cxn>
              <a:cxn ang="0">
                <a:pos x="23" y="8"/>
              </a:cxn>
              <a:cxn ang="0">
                <a:pos x="45" y="4"/>
              </a:cxn>
              <a:cxn ang="0">
                <a:pos x="69" y="2"/>
              </a:cxn>
              <a:cxn ang="0">
                <a:pos x="95" y="0"/>
              </a:cxn>
              <a:cxn ang="0">
                <a:pos x="121" y="2"/>
              </a:cxn>
              <a:cxn ang="0">
                <a:pos x="142" y="2"/>
              </a:cxn>
              <a:cxn ang="0">
                <a:pos x="162" y="2"/>
              </a:cxn>
              <a:cxn ang="0">
                <a:pos x="170" y="2"/>
              </a:cxn>
              <a:cxn ang="0">
                <a:pos x="176" y="4"/>
              </a:cxn>
              <a:cxn ang="0">
                <a:pos x="184" y="7"/>
              </a:cxn>
              <a:cxn ang="0">
                <a:pos x="190" y="8"/>
              </a:cxn>
              <a:cxn ang="0">
                <a:pos x="192" y="8"/>
              </a:cxn>
            </a:cxnLst>
            <a:rect l="0" t="0" r="r" b="b"/>
            <a:pathLst>
              <a:path w="192" h="30">
                <a:moveTo>
                  <a:pt x="192" y="8"/>
                </a:moveTo>
                <a:lnTo>
                  <a:pt x="190" y="9"/>
                </a:lnTo>
                <a:lnTo>
                  <a:pt x="188" y="13"/>
                </a:lnTo>
                <a:lnTo>
                  <a:pt x="186" y="14"/>
                </a:lnTo>
                <a:lnTo>
                  <a:pt x="182" y="16"/>
                </a:lnTo>
                <a:lnTo>
                  <a:pt x="178" y="19"/>
                </a:lnTo>
                <a:lnTo>
                  <a:pt x="174" y="21"/>
                </a:lnTo>
                <a:lnTo>
                  <a:pt x="170" y="22"/>
                </a:lnTo>
                <a:lnTo>
                  <a:pt x="166" y="23"/>
                </a:lnTo>
                <a:lnTo>
                  <a:pt x="160" y="23"/>
                </a:lnTo>
                <a:lnTo>
                  <a:pt x="156" y="25"/>
                </a:lnTo>
                <a:lnTo>
                  <a:pt x="150" y="25"/>
                </a:lnTo>
                <a:lnTo>
                  <a:pt x="144" y="25"/>
                </a:lnTo>
                <a:lnTo>
                  <a:pt x="140" y="23"/>
                </a:lnTo>
                <a:lnTo>
                  <a:pt x="135" y="23"/>
                </a:lnTo>
                <a:lnTo>
                  <a:pt x="128" y="22"/>
                </a:lnTo>
                <a:lnTo>
                  <a:pt x="125" y="21"/>
                </a:lnTo>
                <a:lnTo>
                  <a:pt x="119" y="21"/>
                </a:lnTo>
                <a:lnTo>
                  <a:pt x="113" y="21"/>
                </a:lnTo>
                <a:lnTo>
                  <a:pt x="107" y="21"/>
                </a:lnTo>
                <a:lnTo>
                  <a:pt x="101" y="21"/>
                </a:lnTo>
                <a:lnTo>
                  <a:pt x="93" y="21"/>
                </a:lnTo>
                <a:lnTo>
                  <a:pt x="87" y="22"/>
                </a:lnTo>
                <a:lnTo>
                  <a:pt x="81" y="23"/>
                </a:lnTo>
                <a:lnTo>
                  <a:pt x="73" y="25"/>
                </a:lnTo>
                <a:lnTo>
                  <a:pt x="67" y="26"/>
                </a:lnTo>
                <a:lnTo>
                  <a:pt x="59" y="28"/>
                </a:lnTo>
                <a:lnTo>
                  <a:pt x="53" y="28"/>
                </a:lnTo>
                <a:lnTo>
                  <a:pt x="45" y="30"/>
                </a:lnTo>
                <a:lnTo>
                  <a:pt x="39" y="30"/>
                </a:lnTo>
                <a:lnTo>
                  <a:pt x="33" y="30"/>
                </a:lnTo>
                <a:lnTo>
                  <a:pt x="26" y="30"/>
                </a:lnTo>
                <a:lnTo>
                  <a:pt x="21" y="28"/>
                </a:lnTo>
                <a:lnTo>
                  <a:pt x="19" y="26"/>
                </a:lnTo>
                <a:lnTo>
                  <a:pt x="16" y="25"/>
                </a:lnTo>
                <a:lnTo>
                  <a:pt x="12" y="25"/>
                </a:lnTo>
                <a:lnTo>
                  <a:pt x="10" y="23"/>
                </a:lnTo>
                <a:lnTo>
                  <a:pt x="5" y="23"/>
                </a:lnTo>
                <a:lnTo>
                  <a:pt x="2" y="22"/>
                </a:lnTo>
                <a:lnTo>
                  <a:pt x="0" y="22"/>
                </a:lnTo>
                <a:lnTo>
                  <a:pt x="0" y="21"/>
                </a:lnTo>
                <a:lnTo>
                  <a:pt x="5" y="16"/>
                </a:lnTo>
                <a:lnTo>
                  <a:pt x="14" y="11"/>
                </a:lnTo>
                <a:lnTo>
                  <a:pt x="23" y="8"/>
                </a:lnTo>
                <a:lnTo>
                  <a:pt x="33" y="5"/>
                </a:lnTo>
                <a:lnTo>
                  <a:pt x="45" y="4"/>
                </a:lnTo>
                <a:lnTo>
                  <a:pt x="57" y="2"/>
                </a:lnTo>
                <a:lnTo>
                  <a:pt x="69" y="2"/>
                </a:lnTo>
                <a:lnTo>
                  <a:pt x="83" y="2"/>
                </a:lnTo>
                <a:lnTo>
                  <a:pt x="95" y="0"/>
                </a:lnTo>
                <a:lnTo>
                  <a:pt x="109" y="2"/>
                </a:lnTo>
                <a:lnTo>
                  <a:pt x="121" y="2"/>
                </a:lnTo>
                <a:lnTo>
                  <a:pt x="133" y="2"/>
                </a:lnTo>
                <a:lnTo>
                  <a:pt x="142" y="2"/>
                </a:lnTo>
                <a:lnTo>
                  <a:pt x="152" y="2"/>
                </a:lnTo>
                <a:lnTo>
                  <a:pt x="162" y="2"/>
                </a:lnTo>
                <a:lnTo>
                  <a:pt x="168" y="2"/>
                </a:lnTo>
                <a:lnTo>
                  <a:pt x="170" y="2"/>
                </a:lnTo>
                <a:lnTo>
                  <a:pt x="172" y="4"/>
                </a:lnTo>
                <a:lnTo>
                  <a:pt x="176" y="4"/>
                </a:lnTo>
                <a:lnTo>
                  <a:pt x="180" y="5"/>
                </a:lnTo>
                <a:lnTo>
                  <a:pt x="184" y="7"/>
                </a:lnTo>
                <a:lnTo>
                  <a:pt x="188" y="7"/>
                </a:lnTo>
                <a:lnTo>
                  <a:pt x="190" y="8"/>
                </a:lnTo>
                <a:lnTo>
                  <a:pt x="192" y="8"/>
                </a:lnTo>
                <a:lnTo>
                  <a:pt x="192" y="8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57" name="Freeform 117"/>
          <p:cNvSpPr>
            <a:spLocks noChangeArrowheads="1"/>
          </p:cNvSpPr>
          <p:nvPr/>
        </p:nvSpPr>
        <p:spPr bwMode="auto">
          <a:xfrm>
            <a:off x="8280400" y="1898650"/>
            <a:ext cx="85725" cy="287338"/>
          </a:xfrm>
          <a:custGeom>
            <a:avLst/>
            <a:gdLst/>
            <a:ahLst/>
            <a:cxnLst>
              <a:cxn ang="0">
                <a:pos x="52" y="181"/>
              </a:cxn>
              <a:cxn ang="0">
                <a:pos x="48" y="179"/>
              </a:cxn>
              <a:cxn ang="0">
                <a:pos x="46" y="178"/>
              </a:cxn>
              <a:cxn ang="0">
                <a:pos x="42" y="176"/>
              </a:cxn>
              <a:cxn ang="0">
                <a:pos x="40" y="173"/>
              </a:cxn>
              <a:cxn ang="0">
                <a:pos x="36" y="169"/>
              </a:cxn>
              <a:cxn ang="0">
                <a:pos x="34" y="164"/>
              </a:cxn>
              <a:cxn ang="0">
                <a:pos x="30" y="160"/>
              </a:cxn>
              <a:cxn ang="0">
                <a:pos x="28" y="153"/>
              </a:cxn>
              <a:cxn ang="0">
                <a:pos x="26" y="147"/>
              </a:cxn>
              <a:cxn ang="0">
                <a:pos x="22" y="141"/>
              </a:cxn>
              <a:cxn ang="0">
                <a:pos x="20" y="133"/>
              </a:cxn>
              <a:cxn ang="0">
                <a:pos x="20" y="127"/>
              </a:cxn>
              <a:cxn ang="0">
                <a:pos x="18" y="121"/>
              </a:cxn>
              <a:cxn ang="0">
                <a:pos x="18" y="113"/>
              </a:cxn>
              <a:cxn ang="0">
                <a:pos x="18" y="107"/>
              </a:cxn>
              <a:cxn ang="0">
                <a:pos x="20" y="101"/>
              </a:cxn>
              <a:cxn ang="0">
                <a:pos x="20" y="97"/>
              </a:cxn>
              <a:cxn ang="0">
                <a:pos x="18" y="90"/>
              </a:cxn>
              <a:cxn ang="0">
                <a:pos x="18" y="84"/>
              </a:cxn>
              <a:cxn ang="0">
                <a:pos x="16" y="80"/>
              </a:cxn>
              <a:cxn ang="0">
                <a:pos x="14" y="74"/>
              </a:cxn>
              <a:cxn ang="0">
                <a:pos x="12" y="67"/>
              </a:cxn>
              <a:cxn ang="0">
                <a:pos x="12" y="61"/>
              </a:cxn>
              <a:cxn ang="0">
                <a:pos x="10" y="57"/>
              </a:cxn>
              <a:cxn ang="0">
                <a:pos x="6" y="51"/>
              </a:cxn>
              <a:cxn ang="0">
                <a:pos x="6" y="44"/>
              </a:cxn>
              <a:cxn ang="0">
                <a:pos x="4" y="38"/>
              </a:cxn>
              <a:cxn ang="0">
                <a:pos x="2" y="32"/>
              </a:cxn>
              <a:cxn ang="0">
                <a:pos x="0" y="25"/>
              </a:cxn>
              <a:cxn ang="0">
                <a:pos x="0" y="18"/>
              </a:cxn>
              <a:cxn ang="0">
                <a:pos x="0" y="12"/>
              </a:cxn>
              <a:cxn ang="0">
                <a:pos x="2" y="6"/>
              </a:cxn>
              <a:cxn ang="0">
                <a:pos x="4" y="3"/>
              </a:cxn>
              <a:cxn ang="0">
                <a:pos x="8" y="2"/>
              </a:cxn>
              <a:cxn ang="0">
                <a:pos x="12" y="0"/>
              </a:cxn>
              <a:cxn ang="0">
                <a:pos x="14" y="0"/>
              </a:cxn>
              <a:cxn ang="0">
                <a:pos x="20" y="3"/>
              </a:cxn>
              <a:cxn ang="0">
                <a:pos x="24" y="9"/>
              </a:cxn>
              <a:cxn ang="0">
                <a:pos x="28" y="17"/>
              </a:cxn>
              <a:cxn ang="0">
                <a:pos x="32" y="26"/>
              </a:cxn>
              <a:cxn ang="0">
                <a:pos x="36" y="37"/>
              </a:cxn>
              <a:cxn ang="0">
                <a:pos x="38" y="47"/>
              </a:cxn>
              <a:cxn ang="0">
                <a:pos x="40" y="60"/>
              </a:cxn>
              <a:cxn ang="0">
                <a:pos x="44" y="72"/>
              </a:cxn>
              <a:cxn ang="0">
                <a:pos x="44" y="83"/>
              </a:cxn>
              <a:cxn ang="0">
                <a:pos x="46" y="95"/>
              </a:cxn>
              <a:cxn ang="0">
                <a:pos x="48" y="107"/>
              </a:cxn>
              <a:cxn ang="0">
                <a:pos x="50" y="118"/>
              </a:cxn>
              <a:cxn ang="0">
                <a:pos x="50" y="129"/>
              </a:cxn>
              <a:cxn ang="0">
                <a:pos x="50" y="139"/>
              </a:cxn>
              <a:cxn ang="0">
                <a:pos x="52" y="147"/>
              </a:cxn>
              <a:cxn ang="0">
                <a:pos x="54" y="155"/>
              </a:cxn>
              <a:cxn ang="0">
                <a:pos x="54" y="156"/>
              </a:cxn>
              <a:cxn ang="0">
                <a:pos x="54" y="160"/>
              </a:cxn>
              <a:cxn ang="0">
                <a:pos x="52" y="162"/>
              </a:cxn>
              <a:cxn ang="0">
                <a:pos x="52" y="167"/>
              </a:cxn>
              <a:cxn ang="0">
                <a:pos x="52" y="172"/>
              </a:cxn>
              <a:cxn ang="0">
                <a:pos x="52" y="176"/>
              </a:cxn>
              <a:cxn ang="0">
                <a:pos x="52" y="178"/>
              </a:cxn>
              <a:cxn ang="0">
                <a:pos x="52" y="181"/>
              </a:cxn>
              <a:cxn ang="0">
                <a:pos x="52" y="181"/>
              </a:cxn>
            </a:cxnLst>
            <a:rect l="0" t="0" r="r" b="b"/>
            <a:pathLst>
              <a:path w="54" h="181">
                <a:moveTo>
                  <a:pt x="52" y="181"/>
                </a:moveTo>
                <a:lnTo>
                  <a:pt x="48" y="179"/>
                </a:lnTo>
                <a:lnTo>
                  <a:pt x="46" y="178"/>
                </a:lnTo>
                <a:lnTo>
                  <a:pt x="42" y="176"/>
                </a:lnTo>
                <a:lnTo>
                  <a:pt x="40" y="173"/>
                </a:lnTo>
                <a:lnTo>
                  <a:pt x="36" y="169"/>
                </a:lnTo>
                <a:lnTo>
                  <a:pt x="34" y="164"/>
                </a:lnTo>
                <a:lnTo>
                  <a:pt x="30" y="160"/>
                </a:lnTo>
                <a:lnTo>
                  <a:pt x="28" y="153"/>
                </a:lnTo>
                <a:lnTo>
                  <a:pt x="26" y="147"/>
                </a:lnTo>
                <a:lnTo>
                  <a:pt x="22" y="141"/>
                </a:lnTo>
                <a:lnTo>
                  <a:pt x="20" y="133"/>
                </a:lnTo>
                <a:lnTo>
                  <a:pt x="20" y="127"/>
                </a:lnTo>
                <a:lnTo>
                  <a:pt x="18" y="121"/>
                </a:lnTo>
                <a:lnTo>
                  <a:pt x="18" y="113"/>
                </a:lnTo>
                <a:lnTo>
                  <a:pt x="18" y="107"/>
                </a:lnTo>
                <a:lnTo>
                  <a:pt x="20" y="101"/>
                </a:lnTo>
                <a:lnTo>
                  <a:pt x="20" y="97"/>
                </a:lnTo>
                <a:lnTo>
                  <a:pt x="18" y="90"/>
                </a:lnTo>
                <a:lnTo>
                  <a:pt x="18" y="84"/>
                </a:lnTo>
                <a:lnTo>
                  <a:pt x="16" y="80"/>
                </a:lnTo>
                <a:lnTo>
                  <a:pt x="14" y="74"/>
                </a:lnTo>
                <a:lnTo>
                  <a:pt x="12" y="67"/>
                </a:lnTo>
                <a:lnTo>
                  <a:pt x="12" y="61"/>
                </a:lnTo>
                <a:lnTo>
                  <a:pt x="10" y="57"/>
                </a:lnTo>
                <a:lnTo>
                  <a:pt x="6" y="51"/>
                </a:lnTo>
                <a:lnTo>
                  <a:pt x="6" y="44"/>
                </a:lnTo>
                <a:lnTo>
                  <a:pt x="4" y="38"/>
                </a:lnTo>
                <a:lnTo>
                  <a:pt x="2" y="32"/>
                </a:lnTo>
                <a:lnTo>
                  <a:pt x="0" y="25"/>
                </a:lnTo>
                <a:lnTo>
                  <a:pt x="0" y="18"/>
                </a:lnTo>
                <a:lnTo>
                  <a:pt x="0" y="12"/>
                </a:lnTo>
                <a:lnTo>
                  <a:pt x="2" y="6"/>
                </a:lnTo>
                <a:lnTo>
                  <a:pt x="4" y="3"/>
                </a:lnTo>
                <a:lnTo>
                  <a:pt x="8" y="2"/>
                </a:lnTo>
                <a:lnTo>
                  <a:pt x="12" y="0"/>
                </a:lnTo>
                <a:lnTo>
                  <a:pt x="14" y="0"/>
                </a:lnTo>
                <a:lnTo>
                  <a:pt x="20" y="3"/>
                </a:lnTo>
                <a:lnTo>
                  <a:pt x="24" y="9"/>
                </a:lnTo>
                <a:lnTo>
                  <a:pt x="28" y="17"/>
                </a:lnTo>
                <a:lnTo>
                  <a:pt x="32" y="26"/>
                </a:lnTo>
                <a:lnTo>
                  <a:pt x="36" y="37"/>
                </a:lnTo>
                <a:lnTo>
                  <a:pt x="38" y="47"/>
                </a:lnTo>
                <a:lnTo>
                  <a:pt x="40" y="60"/>
                </a:lnTo>
                <a:lnTo>
                  <a:pt x="44" y="72"/>
                </a:lnTo>
                <a:lnTo>
                  <a:pt x="44" y="83"/>
                </a:lnTo>
                <a:lnTo>
                  <a:pt x="46" y="95"/>
                </a:lnTo>
                <a:lnTo>
                  <a:pt x="48" y="107"/>
                </a:lnTo>
                <a:lnTo>
                  <a:pt x="50" y="118"/>
                </a:lnTo>
                <a:lnTo>
                  <a:pt x="50" y="129"/>
                </a:lnTo>
                <a:lnTo>
                  <a:pt x="50" y="139"/>
                </a:lnTo>
                <a:lnTo>
                  <a:pt x="52" y="147"/>
                </a:lnTo>
                <a:lnTo>
                  <a:pt x="54" y="155"/>
                </a:lnTo>
                <a:lnTo>
                  <a:pt x="54" y="156"/>
                </a:lnTo>
                <a:lnTo>
                  <a:pt x="54" y="160"/>
                </a:lnTo>
                <a:lnTo>
                  <a:pt x="52" y="162"/>
                </a:lnTo>
                <a:lnTo>
                  <a:pt x="52" y="167"/>
                </a:lnTo>
                <a:lnTo>
                  <a:pt x="52" y="172"/>
                </a:lnTo>
                <a:lnTo>
                  <a:pt x="52" y="176"/>
                </a:lnTo>
                <a:lnTo>
                  <a:pt x="52" y="178"/>
                </a:lnTo>
                <a:lnTo>
                  <a:pt x="52" y="181"/>
                </a:lnTo>
                <a:lnTo>
                  <a:pt x="52" y="181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58" name="Freeform 118"/>
          <p:cNvSpPr>
            <a:spLocks noChangeArrowheads="1"/>
          </p:cNvSpPr>
          <p:nvPr/>
        </p:nvSpPr>
        <p:spPr bwMode="auto">
          <a:xfrm>
            <a:off x="8023225" y="2130425"/>
            <a:ext cx="96838" cy="155575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0" y="2"/>
              </a:cxn>
              <a:cxn ang="0">
                <a:pos x="2" y="6"/>
              </a:cxn>
              <a:cxn ang="0">
                <a:pos x="4" y="12"/>
              </a:cxn>
              <a:cxn ang="0">
                <a:pos x="6" y="19"/>
              </a:cxn>
              <a:cxn ang="0">
                <a:pos x="10" y="27"/>
              </a:cxn>
              <a:cxn ang="0">
                <a:pos x="14" y="37"/>
              </a:cxn>
              <a:cxn ang="0">
                <a:pos x="20" y="46"/>
              </a:cxn>
              <a:cxn ang="0">
                <a:pos x="23" y="56"/>
              </a:cxn>
              <a:cxn ang="0">
                <a:pos x="30" y="65"/>
              </a:cxn>
              <a:cxn ang="0">
                <a:pos x="34" y="74"/>
              </a:cxn>
              <a:cxn ang="0">
                <a:pos x="39" y="82"/>
              </a:cxn>
              <a:cxn ang="0">
                <a:pos x="44" y="90"/>
              </a:cxn>
              <a:cxn ang="0">
                <a:pos x="47" y="95"/>
              </a:cxn>
              <a:cxn ang="0">
                <a:pos x="53" y="98"/>
              </a:cxn>
              <a:cxn ang="0">
                <a:pos x="55" y="98"/>
              </a:cxn>
              <a:cxn ang="0">
                <a:pos x="59" y="96"/>
              </a:cxn>
              <a:cxn ang="0">
                <a:pos x="61" y="92"/>
              </a:cxn>
              <a:cxn ang="0">
                <a:pos x="61" y="87"/>
              </a:cxn>
              <a:cxn ang="0">
                <a:pos x="61" y="81"/>
              </a:cxn>
              <a:cxn ang="0">
                <a:pos x="61" y="73"/>
              </a:cxn>
              <a:cxn ang="0">
                <a:pos x="57" y="65"/>
              </a:cxn>
              <a:cxn ang="0">
                <a:pos x="55" y="58"/>
              </a:cxn>
              <a:cxn ang="0">
                <a:pos x="51" y="49"/>
              </a:cxn>
              <a:cxn ang="0">
                <a:pos x="47" y="41"/>
              </a:cxn>
              <a:cxn ang="0">
                <a:pos x="44" y="32"/>
              </a:cxn>
              <a:cxn ang="0">
                <a:pos x="39" y="24"/>
              </a:cxn>
              <a:cxn ang="0">
                <a:pos x="35" y="18"/>
              </a:cxn>
              <a:cxn ang="0">
                <a:pos x="32" y="12"/>
              </a:cxn>
              <a:cxn ang="0">
                <a:pos x="30" y="6"/>
              </a:cxn>
              <a:cxn ang="0">
                <a:pos x="28" y="2"/>
              </a:cxn>
              <a:cxn ang="0">
                <a:pos x="25" y="0"/>
              </a:cxn>
              <a:cxn ang="0">
                <a:pos x="0" y="1"/>
              </a:cxn>
              <a:cxn ang="0">
                <a:pos x="0" y="1"/>
              </a:cxn>
            </a:cxnLst>
            <a:rect l="0" t="0" r="r" b="b"/>
            <a:pathLst>
              <a:path w="61" h="98">
                <a:moveTo>
                  <a:pt x="0" y="1"/>
                </a:moveTo>
                <a:lnTo>
                  <a:pt x="0" y="2"/>
                </a:lnTo>
                <a:lnTo>
                  <a:pt x="2" y="6"/>
                </a:lnTo>
                <a:lnTo>
                  <a:pt x="4" y="12"/>
                </a:lnTo>
                <a:lnTo>
                  <a:pt x="6" y="19"/>
                </a:lnTo>
                <a:lnTo>
                  <a:pt x="10" y="27"/>
                </a:lnTo>
                <a:lnTo>
                  <a:pt x="14" y="37"/>
                </a:lnTo>
                <a:lnTo>
                  <a:pt x="20" y="46"/>
                </a:lnTo>
                <a:lnTo>
                  <a:pt x="23" y="56"/>
                </a:lnTo>
                <a:lnTo>
                  <a:pt x="30" y="65"/>
                </a:lnTo>
                <a:lnTo>
                  <a:pt x="34" y="74"/>
                </a:lnTo>
                <a:lnTo>
                  <a:pt x="39" y="82"/>
                </a:lnTo>
                <a:lnTo>
                  <a:pt x="44" y="90"/>
                </a:lnTo>
                <a:lnTo>
                  <a:pt x="47" y="95"/>
                </a:lnTo>
                <a:lnTo>
                  <a:pt x="53" y="98"/>
                </a:lnTo>
                <a:lnTo>
                  <a:pt x="55" y="98"/>
                </a:lnTo>
                <a:lnTo>
                  <a:pt x="59" y="96"/>
                </a:lnTo>
                <a:lnTo>
                  <a:pt x="61" y="92"/>
                </a:lnTo>
                <a:lnTo>
                  <a:pt x="61" y="87"/>
                </a:lnTo>
                <a:lnTo>
                  <a:pt x="61" y="81"/>
                </a:lnTo>
                <a:lnTo>
                  <a:pt x="61" y="73"/>
                </a:lnTo>
                <a:lnTo>
                  <a:pt x="57" y="65"/>
                </a:lnTo>
                <a:lnTo>
                  <a:pt x="55" y="58"/>
                </a:lnTo>
                <a:lnTo>
                  <a:pt x="51" y="49"/>
                </a:lnTo>
                <a:lnTo>
                  <a:pt x="47" y="41"/>
                </a:lnTo>
                <a:lnTo>
                  <a:pt x="44" y="32"/>
                </a:lnTo>
                <a:lnTo>
                  <a:pt x="39" y="24"/>
                </a:lnTo>
                <a:lnTo>
                  <a:pt x="35" y="18"/>
                </a:lnTo>
                <a:lnTo>
                  <a:pt x="32" y="12"/>
                </a:lnTo>
                <a:lnTo>
                  <a:pt x="30" y="6"/>
                </a:lnTo>
                <a:lnTo>
                  <a:pt x="28" y="2"/>
                </a:lnTo>
                <a:lnTo>
                  <a:pt x="25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59" name="Freeform 119"/>
          <p:cNvSpPr>
            <a:spLocks noChangeArrowheads="1"/>
          </p:cNvSpPr>
          <p:nvPr/>
        </p:nvSpPr>
        <p:spPr bwMode="auto">
          <a:xfrm>
            <a:off x="8286750" y="1830388"/>
            <a:ext cx="153988" cy="71437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89" y="0"/>
              </a:cxn>
              <a:cxn ang="0">
                <a:pos x="85" y="1"/>
              </a:cxn>
              <a:cxn ang="0">
                <a:pos x="82" y="3"/>
              </a:cxn>
              <a:cxn ang="0">
                <a:pos x="76" y="5"/>
              </a:cxn>
              <a:cxn ang="0">
                <a:pos x="68" y="6"/>
              </a:cxn>
              <a:cxn ang="0">
                <a:pos x="60" y="9"/>
              </a:cxn>
              <a:cxn ang="0">
                <a:pos x="50" y="12"/>
              </a:cxn>
              <a:cxn ang="0">
                <a:pos x="42" y="15"/>
              </a:cxn>
              <a:cxn ang="0">
                <a:pos x="34" y="18"/>
              </a:cxn>
              <a:cxn ang="0">
                <a:pos x="24" y="22"/>
              </a:cxn>
              <a:cxn ang="0">
                <a:pos x="16" y="24"/>
              </a:cxn>
              <a:cxn ang="0">
                <a:pos x="12" y="29"/>
              </a:cxn>
              <a:cxn ang="0">
                <a:pos x="6" y="32"/>
              </a:cxn>
              <a:cxn ang="0">
                <a:pos x="2" y="35"/>
              </a:cxn>
              <a:cxn ang="0">
                <a:pos x="0" y="38"/>
              </a:cxn>
              <a:cxn ang="0">
                <a:pos x="2" y="41"/>
              </a:cxn>
              <a:cxn ang="0">
                <a:pos x="4" y="43"/>
              </a:cxn>
              <a:cxn ang="0">
                <a:pos x="8" y="45"/>
              </a:cxn>
              <a:cxn ang="0">
                <a:pos x="12" y="45"/>
              </a:cxn>
              <a:cxn ang="0">
                <a:pos x="20" y="45"/>
              </a:cxn>
              <a:cxn ang="0">
                <a:pos x="26" y="43"/>
              </a:cxn>
              <a:cxn ang="0">
                <a:pos x="36" y="41"/>
              </a:cxn>
              <a:cxn ang="0">
                <a:pos x="44" y="40"/>
              </a:cxn>
              <a:cxn ang="0">
                <a:pos x="52" y="38"/>
              </a:cxn>
              <a:cxn ang="0">
                <a:pos x="62" y="37"/>
              </a:cxn>
              <a:cxn ang="0">
                <a:pos x="70" y="34"/>
              </a:cxn>
              <a:cxn ang="0">
                <a:pos x="76" y="32"/>
              </a:cxn>
              <a:cxn ang="0">
                <a:pos x="84" y="31"/>
              </a:cxn>
              <a:cxn ang="0">
                <a:pos x="89" y="29"/>
              </a:cxn>
              <a:cxn ang="0">
                <a:pos x="94" y="27"/>
              </a:cxn>
              <a:cxn ang="0">
                <a:pos x="96" y="26"/>
              </a:cxn>
              <a:cxn ang="0">
                <a:pos x="97" y="26"/>
              </a:cxn>
              <a:cxn ang="0">
                <a:pos x="92" y="0"/>
              </a:cxn>
              <a:cxn ang="0">
                <a:pos x="92" y="0"/>
              </a:cxn>
            </a:cxnLst>
            <a:rect l="0" t="0" r="r" b="b"/>
            <a:pathLst>
              <a:path w="97" h="45">
                <a:moveTo>
                  <a:pt x="92" y="0"/>
                </a:moveTo>
                <a:lnTo>
                  <a:pt x="89" y="0"/>
                </a:lnTo>
                <a:lnTo>
                  <a:pt x="85" y="1"/>
                </a:lnTo>
                <a:lnTo>
                  <a:pt x="82" y="3"/>
                </a:lnTo>
                <a:lnTo>
                  <a:pt x="76" y="5"/>
                </a:lnTo>
                <a:lnTo>
                  <a:pt x="68" y="6"/>
                </a:lnTo>
                <a:lnTo>
                  <a:pt x="60" y="9"/>
                </a:lnTo>
                <a:lnTo>
                  <a:pt x="50" y="12"/>
                </a:lnTo>
                <a:lnTo>
                  <a:pt x="42" y="15"/>
                </a:lnTo>
                <a:lnTo>
                  <a:pt x="34" y="18"/>
                </a:lnTo>
                <a:lnTo>
                  <a:pt x="24" y="22"/>
                </a:lnTo>
                <a:lnTo>
                  <a:pt x="16" y="24"/>
                </a:lnTo>
                <a:lnTo>
                  <a:pt x="12" y="29"/>
                </a:lnTo>
                <a:lnTo>
                  <a:pt x="6" y="32"/>
                </a:lnTo>
                <a:lnTo>
                  <a:pt x="2" y="35"/>
                </a:lnTo>
                <a:lnTo>
                  <a:pt x="0" y="38"/>
                </a:lnTo>
                <a:lnTo>
                  <a:pt x="2" y="41"/>
                </a:lnTo>
                <a:lnTo>
                  <a:pt x="4" y="43"/>
                </a:lnTo>
                <a:lnTo>
                  <a:pt x="8" y="45"/>
                </a:lnTo>
                <a:lnTo>
                  <a:pt x="12" y="45"/>
                </a:lnTo>
                <a:lnTo>
                  <a:pt x="20" y="45"/>
                </a:lnTo>
                <a:lnTo>
                  <a:pt x="26" y="43"/>
                </a:lnTo>
                <a:lnTo>
                  <a:pt x="36" y="41"/>
                </a:lnTo>
                <a:lnTo>
                  <a:pt x="44" y="40"/>
                </a:lnTo>
                <a:lnTo>
                  <a:pt x="52" y="38"/>
                </a:lnTo>
                <a:lnTo>
                  <a:pt x="62" y="37"/>
                </a:lnTo>
                <a:lnTo>
                  <a:pt x="70" y="34"/>
                </a:lnTo>
                <a:lnTo>
                  <a:pt x="76" y="32"/>
                </a:lnTo>
                <a:lnTo>
                  <a:pt x="84" y="31"/>
                </a:lnTo>
                <a:lnTo>
                  <a:pt x="89" y="29"/>
                </a:lnTo>
                <a:lnTo>
                  <a:pt x="94" y="27"/>
                </a:lnTo>
                <a:lnTo>
                  <a:pt x="96" y="26"/>
                </a:lnTo>
                <a:lnTo>
                  <a:pt x="97" y="26"/>
                </a:lnTo>
                <a:lnTo>
                  <a:pt x="92" y="0"/>
                </a:lnTo>
                <a:lnTo>
                  <a:pt x="92" y="0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60" name="Freeform 120"/>
          <p:cNvSpPr>
            <a:spLocks noChangeArrowheads="1"/>
          </p:cNvSpPr>
          <p:nvPr/>
        </p:nvSpPr>
        <p:spPr bwMode="auto">
          <a:xfrm>
            <a:off x="8523288" y="1662113"/>
            <a:ext cx="201612" cy="136525"/>
          </a:xfrm>
          <a:custGeom>
            <a:avLst/>
            <a:gdLst/>
            <a:ahLst/>
            <a:cxnLst>
              <a:cxn ang="0">
                <a:pos x="2" y="17"/>
              </a:cxn>
              <a:cxn ang="0">
                <a:pos x="6" y="20"/>
              </a:cxn>
              <a:cxn ang="0">
                <a:pos x="12" y="23"/>
              </a:cxn>
              <a:cxn ang="0">
                <a:pos x="18" y="29"/>
              </a:cxn>
              <a:cxn ang="0">
                <a:pos x="26" y="34"/>
              </a:cxn>
              <a:cxn ang="0">
                <a:pos x="38" y="40"/>
              </a:cxn>
              <a:cxn ang="0">
                <a:pos x="47" y="46"/>
              </a:cxn>
              <a:cxn ang="0">
                <a:pos x="59" y="54"/>
              </a:cxn>
              <a:cxn ang="0">
                <a:pos x="69" y="60"/>
              </a:cxn>
              <a:cxn ang="0">
                <a:pos x="81" y="68"/>
              </a:cxn>
              <a:cxn ang="0">
                <a:pos x="91" y="74"/>
              </a:cxn>
              <a:cxn ang="0">
                <a:pos x="101" y="78"/>
              </a:cxn>
              <a:cxn ang="0">
                <a:pos x="109" y="81"/>
              </a:cxn>
              <a:cxn ang="0">
                <a:pos x="115" y="86"/>
              </a:cxn>
              <a:cxn ang="0">
                <a:pos x="121" y="86"/>
              </a:cxn>
              <a:cxn ang="0">
                <a:pos x="123" y="86"/>
              </a:cxn>
              <a:cxn ang="0">
                <a:pos x="123" y="84"/>
              </a:cxn>
              <a:cxn ang="0">
                <a:pos x="125" y="83"/>
              </a:cxn>
              <a:cxn ang="0">
                <a:pos x="125" y="80"/>
              </a:cxn>
              <a:cxn ang="0">
                <a:pos x="127" y="78"/>
              </a:cxn>
              <a:cxn ang="0">
                <a:pos x="125" y="74"/>
              </a:cxn>
              <a:cxn ang="0">
                <a:pos x="125" y="69"/>
              </a:cxn>
              <a:cxn ang="0">
                <a:pos x="125" y="66"/>
              </a:cxn>
              <a:cxn ang="0">
                <a:pos x="125" y="63"/>
              </a:cxn>
              <a:cxn ang="0">
                <a:pos x="123" y="61"/>
              </a:cxn>
              <a:cxn ang="0">
                <a:pos x="123" y="60"/>
              </a:cxn>
              <a:cxn ang="0">
                <a:pos x="123" y="57"/>
              </a:cxn>
              <a:cxn ang="0">
                <a:pos x="121" y="56"/>
              </a:cxn>
              <a:cxn ang="0">
                <a:pos x="119" y="54"/>
              </a:cxn>
              <a:cxn ang="0">
                <a:pos x="113" y="51"/>
              </a:cxn>
              <a:cxn ang="0">
                <a:pos x="107" y="46"/>
              </a:cxn>
              <a:cxn ang="0">
                <a:pos x="99" y="42"/>
              </a:cxn>
              <a:cxn ang="0">
                <a:pos x="89" y="37"/>
              </a:cxn>
              <a:cxn ang="0">
                <a:pos x="79" y="31"/>
              </a:cxn>
              <a:cxn ang="0">
                <a:pos x="71" y="26"/>
              </a:cxn>
              <a:cxn ang="0">
                <a:pos x="59" y="20"/>
              </a:cxn>
              <a:cxn ang="0">
                <a:pos x="50" y="16"/>
              </a:cxn>
              <a:cxn ang="0">
                <a:pos x="40" y="11"/>
              </a:cxn>
              <a:cxn ang="0">
                <a:pos x="31" y="6"/>
              </a:cxn>
              <a:cxn ang="0">
                <a:pos x="24" y="3"/>
              </a:cxn>
              <a:cxn ang="0">
                <a:pos x="16" y="2"/>
              </a:cxn>
              <a:cxn ang="0">
                <a:pos x="12" y="0"/>
              </a:cxn>
              <a:cxn ang="0">
                <a:pos x="8" y="2"/>
              </a:cxn>
              <a:cxn ang="0">
                <a:pos x="4" y="3"/>
              </a:cxn>
              <a:cxn ang="0">
                <a:pos x="2" y="5"/>
              </a:cxn>
              <a:cxn ang="0">
                <a:pos x="0" y="8"/>
              </a:cxn>
              <a:cxn ang="0">
                <a:pos x="0" y="11"/>
              </a:cxn>
              <a:cxn ang="0">
                <a:pos x="0" y="12"/>
              </a:cxn>
              <a:cxn ang="0">
                <a:pos x="0" y="16"/>
              </a:cxn>
              <a:cxn ang="0">
                <a:pos x="0" y="17"/>
              </a:cxn>
              <a:cxn ang="0">
                <a:pos x="2" y="17"/>
              </a:cxn>
              <a:cxn ang="0">
                <a:pos x="2" y="17"/>
              </a:cxn>
            </a:cxnLst>
            <a:rect l="0" t="0" r="r" b="b"/>
            <a:pathLst>
              <a:path w="127" h="86">
                <a:moveTo>
                  <a:pt x="2" y="17"/>
                </a:moveTo>
                <a:lnTo>
                  <a:pt x="6" y="20"/>
                </a:lnTo>
                <a:lnTo>
                  <a:pt x="12" y="23"/>
                </a:lnTo>
                <a:lnTo>
                  <a:pt x="18" y="29"/>
                </a:lnTo>
                <a:lnTo>
                  <a:pt x="26" y="34"/>
                </a:lnTo>
                <a:lnTo>
                  <a:pt x="38" y="40"/>
                </a:lnTo>
                <a:lnTo>
                  <a:pt x="47" y="46"/>
                </a:lnTo>
                <a:lnTo>
                  <a:pt x="59" y="54"/>
                </a:lnTo>
                <a:lnTo>
                  <a:pt x="69" y="60"/>
                </a:lnTo>
                <a:lnTo>
                  <a:pt x="81" y="68"/>
                </a:lnTo>
                <a:lnTo>
                  <a:pt x="91" y="74"/>
                </a:lnTo>
                <a:lnTo>
                  <a:pt x="101" y="78"/>
                </a:lnTo>
                <a:lnTo>
                  <a:pt x="109" y="81"/>
                </a:lnTo>
                <a:lnTo>
                  <a:pt x="115" y="86"/>
                </a:lnTo>
                <a:lnTo>
                  <a:pt x="121" y="86"/>
                </a:lnTo>
                <a:lnTo>
                  <a:pt x="123" y="86"/>
                </a:lnTo>
                <a:lnTo>
                  <a:pt x="123" y="84"/>
                </a:lnTo>
                <a:lnTo>
                  <a:pt x="125" y="83"/>
                </a:lnTo>
                <a:lnTo>
                  <a:pt x="125" y="80"/>
                </a:lnTo>
                <a:lnTo>
                  <a:pt x="127" y="78"/>
                </a:lnTo>
                <a:lnTo>
                  <a:pt x="125" y="74"/>
                </a:lnTo>
                <a:lnTo>
                  <a:pt x="125" y="69"/>
                </a:lnTo>
                <a:lnTo>
                  <a:pt x="125" y="66"/>
                </a:lnTo>
                <a:lnTo>
                  <a:pt x="125" y="63"/>
                </a:lnTo>
                <a:lnTo>
                  <a:pt x="123" y="61"/>
                </a:lnTo>
                <a:lnTo>
                  <a:pt x="123" y="60"/>
                </a:lnTo>
                <a:lnTo>
                  <a:pt x="123" y="57"/>
                </a:lnTo>
                <a:lnTo>
                  <a:pt x="121" y="56"/>
                </a:lnTo>
                <a:lnTo>
                  <a:pt x="119" y="54"/>
                </a:lnTo>
                <a:lnTo>
                  <a:pt x="113" y="51"/>
                </a:lnTo>
                <a:lnTo>
                  <a:pt x="107" y="46"/>
                </a:lnTo>
                <a:lnTo>
                  <a:pt x="99" y="42"/>
                </a:lnTo>
                <a:lnTo>
                  <a:pt x="89" y="37"/>
                </a:lnTo>
                <a:lnTo>
                  <a:pt x="79" y="31"/>
                </a:lnTo>
                <a:lnTo>
                  <a:pt x="71" y="26"/>
                </a:lnTo>
                <a:lnTo>
                  <a:pt x="59" y="20"/>
                </a:lnTo>
                <a:lnTo>
                  <a:pt x="50" y="16"/>
                </a:lnTo>
                <a:lnTo>
                  <a:pt x="40" y="11"/>
                </a:lnTo>
                <a:lnTo>
                  <a:pt x="31" y="6"/>
                </a:lnTo>
                <a:lnTo>
                  <a:pt x="24" y="3"/>
                </a:lnTo>
                <a:lnTo>
                  <a:pt x="16" y="2"/>
                </a:lnTo>
                <a:lnTo>
                  <a:pt x="12" y="0"/>
                </a:lnTo>
                <a:lnTo>
                  <a:pt x="8" y="2"/>
                </a:lnTo>
                <a:lnTo>
                  <a:pt x="4" y="3"/>
                </a:lnTo>
                <a:lnTo>
                  <a:pt x="2" y="5"/>
                </a:lnTo>
                <a:lnTo>
                  <a:pt x="0" y="8"/>
                </a:lnTo>
                <a:lnTo>
                  <a:pt x="0" y="11"/>
                </a:lnTo>
                <a:lnTo>
                  <a:pt x="0" y="12"/>
                </a:lnTo>
                <a:lnTo>
                  <a:pt x="0" y="16"/>
                </a:lnTo>
                <a:lnTo>
                  <a:pt x="0" y="17"/>
                </a:lnTo>
                <a:lnTo>
                  <a:pt x="2" y="17"/>
                </a:lnTo>
                <a:lnTo>
                  <a:pt x="2" y="17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61" name="Freeform 121"/>
          <p:cNvSpPr>
            <a:spLocks noChangeArrowheads="1"/>
          </p:cNvSpPr>
          <p:nvPr/>
        </p:nvSpPr>
        <p:spPr bwMode="auto">
          <a:xfrm>
            <a:off x="8435975" y="1770063"/>
            <a:ext cx="125413" cy="147637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57" y="3"/>
              </a:cxn>
              <a:cxn ang="0">
                <a:pos x="53" y="6"/>
              </a:cxn>
              <a:cxn ang="0">
                <a:pos x="47" y="10"/>
              </a:cxn>
              <a:cxn ang="0">
                <a:pos x="41" y="16"/>
              </a:cxn>
              <a:cxn ang="0">
                <a:pos x="37" y="24"/>
              </a:cxn>
              <a:cxn ang="0">
                <a:pos x="31" y="30"/>
              </a:cxn>
              <a:cxn ang="0">
                <a:pos x="25" y="39"/>
              </a:cxn>
              <a:cxn ang="0">
                <a:pos x="17" y="47"/>
              </a:cxn>
              <a:cxn ang="0">
                <a:pos x="11" y="55"/>
              </a:cxn>
              <a:cxn ang="0">
                <a:pos x="7" y="62"/>
              </a:cxn>
              <a:cxn ang="0">
                <a:pos x="3" y="70"/>
              </a:cxn>
              <a:cxn ang="0">
                <a:pos x="0" y="76"/>
              </a:cxn>
              <a:cxn ang="0">
                <a:pos x="0" y="83"/>
              </a:cxn>
              <a:cxn ang="0">
                <a:pos x="0" y="87"/>
              </a:cxn>
              <a:cxn ang="0">
                <a:pos x="2" y="92"/>
              </a:cxn>
              <a:cxn ang="0">
                <a:pos x="3" y="93"/>
              </a:cxn>
              <a:cxn ang="0">
                <a:pos x="7" y="92"/>
              </a:cxn>
              <a:cxn ang="0">
                <a:pos x="14" y="90"/>
              </a:cxn>
              <a:cxn ang="0">
                <a:pos x="19" y="85"/>
              </a:cxn>
              <a:cxn ang="0">
                <a:pos x="25" y="81"/>
              </a:cxn>
              <a:cxn ang="0">
                <a:pos x="31" y="75"/>
              </a:cxn>
              <a:cxn ang="0">
                <a:pos x="37" y="67"/>
              </a:cxn>
              <a:cxn ang="0">
                <a:pos x="45" y="61"/>
              </a:cxn>
              <a:cxn ang="0">
                <a:pos x="51" y="53"/>
              </a:cxn>
              <a:cxn ang="0">
                <a:pos x="57" y="46"/>
              </a:cxn>
              <a:cxn ang="0">
                <a:pos x="63" y="39"/>
              </a:cxn>
              <a:cxn ang="0">
                <a:pos x="67" y="33"/>
              </a:cxn>
              <a:cxn ang="0">
                <a:pos x="71" y="27"/>
              </a:cxn>
              <a:cxn ang="0">
                <a:pos x="75" y="23"/>
              </a:cxn>
              <a:cxn ang="0">
                <a:pos x="77" y="21"/>
              </a:cxn>
              <a:cxn ang="0">
                <a:pos x="79" y="20"/>
              </a:cxn>
              <a:cxn ang="0">
                <a:pos x="59" y="0"/>
              </a:cxn>
              <a:cxn ang="0">
                <a:pos x="59" y="0"/>
              </a:cxn>
            </a:cxnLst>
            <a:rect l="0" t="0" r="r" b="b"/>
            <a:pathLst>
              <a:path w="79" h="93">
                <a:moveTo>
                  <a:pt x="59" y="0"/>
                </a:moveTo>
                <a:lnTo>
                  <a:pt x="57" y="3"/>
                </a:lnTo>
                <a:lnTo>
                  <a:pt x="53" y="6"/>
                </a:lnTo>
                <a:lnTo>
                  <a:pt x="47" y="10"/>
                </a:lnTo>
                <a:lnTo>
                  <a:pt x="41" y="16"/>
                </a:lnTo>
                <a:lnTo>
                  <a:pt x="37" y="24"/>
                </a:lnTo>
                <a:lnTo>
                  <a:pt x="31" y="30"/>
                </a:lnTo>
                <a:lnTo>
                  <a:pt x="25" y="39"/>
                </a:lnTo>
                <a:lnTo>
                  <a:pt x="17" y="47"/>
                </a:lnTo>
                <a:lnTo>
                  <a:pt x="11" y="55"/>
                </a:lnTo>
                <a:lnTo>
                  <a:pt x="7" y="62"/>
                </a:lnTo>
                <a:lnTo>
                  <a:pt x="3" y="70"/>
                </a:lnTo>
                <a:lnTo>
                  <a:pt x="0" y="76"/>
                </a:lnTo>
                <a:lnTo>
                  <a:pt x="0" y="83"/>
                </a:lnTo>
                <a:lnTo>
                  <a:pt x="0" y="87"/>
                </a:lnTo>
                <a:lnTo>
                  <a:pt x="2" y="92"/>
                </a:lnTo>
                <a:lnTo>
                  <a:pt x="3" y="93"/>
                </a:lnTo>
                <a:lnTo>
                  <a:pt x="7" y="92"/>
                </a:lnTo>
                <a:lnTo>
                  <a:pt x="14" y="90"/>
                </a:lnTo>
                <a:lnTo>
                  <a:pt x="19" y="85"/>
                </a:lnTo>
                <a:lnTo>
                  <a:pt x="25" y="81"/>
                </a:lnTo>
                <a:lnTo>
                  <a:pt x="31" y="75"/>
                </a:lnTo>
                <a:lnTo>
                  <a:pt x="37" y="67"/>
                </a:lnTo>
                <a:lnTo>
                  <a:pt x="45" y="61"/>
                </a:lnTo>
                <a:lnTo>
                  <a:pt x="51" y="53"/>
                </a:lnTo>
                <a:lnTo>
                  <a:pt x="57" y="46"/>
                </a:lnTo>
                <a:lnTo>
                  <a:pt x="63" y="39"/>
                </a:lnTo>
                <a:lnTo>
                  <a:pt x="67" y="33"/>
                </a:lnTo>
                <a:lnTo>
                  <a:pt x="71" y="27"/>
                </a:lnTo>
                <a:lnTo>
                  <a:pt x="75" y="23"/>
                </a:lnTo>
                <a:lnTo>
                  <a:pt x="77" y="21"/>
                </a:lnTo>
                <a:lnTo>
                  <a:pt x="79" y="20"/>
                </a:lnTo>
                <a:lnTo>
                  <a:pt x="59" y="0"/>
                </a:lnTo>
                <a:lnTo>
                  <a:pt x="59" y="0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62" name="Freeform 122"/>
          <p:cNvSpPr>
            <a:spLocks noChangeArrowheads="1"/>
          </p:cNvSpPr>
          <p:nvPr/>
        </p:nvSpPr>
        <p:spPr bwMode="auto">
          <a:xfrm>
            <a:off x="8096250" y="1716088"/>
            <a:ext cx="193675" cy="146050"/>
          </a:xfrm>
          <a:custGeom>
            <a:avLst/>
            <a:gdLst/>
            <a:ahLst/>
            <a:cxnLst>
              <a:cxn ang="0">
                <a:pos x="102" y="1"/>
              </a:cxn>
              <a:cxn ang="0">
                <a:pos x="100" y="1"/>
              </a:cxn>
              <a:cxn ang="0">
                <a:pos x="96" y="4"/>
              </a:cxn>
              <a:cxn ang="0">
                <a:pos x="91" y="9"/>
              </a:cxn>
              <a:cxn ang="0">
                <a:pos x="84" y="14"/>
              </a:cxn>
              <a:cxn ang="0">
                <a:pos x="75" y="20"/>
              </a:cxn>
              <a:cxn ang="0">
                <a:pos x="67" y="26"/>
              </a:cxn>
              <a:cxn ang="0">
                <a:pos x="57" y="34"/>
              </a:cxn>
              <a:cxn ang="0">
                <a:pos x="47" y="41"/>
              </a:cxn>
              <a:cxn ang="0">
                <a:pos x="37" y="49"/>
              </a:cxn>
              <a:cxn ang="0">
                <a:pos x="27" y="57"/>
              </a:cxn>
              <a:cxn ang="0">
                <a:pos x="19" y="64"/>
              </a:cxn>
              <a:cxn ang="0">
                <a:pos x="11" y="72"/>
              </a:cxn>
              <a:cxn ang="0">
                <a:pos x="5" y="78"/>
              </a:cxn>
              <a:cxn ang="0">
                <a:pos x="1" y="83"/>
              </a:cxn>
              <a:cxn ang="0">
                <a:pos x="0" y="87"/>
              </a:cxn>
              <a:cxn ang="0">
                <a:pos x="0" y="90"/>
              </a:cxn>
              <a:cxn ang="0">
                <a:pos x="1" y="92"/>
              </a:cxn>
              <a:cxn ang="0">
                <a:pos x="7" y="90"/>
              </a:cxn>
              <a:cxn ang="0">
                <a:pos x="13" y="89"/>
              </a:cxn>
              <a:cxn ang="0">
                <a:pos x="21" y="86"/>
              </a:cxn>
              <a:cxn ang="0">
                <a:pos x="29" y="80"/>
              </a:cxn>
              <a:cxn ang="0">
                <a:pos x="41" y="75"/>
              </a:cxn>
              <a:cxn ang="0">
                <a:pos x="51" y="67"/>
              </a:cxn>
              <a:cxn ang="0">
                <a:pos x="63" y="61"/>
              </a:cxn>
              <a:cxn ang="0">
                <a:pos x="72" y="54"/>
              </a:cxn>
              <a:cxn ang="0">
                <a:pos x="84" y="46"/>
              </a:cxn>
              <a:cxn ang="0">
                <a:pos x="93" y="38"/>
              </a:cxn>
              <a:cxn ang="0">
                <a:pos x="102" y="31"/>
              </a:cxn>
              <a:cxn ang="0">
                <a:pos x="108" y="24"/>
              </a:cxn>
              <a:cxn ang="0">
                <a:pos x="116" y="18"/>
              </a:cxn>
              <a:cxn ang="0">
                <a:pos x="120" y="14"/>
              </a:cxn>
              <a:cxn ang="0">
                <a:pos x="122" y="11"/>
              </a:cxn>
              <a:cxn ang="0">
                <a:pos x="122" y="8"/>
              </a:cxn>
              <a:cxn ang="0">
                <a:pos x="120" y="4"/>
              </a:cxn>
              <a:cxn ang="0">
                <a:pos x="120" y="3"/>
              </a:cxn>
              <a:cxn ang="0">
                <a:pos x="118" y="1"/>
              </a:cxn>
              <a:cxn ang="0">
                <a:pos x="116" y="0"/>
              </a:cxn>
              <a:cxn ang="0">
                <a:pos x="112" y="0"/>
              </a:cxn>
              <a:cxn ang="0">
                <a:pos x="108" y="0"/>
              </a:cxn>
              <a:cxn ang="0">
                <a:pos x="105" y="1"/>
              </a:cxn>
              <a:cxn ang="0">
                <a:pos x="102" y="1"/>
              </a:cxn>
              <a:cxn ang="0">
                <a:pos x="102" y="1"/>
              </a:cxn>
            </a:cxnLst>
            <a:rect l="0" t="0" r="r" b="b"/>
            <a:pathLst>
              <a:path w="122" h="92">
                <a:moveTo>
                  <a:pt x="102" y="1"/>
                </a:moveTo>
                <a:lnTo>
                  <a:pt x="100" y="1"/>
                </a:lnTo>
                <a:lnTo>
                  <a:pt x="96" y="4"/>
                </a:lnTo>
                <a:lnTo>
                  <a:pt x="91" y="9"/>
                </a:lnTo>
                <a:lnTo>
                  <a:pt x="84" y="14"/>
                </a:lnTo>
                <a:lnTo>
                  <a:pt x="75" y="20"/>
                </a:lnTo>
                <a:lnTo>
                  <a:pt x="67" y="26"/>
                </a:lnTo>
                <a:lnTo>
                  <a:pt x="57" y="34"/>
                </a:lnTo>
                <a:lnTo>
                  <a:pt x="47" y="41"/>
                </a:lnTo>
                <a:lnTo>
                  <a:pt x="37" y="49"/>
                </a:lnTo>
                <a:lnTo>
                  <a:pt x="27" y="57"/>
                </a:lnTo>
                <a:lnTo>
                  <a:pt x="19" y="64"/>
                </a:lnTo>
                <a:lnTo>
                  <a:pt x="11" y="72"/>
                </a:lnTo>
                <a:lnTo>
                  <a:pt x="5" y="78"/>
                </a:lnTo>
                <a:lnTo>
                  <a:pt x="1" y="83"/>
                </a:lnTo>
                <a:lnTo>
                  <a:pt x="0" y="87"/>
                </a:lnTo>
                <a:lnTo>
                  <a:pt x="0" y="90"/>
                </a:lnTo>
                <a:lnTo>
                  <a:pt x="1" y="92"/>
                </a:lnTo>
                <a:lnTo>
                  <a:pt x="7" y="90"/>
                </a:lnTo>
                <a:lnTo>
                  <a:pt x="13" y="89"/>
                </a:lnTo>
                <a:lnTo>
                  <a:pt x="21" y="86"/>
                </a:lnTo>
                <a:lnTo>
                  <a:pt x="29" y="80"/>
                </a:lnTo>
                <a:lnTo>
                  <a:pt x="41" y="75"/>
                </a:lnTo>
                <a:lnTo>
                  <a:pt x="51" y="67"/>
                </a:lnTo>
                <a:lnTo>
                  <a:pt x="63" y="61"/>
                </a:lnTo>
                <a:lnTo>
                  <a:pt x="72" y="54"/>
                </a:lnTo>
                <a:lnTo>
                  <a:pt x="84" y="46"/>
                </a:lnTo>
                <a:lnTo>
                  <a:pt x="93" y="38"/>
                </a:lnTo>
                <a:lnTo>
                  <a:pt x="102" y="31"/>
                </a:lnTo>
                <a:lnTo>
                  <a:pt x="108" y="24"/>
                </a:lnTo>
                <a:lnTo>
                  <a:pt x="116" y="18"/>
                </a:lnTo>
                <a:lnTo>
                  <a:pt x="120" y="14"/>
                </a:lnTo>
                <a:lnTo>
                  <a:pt x="122" y="11"/>
                </a:lnTo>
                <a:lnTo>
                  <a:pt x="122" y="8"/>
                </a:lnTo>
                <a:lnTo>
                  <a:pt x="120" y="4"/>
                </a:lnTo>
                <a:lnTo>
                  <a:pt x="120" y="3"/>
                </a:lnTo>
                <a:lnTo>
                  <a:pt x="118" y="1"/>
                </a:lnTo>
                <a:lnTo>
                  <a:pt x="116" y="0"/>
                </a:lnTo>
                <a:lnTo>
                  <a:pt x="112" y="0"/>
                </a:lnTo>
                <a:lnTo>
                  <a:pt x="108" y="0"/>
                </a:lnTo>
                <a:lnTo>
                  <a:pt x="105" y="1"/>
                </a:lnTo>
                <a:lnTo>
                  <a:pt x="102" y="1"/>
                </a:lnTo>
                <a:lnTo>
                  <a:pt x="102" y="1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63" name="Freeform 123"/>
          <p:cNvSpPr>
            <a:spLocks noChangeArrowheads="1"/>
          </p:cNvSpPr>
          <p:nvPr/>
        </p:nvSpPr>
        <p:spPr bwMode="auto">
          <a:xfrm>
            <a:off x="7783513" y="2109788"/>
            <a:ext cx="63500" cy="119062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2" y="0"/>
              </a:cxn>
              <a:cxn ang="0">
                <a:pos x="12" y="3"/>
              </a:cxn>
              <a:cxn ang="0">
                <a:pos x="10" y="6"/>
              </a:cxn>
              <a:cxn ang="0">
                <a:pos x="10" y="11"/>
              </a:cxn>
              <a:cxn ang="0">
                <a:pos x="8" y="17"/>
              </a:cxn>
              <a:cxn ang="0">
                <a:pos x="6" y="23"/>
              </a:cxn>
              <a:cxn ang="0">
                <a:pos x="6" y="29"/>
              </a:cxn>
              <a:cxn ang="0">
                <a:pos x="4" y="37"/>
              </a:cxn>
              <a:cxn ang="0">
                <a:pos x="2" y="43"/>
              </a:cxn>
              <a:cxn ang="0">
                <a:pos x="2" y="51"/>
              </a:cxn>
              <a:cxn ang="0">
                <a:pos x="0" y="57"/>
              </a:cxn>
              <a:cxn ang="0">
                <a:pos x="0" y="63"/>
              </a:cxn>
              <a:cxn ang="0">
                <a:pos x="0" y="68"/>
              </a:cxn>
              <a:cxn ang="0">
                <a:pos x="2" y="71"/>
              </a:cxn>
              <a:cxn ang="0">
                <a:pos x="4" y="74"/>
              </a:cxn>
              <a:cxn ang="0">
                <a:pos x="6" y="75"/>
              </a:cxn>
              <a:cxn ang="0">
                <a:pos x="8" y="75"/>
              </a:cxn>
              <a:cxn ang="0">
                <a:pos x="12" y="72"/>
              </a:cxn>
              <a:cxn ang="0">
                <a:pos x="14" y="69"/>
              </a:cxn>
              <a:cxn ang="0">
                <a:pos x="18" y="65"/>
              </a:cxn>
              <a:cxn ang="0">
                <a:pos x="20" y="60"/>
              </a:cxn>
              <a:cxn ang="0">
                <a:pos x="22" y="54"/>
              </a:cxn>
              <a:cxn ang="0">
                <a:pos x="26" y="48"/>
              </a:cxn>
              <a:cxn ang="0">
                <a:pos x="28" y="42"/>
              </a:cxn>
              <a:cxn ang="0">
                <a:pos x="30" y="36"/>
              </a:cxn>
              <a:cxn ang="0">
                <a:pos x="32" y="29"/>
              </a:cxn>
              <a:cxn ang="0">
                <a:pos x="34" y="23"/>
              </a:cxn>
              <a:cxn ang="0">
                <a:pos x="36" y="19"/>
              </a:cxn>
              <a:cxn ang="0">
                <a:pos x="36" y="14"/>
              </a:cxn>
              <a:cxn ang="0">
                <a:pos x="38" y="11"/>
              </a:cxn>
              <a:cxn ang="0">
                <a:pos x="38" y="10"/>
              </a:cxn>
              <a:cxn ang="0">
                <a:pos x="40" y="8"/>
              </a:cxn>
              <a:cxn ang="0">
                <a:pos x="14" y="0"/>
              </a:cxn>
              <a:cxn ang="0">
                <a:pos x="14" y="0"/>
              </a:cxn>
            </a:cxnLst>
            <a:rect l="0" t="0" r="r" b="b"/>
            <a:pathLst>
              <a:path w="40" h="75">
                <a:moveTo>
                  <a:pt x="14" y="0"/>
                </a:moveTo>
                <a:lnTo>
                  <a:pt x="12" y="0"/>
                </a:lnTo>
                <a:lnTo>
                  <a:pt x="12" y="3"/>
                </a:lnTo>
                <a:lnTo>
                  <a:pt x="10" y="6"/>
                </a:lnTo>
                <a:lnTo>
                  <a:pt x="10" y="11"/>
                </a:lnTo>
                <a:lnTo>
                  <a:pt x="8" y="17"/>
                </a:lnTo>
                <a:lnTo>
                  <a:pt x="6" y="23"/>
                </a:lnTo>
                <a:lnTo>
                  <a:pt x="6" y="29"/>
                </a:lnTo>
                <a:lnTo>
                  <a:pt x="4" y="37"/>
                </a:lnTo>
                <a:lnTo>
                  <a:pt x="2" y="43"/>
                </a:lnTo>
                <a:lnTo>
                  <a:pt x="2" y="51"/>
                </a:lnTo>
                <a:lnTo>
                  <a:pt x="0" y="57"/>
                </a:lnTo>
                <a:lnTo>
                  <a:pt x="0" y="63"/>
                </a:lnTo>
                <a:lnTo>
                  <a:pt x="0" y="68"/>
                </a:lnTo>
                <a:lnTo>
                  <a:pt x="2" y="71"/>
                </a:lnTo>
                <a:lnTo>
                  <a:pt x="4" y="74"/>
                </a:lnTo>
                <a:lnTo>
                  <a:pt x="6" y="75"/>
                </a:lnTo>
                <a:lnTo>
                  <a:pt x="8" y="75"/>
                </a:lnTo>
                <a:lnTo>
                  <a:pt x="12" y="72"/>
                </a:lnTo>
                <a:lnTo>
                  <a:pt x="14" y="69"/>
                </a:lnTo>
                <a:lnTo>
                  <a:pt x="18" y="65"/>
                </a:lnTo>
                <a:lnTo>
                  <a:pt x="20" y="60"/>
                </a:lnTo>
                <a:lnTo>
                  <a:pt x="22" y="54"/>
                </a:lnTo>
                <a:lnTo>
                  <a:pt x="26" y="48"/>
                </a:lnTo>
                <a:lnTo>
                  <a:pt x="28" y="42"/>
                </a:lnTo>
                <a:lnTo>
                  <a:pt x="30" y="36"/>
                </a:lnTo>
                <a:lnTo>
                  <a:pt x="32" y="29"/>
                </a:lnTo>
                <a:lnTo>
                  <a:pt x="34" y="23"/>
                </a:lnTo>
                <a:lnTo>
                  <a:pt x="36" y="19"/>
                </a:lnTo>
                <a:lnTo>
                  <a:pt x="36" y="14"/>
                </a:lnTo>
                <a:lnTo>
                  <a:pt x="38" y="11"/>
                </a:lnTo>
                <a:lnTo>
                  <a:pt x="38" y="10"/>
                </a:lnTo>
                <a:lnTo>
                  <a:pt x="40" y="8"/>
                </a:lnTo>
                <a:lnTo>
                  <a:pt x="14" y="0"/>
                </a:lnTo>
                <a:lnTo>
                  <a:pt x="14" y="0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64" name="Freeform 124"/>
          <p:cNvSpPr>
            <a:spLocks noChangeArrowheads="1"/>
          </p:cNvSpPr>
          <p:nvPr/>
        </p:nvSpPr>
        <p:spPr bwMode="auto">
          <a:xfrm>
            <a:off x="8174038" y="2016125"/>
            <a:ext cx="66675" cy="239713"/>
          </a:xfrm>
          <a:custGeom>
            <a:avLst/>
            <a:gdLst/>
            <a:ahLst/>
            <a:cxnLst>
              <a:cxn ang="0">
                <a:pos x="14" y="151"/>
              </a:cxn>
              <a:cxn ang="0">
                <a:pos x="10" y="151"/>
              </a:cxn>
              <a:cxn ang="0">
                <a:pos x="8" y="150"/>
              </a:cxn>
              <a:cxn ang="0">
                <a:pos x="6" y="148"/>
              </a:cxn>
              <a:cxn ang="0">
                <a:pos x="4" y="148"/>
              </a:cxn>
              <a:cxn ang="0">
                <a:pos x="0" y="144"/>
              </a:cxn>
              <a:cxn ang="0">
                <a:pos x="0" y="141"/>
              </a:cxn>
              <a:cxn ang="0">
                <a:pos x="0" y="137"/>
              </a:cxn>
              <a:cxn ang="0">
                <a:pos x="0" y="134"/>
              </a:cxn>
              <a:cxn ang="0">
                <a:pos x="0" y="131"/>
              </a:cxn>
              <a:cxn ang="0">
                <a:pos x="0" y="127"/>
              </a:cxn>
              <a:cxn ang="0">
                <a:pos x="2" y="122"/>
              </a:cxn>
              <a:cxn ang="0">
                <a:pos x="4" y="118"/>
              </a:cxn>
              <a:cxn ang="0">
                <a:pos x="6" y="113"/>
              </a:cxn>
              <a:cxn ang="0">
                <a:pos x="8" y="109"/>
              </a:cxn>
              <a:cxn ang="0">
                <a:pos x="10" y="102"/>
              </a:cxn>
              <a:cxn ang="0">
                <a:pos x="10" y="96"/>
              </a:cxn>
              <a:cxn ang="0">
                <a:pos x="10" y="90"/>
              </a:cxn>
              <a:cxn ang="0">
                <a:pos x="10" y="84"/>
              </a:cxn>
              <a:cxn ang="0">
                <a:pos x="8" y="78"/>
              </a:cxn>
              <a:cxn ang="0">
                <a:pos x="6" y="70"/>
              </a:cxn>
              <a:cxn ang="0">
                <a:pos x="6" y="64"/>
              </a:cxn>
              <a:cxn ang="0">
                <a:pos x="4" y="58"/>
              </a:cxn>
              <a:cxn ang="0">
                <a:pos x="2" y="50"/>
              </a:cxn>
              <a:cxn ang="0">
                <a:pos x="2" y="42"/>
              </a:cxn>
              <a:cxn ang="0">
                <a:pos x="0" y="36"/>
              </a:cxn>
              <a:cxn ang="0">
                <a:pos x="0" y="28"/>
              </a:cxn>
              <a:cxn ang="0">
                <a:pos x="0" y="23"/>
              </a:cxn>
              <a:cxn ang="0">
                <a:pos x="0" y="15"/>
              </a:cxn>
              <a:cxn ang="0">
                <a:pos x="2" y="9"/>
              </a:cxn>
              <a:cxn ang="0">
                <a:pos x="4" y="1"/>
              </a:cxn>
              <a:cxn ang="0">
                <a:pos x="8" y="0"/>
              </a:cxn>
              <a:cxn ang="0">
                <a:pos x="14" y="0"/>
              </a:cxn>
              <a:cxn ang="0">
                <a:pos x="20" y="0"/>
              </a:cxn>
              <a:cxn ang="0">
                <a:pos x="23" y="0"/>
              </a:cxn>
              <a:cxn ang="0">
                <a:pos x="30" y="4"/>
              </a:cxn>
              <a:cxn ang="0">
                <a:pos x="35" y="12"/>
              </a:cxn>
              <a:cxn ang="0">
                <a:pos x="37" y="19"/>
              </a:cxn>
              <a:cxn ang="0">
                <a:pos x="40" y="28"/>
              </a:cxn>
              <a:cxn ang="0">
                <a:pos x="42" y="38"/>
              </a:cxn>
              <a:cxn ang="0">
                <a:pos x="42" y="47"/>
              </a:cxn>
              <a:cxn ang="0">
                <a:pos x="42" y="58"/>
              </a:cxn>
              <a:cxn ang="0">
                <a:pos x="40" y="69"/>
              </a:cxn>
              <a:cxn ang="0">
                <a:pos x="40" y="79"/>
              </a:cxn>
              <a:cxn ang="0">
                <a:pos x="37" y="90"/>
              </a:cxn>
              <a:cxn ang="0">
                <a:pos x="35" y="99"/>
              </a:cxn>
              <a:cxn ang="0">
                <a:pos x="35" y="110"/>
              </a:cxn>
              <a:cxn ang="0">
                <a:pos x="34" y="119"/>
              </a:cxn>
              <a:cxn ang="0">
                <a:pos x="32" y="128"/>
              </a:cxn>
              <a:cxn ang="0">
                <a:pos x="32" y="137"/>
              </a:cxn>
              <a:cxn ang="0">
                <a:pos x="32" y="145"/>
              </a:cxn>
              <a:cxn ang="0">
                <a:pos x="30" y="146"/>
              </a:cxn>
              <a:cxn ang="0">
                <a:pos x="26" y="146"/>
              </a:cxn>
              <a:cxn ang="0">
                <a:pos x="23" y="148"/>
              </a:cxn>
              <a:cxn ang="0">
                <a:pos x="20" y="148"/>
              </a:cxn>
              <a:cxn ang="0">
                <a:pos x="16" y="150"/>
              </a:cxn>
              <a:cxn ang="0">
                <a:pos x="14" y="150"/>
              </a:cxn>
              <a:cxn ang="0">
                <a:pos x="14" y="151"/>
              </a:cxn>
              <a:cxn ang="0">
                <a:pos x="14" y="151"/>
              </a:cxn>
            </a:cxnLst>
            <a:rect l="0" t="0" r="r" b="b"/>
            <a:pathLst>
              <a:path w="42" h="151">
                <a:moveTo>
                  <a:pt x="14" y="151"/>
                </a:moveTo>
                <a:lnTo>
                  <a:pt x="10" y="151"/>
                </a:lnTo>
                <a:lnTo>
                  <a:pt x="8" y="150"/>
                </a:lnTo>
                <a:lnTo>
                  <a:pt x="6" y="148"/>
                </a:lnTo>
                <a:lnTo>
                  <a:pt x="4" y="148"/>
                </a:lnTo>
                <a:lnTo>
                  <a:pt x="0" y="144"/>
                </a:lnTo>
                <a:lnTo>
                  <a:pt x="0" y="141"/>
                </a:lnTo>
                <a:lnTo>
                  <a:pt x="0" y="137"/>
                </a:lnTo>
                <a:lnTo>
                  <a:pt x="0" y="134"/>
                </a:lnTo>
                <a:lnTo>
                  <a:pt x="0" y="131"/>
                </a:lnTo>
                <a:lnTo>
                  <a:pt x="0" y="127"/>
                </a:lnTo>
                <a:lnTo>
                  <a:pt x="2" y="122"/>
                </a:lnTo>
                <a:lnTo>
                  <a:pt x="4" y="118"/>
                </a:lnTo>
                <a:lnTo>
                  <a:pt x="6" y="113"/>
                </a:lnTo>
                <a:lnTo>
                  <a:pt x="8" y="109"/>
                </a:lnTo>
                <a:lnTo>
                  <a:pt x="10" y="102"/>
                </a:lnTo>
                <a:lnTo>
                  <a:pt x="10" y="96"/>
                </a:lnTo>
                <a:lnTo>
                  <a:pt x="10" y="90"/>
                </a:lnTo>
                <a:lnTo>
                  <a:pt x="10" y="84"/>
                </a:lnTo>
                <a:lnTo>
                  <a:pt x="8" y="78"/>
                </a:lnTo>
                <a:lnTo>
                  <a:pt x="6" y="70"/>
                </a:lnTo>
                <a:lnTo>
                  <a:pt x="6" y="64"/>
                </a:lnTo>
                <a:lnTo>
                  <a:pt x="4" y="58"/>
                </a:lnTo>
                <a:lnTo>
                  <a:pt x="2" y="50"/>
                </a:lnTo>
                <a:lnTo>
                  <a:pt x="2" y="42"/>
                </a:lnTo>
                <a:lnTo>
                  <a:pt x="0" y="36"/>
                </a:lnTo>
                <a:lnTo>
                  <a:pt x="0" y="28"/>
                </a:lnTo>
                <a:lnTo>
                  <a:pt x="0" y="23"/>
                </a:lnTo>
                <a:lnTo>
                  <a:pt x="0" y="15"/>
                </a:lnTo>
                <a:lnTo>
                  <a:pt x="2" y="9"/>
                </a:lnTo>
                <a:lnTo>
                  <a:pt x="4" y="1"/>
                </a:lnTo>
                <a:lnTo>
                  <a:pt x="8" y="0"/>
                </a:lnTo>
                <a:lnTo>
                  <a:pt x="14" y="0"/>
                </a:lnTo>
                <a:lnTo>
                  <a:pt x="20" y="0"/>
                </a:lnTo>
                <a:lnTo>
                  <a:pt x="23" y="0"/>
                </a:lnTo>
                <a:lnTo>
                  <a:pt x="30" y="4"/>
                </a:lnTo>
                <a:lnTo>
                  <a:pt x="35" y="12"/>
                </a:lnTo>
                <a:lnTo>
                  <a:pt x="37" y="19"/>
                </a:lnTo>
                <a:lnTo>
                  <a:pt x="40" y="28"/>
                </a:lnTo>
                <a:lnTo>
                  <a:pt x="42" y="38"/>
                </a:lnTo>
                <a:lnTo>
                  <a:pt x="42" y="47"/>
                </a:lnTo>
                <a:lnTo>
                  <a:pt x="42" y="58"/>
                </a:lnTo>
                <a:lnTo>
                  <a:pt x="40" y="69"/>
                </a:lnTo>
                <a:lnTo>
                  <a:pt x="40" y="79"/>
                </a:lnTo>
                <a:lnTo>
                  <a:pt x="37" y="90"/>
                </a:lnTo>
                <a:lnTo>
                  <a:pt x="35" y="99"/>
                </a:lnTo>
                <a:lnTo>
                  <a:pt x="35" y="110"/>
                </a:lnTo>
                <a:lnTo>
                  <a:pt x="34" y="119"/>
                </a:lnTo>
                <a:lnTo>
                  <a:pt x="32" y="128"/>
                </a:lnTo>
                <a:lnTo>
                  <a:pt x="32" y="137"/>
                </a:lnTo>
                <a:lnTo>
                  <a:pt x="32" y="145"/>
                </a:lnTo>
                <a:lnTo>
                  <a:pt x="30" y="146"/>
                </a:lnTo>
                <a:lnTo>
                  <a:pt x="26" y="146"/>
                </a:lnTo>
                <a:lnTo>
                  <a:pt x="23" y="148"/>
                </a:lnTo>
                <a:lnTo>
                  <a:pt x="20" y="148"/>
                </a:lnTo>
                <a:lnTo>
                  <a:pt x="16" y="150"/>
                </a:lnTo>
                <a:lnTo>
                  <a:pt x="14" y="150"/>
                </a:lnTo>
                <a:lnTo>
                  <a:pt x="14" y="151"/>
                </a:lnTo>
                <a:lnTo>
                  <a:pt x="14" y="151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65" name="Freeform 125"/>
          <p:cNvSpPr>
            <a:spLocks noChangeArrowheads="1"/>
          </p:cNvSpPr>
          <p:nvPr/>
        </p:nvSpPr>
        <p:spPr bwMode="auto">
          <a:xfrm>
            <a:off x="7239000" y="1390650"/>
            <a:ext cx="214313" cy="9207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4" y="2"/>
              </a:cxn>
              <a:cxn ang="0">
                <a:pos x="8" y="1"/>
              </a:cxn>
              <a:cxn ang="0">
                <a:pos x="10" y="0"/>
              </a:cxn>
              <a:cxn ang="0">
                <a:pos x="16" y="0"/>
              </a:cxn>
              <a:cxn ang="0">
                <a:pos x="20" y="1"/>
              </a:cxn>
              <a:cxn ang="0">
                <a:pos x="26" y="4"/>
              </a:cxn>
              <a:cxn ang="0">
                <a:pos x="30" y="6"/>
              </a:cxn>
              <a:cxn ang="0">
                <a:pos x="34" y="9"/>
              </a:cxn>
              <a:cxn ang="0">
                <a:pos x="36" y="10"/>
              </a:cxn>
              <a:cxn ang="0">
                <a:pos x="42" y="15"/>
              </a:cxn>
              <a:cxn ang="0">
                <a:pos x="46" y="16"/>
              </a:cxn>
              <a:cxn ang="0">
                <a:pos x="52" y="18"/>
              </a:cxn>
              <a:cxn ang="0">
                <a:pos x="56" y="19"/>
              </a:cxn>
              <a:cxn ang="0">
                <a:pos x="61" y="21"/>
              </a:cxn>
              <a:cxn ang="0">
                <a:pos x="68" y="23"/>
              </a:cxn>
              <a:cxn ang="0">
                <a:pos x="73" y="24"/>
              </a:cxn>
              <a:cxn ang="0">
                <a:pos x="80" y="24"/>
              </a:cxn>
              <a:cxn ang="0">
                <a:pos x="87" y="25"/>
              </a:cxn>
              <a:cxn ang="0">
                <a:pos x="94" y="27"/>
              </a:cxn>
              <a:cxn ang="0">
                <a:pos x="99" y="27"/>
              </a:cxn>
              <a:cxn ang="0">
                <a:pos x="105" y="28"/>
              </a:cxn>
              <a:cxn ang="0">
                <a:pos x="111" y="30"/>
              </a:cxn>
              <a:cxn ang="0">
                <a:pos x="117" y="32"/>
              </a:cxn>
              <a:cxn ang="0">
                <a:pos x="123" y="35"/>
              </a:cxn>
              <a:cxn ang="0">
                <a:pos x="129" y="36"/>
              </a:cxn>
              <a:cxn ang="0">
                <a:pos x="135" y="39"/>
              </a:cxn>
              <a:cxn ang="0">
                <a:pos x="135" y="44"/>
              </a:cxn>
              <a:cxn ang="0">
                <a:pos x="135" y="47"/>
              </a:cxn>
              <a:cxn ang="0">
                <a:pos x="133" y="51"/>
              </a:cxn>
              <a:cxn ang="0">
                <a:pos x="133" y="55"/>
              </a:cxn>
              <a:cxn ang="0">
                <a:pos x="125" y="56"/>
              </a:cxn>
              <a:cxn ang="0">
                <a:pos x="117" y="58"/>
              </a:cxn>
              <a:cxn ang="0">
                <a:pos x="109" y="58"/>
              </a:cxn>
              <a:cxn ang="0">
                <a:pos x="99" y="56"/>
              </a:cxn>
              <a:cxn ang="0">
                <a:pos x="91" y="55"/>
              </a:cxn>
              <a:cxn ang="0">
                <a:pos x="84" y="51"/>
              </a:cxn>
              <a:cxn ang="0">
                <a:pos x="73" y="48"/>
              </a:cxn>
              <a:cxn ang="0">
                <a:pos x="66" y="46"/>
              </a:cxn>
              <a:cxn ang="0">
                <a:pos x="56" y="42"/>
              </a:cxn>
              <a:cxn ang="0">
                <a:pos x="48" y="38"/>
              </a:cxn>
              <a:cxn ang="0">
                <a:pos x="38" y="33"/>
              </a:cxn>
              <a:cxn ang="0">
                <a:pos x="30" y="30"/>
              </a:cxn>
              <a:cxn ang="0">
                <a:pos x="22" y="27"/>
              </a:cxn>
              <a:cxn ang="0">
                <a:pos x="14" y="24"/>
              </a:cxn>
              <a:cxn ang="0">
                <a:pos x="6" y="21"/>
              </a:cxn>
              <a:cxn ang="0">
                <a:pos x="0" y="19"/>
              </a:cxn>
              <a:cxn ang="0">
                <a:pos x="0" y="16"/>
              </a:cxn>
              <a:cxn ang="0">
                <a:pos x="2" y="13"/>
              </a:cxn>
              <a:cxn ang="0">
                <a:pos x="2" y="9"/>
              </a:cxn>
              <a:cxn ang="0">
                <a:pos x="0" y="7"/>
              </a:cxn>
              <a:cxn ang="0">
                <a:pos x="0" y="7"/>
              </a:cxn>
            </a:cxnLst>
            <a:rect l="0" t="0" r="r" b="b"/>
            <a:pathLst>
              <a:path w="135" h="58">
                <a:moveTo>
                  <a:pt x="0" y="7"/>
                </a:moveTo>
                <a:lnTo>
                  <a:pt x="4" y="2"/>
                </a:lnTo>
                <a:lnTo>
                  <a:pt x="8" y="1"/>
                </a:lnTo>
                <a:lnTo>
                  <a:pt x="10" y="0"/>
                </a:lnTo>
                <a:lnTo>
                  <a:pt x="16" y="0"/>
                </a:lnTo>
                <a:lnTo>
                  <a:pt x="20" y="1"/>
                </a:lnTo>
                <a:lnTo>
                  <a:pt x="26" y="4"/>
                </a:lnTo>
                <a:lnTo>
                  <a:pt x="30" y="6"/>
                </a:lnTo>
                <a:lnTo>
                  <a:pt x="34" y="9"/>
                </a:lnTo>
                <a:lnTo>
                  <a:pt x="36" y="10"/>
                </a:lnTo>
                <a:lnTo>
                  <a:pt x="42" y="15"/>
                </a:lnTo>
                <a:lnTo>
                  <a:pt x="46" y="16"/>
                </a:lnTo>
                <a:lnTo>
                  <a:pt x="52" y="18"/>
                </a:lnTo>
                <a:lnTo>
                  <a:pt x="56" y="19"/>
                </a:lnTo>
                <a:lnTo>
                  <a:pt x="61" y="21"/>
                </a:lnTo>
                <a:lnTo>
                  <a:pt x="68" y="23"/>
                </a:lnTo>
                <a:lnTo>
                  <a:pt x="73" y="24"/>
                </a:lnTo>
                <a:lnTo>
                  <a:pt x="80" y="24"/>
                </a:lnTo>
                <a:lnTo>
                  <a:pt x="87" y="25"/>
                </a:lnTo>
                <a:lnTo>
                  <a:pt x="94" y="27"/>
                </a:lnTo>
                <a:lnTo>
                  <a:pt x="99" y="27"/>
                </a:lnTo>
                <a:lnTo>
                  <a:pt x="105" y="28"/>
                </a:lnTo>
                <a:lnTo>
                  <a:pt x="111" y="30"/>
                </a:lnTo>
                <a:lnTo>
                  <a:pt x="117" y="32"/>
                </a:lnTo>
                <a:lnTo>
                  <a:pt x="123" y="35"/>
                </a:lnTo>
                <a:lnTo>
                  <a:pt x="129" y="36"/>
                </a:lnTo>
                <a:lnTo>
                  <a:pt x="135" y="39"/>
                </a:lnTo>
                <a:lnTo>
                  <a:pt x="135" y="44"/>
                </a:lnTo>
                <a:lnTo>
                  <a:pt x="135" y="47"/>
                </a:lnTo>
                <a:lnTo>
                  <a:pt x="133" y="51"/>
                </a:lnTo>
                <a:lnTo>
                  <a:pt x="133" y="55"/>
                </a:lnTo>
                <a:lnTo>
                  <a:pt x="125" y="56"/>
                </a:lnTo>
                <a:lnTo>
                  <a:pt x="117" y="58"/>
                </a:lnTo>
                <a:lnTo>
                  <a:pt x="109" y="58"/>
                </a:lnTo>
                <a:lnTo>
                  <a:pt x="99" y="56"/>
                </a:lnTo>
                <a:lnTo>
                  <a:pt x="91" y="55"/>
                </a:lnTo>
                <a:lnTo>
                  <a:pt x="84" y="51"/>
                </a:lnTo>
                <a:lnTo>
                  <a:pt x="73" y="48"/>
                </a:lnTo>
                <a:lnTo>
                  <a:pt x="66" y="46"/>
                </a:lnTo>
                <a:lnTo>
                  <a:pt x="56" y="42"/>
                </a:lnTo>
                <a:lnTo>
                  <a:pt x="48" y="38"/>
                </a:lnTo>
                <a:lnTo>
                  <a:pt x="38" y="33"/>
                </a:lnTo>
                <a:lnTo>
                  <a:pt x="30" y="30"/>
                </a:lnTo>
                <a:lnTo>
                  <a:pt x="22" y="27"/>
                </a:lnTo>
                <a:lnTo>
                  <a:pt x="14" y="24"/>
                </a:lnTo>
                <a:lnTo>
                  <a:pt x="6" y="21"/>
                </a:lnTo>
                <a:lnTo>
                  <a:pt x="0" y="19"/>
                </a:lnTo>
                <a:lnTo>
                  <a:pt x="0" y="16"/>
                </a:lnTo>
                <a:lnTo>
                  <a:pt x="2" y="13"/>
                </a:lnTo>
                <a:lnTo>
                  <a:pt x="2" y="9"/>
                </a:lnTo>
                <a:lnTo>
                  <a:pt x="0" y="7"/>
                </a:lnTo>
                <a:lnTo>
                  <a:pt x="0" y="7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66" name="Freeform 126"/>
          <p:cNvSpPr>
            <a:spLocks noChangeArrowheads="1"/>
          </p:cNvSpPr>
          <p:nvPr/>
        </p:nvSpPr>
        <p:spPr bwMode="auto">
          <a:xfrm>
            <a:off x="7305675" y="1543050"/>
            <a:ext cx="109538" cy="77788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8" y="0"/>
              </a:cxn>
              <a:cxn ang="0">
                <a:pos x="19" y="0"/>
              </a:cxn>
              <a:cxn ang="0">
                <a:pos x="22" y="1"/>
              </a:cxn>
              <a:cxn ang="0">
                <a:pos x="26" y="3"/>
              </a:cxn>
              <a:cxn ang="0">
                <a:pos x="30" y="6"/>
              </a:cxn>
              <a:cxn ang="0">
                <a:pos x="33" y="11"/>
              </a:cxn>
              <a:cxn ang="0">
                <a:pos x="38" y="15"/>
              </a:cxn>
              <a:cxn ang="0">
                <a:pos x="42" y="18"/>
              </a:cxn>
              <a:cxn ang="0">
                <a:pos x="42" y="20"/>
              </a:cxn>
              <a:cxn ang="0">
                <a:pos x="45" y="22"/>
              </a:cxn>
              <a:cxn ang="0">
                <a:pos x="49" y="23"/>
              </a:cxn>
              <a:cxn ang="0">
                <a:pos x="54" y="24"/>
              </a:cxn>
              <a:cxn ang="0">
                <a:pos x="57" y="26"/>
              </a:cxn>
              <a:cxn ang="0">
                <a:pos x="59" y="28"/>
              </a:cxn>
              <a:cxn ang="0">
                <a:pos x="63" y="31"/>
              </a:cxn>
              <a:cxn ang="0">
                <a:pos x="67" y="34"/>
              </a:cxn>
              <a:cxn ang="0">
                <a:pos x="67" y="37"/>
              </a:cxn>
              <a:cxn ang="0">
                <a:pos x="69" y="40"/>
              </a:cxn>
              <a:cxn ang="0">
                <a:pos x="67" y="43"/>
              </a:cxn>
              <a:cxn ang="0">
                <a:pos x="67" y="46"/>
              </a:cxn>
              <a:cxn ang="0">
                <a:pos x="61" y="48"/>
              </a:cxn>
              <a:cxn ang="0">
                <a:pos x="57" y="49"/>
              </a:cxn>
              <a:cxn ang="0">
                <a:pos x="54" y="49"/>
              </a:cxn>
              <a:cxn ang="0">
                <a:pos x="49" y="49"/>
              </a:cxn>
              <a:cxn ang="0">
                <a:pos x="45" y="48"/>
              </a:cxn>
              <a:cxn ang="0">
                <a:pos x="42" y="48"/>
              </a:cxn>
              <a:cxn ang="0">
                <a:pos x="38" y="46"/>
              </a:cxn>
              <a:cxn ang="0">
                <a:pos x="33" y="45"/>
              </a:cxn>
              <a:cxn ang="0">
                <a:pos x="30" y="41"/>
              </a:cxn>
              <a:cxn ang="0">
                <a:pos x="26" y="40"/>
              </a:cxn>
              <a:cxn ang="0">
                <a:pos x="22" y="37"/>
              </a:cxn>
              <a:cxn ang="0">
                <a:pos x="19" y="36"/>
              </a:cxn>
              <a:cxn ang="0">
                <a:pos x="16" y="32"/>
              </a:cxn>
              <a:cxn ang="0">
                <a:pos x="12" y="29"/>
              </a:cxn>
              <a:cxn ang="0">
                <a:pos x="10" y="28"/>
              </a:cxn>
              <a:cxn ang="0">
                <a:pos x="8" y="26"/>
              </a:cxn>
              <a:cxn ang="0">
                <a:pos x="2" y="23"/>
              </a:cxn>
              <a:cxn ang="0">
                <a:pos x="0" y="18"/>
              </a:cxn>
              <a:cxn ang="0">
                <a:pos x="0" y="15"/>
              </a:cxn>
              <a:cxn ang="0">
                <a:pos x="0" y="12"/>
              </a:cxn>
              <a:cxn ang="0">
                <a:pos x="2" y="8"/>
              </a:cxn>
              <a:cxn ang="0">
                <a:pos x="4" y="5"/>
              </a:cxn>
              <a:cxn ang="0">
                <a:pos x="8" y="1"/>
              </a:cxn>
              <a:cxn ang="0">
                <a:pos x="14" y="0"/>
              </a:cxn>
              <a:cxn ang="0">
                <a:pos x="14" y="0"/>
              </a:cxn>
            </a:cxnLst>
            <a:rect l="0" t="0" r="r" b="b"/>
            <a:pathLst>
              <a:path w="69" h="49">
                <a:moveTo>
                  <a:pt x="14" y="0"/>
                </a:moveTo>
                <a:lnTo>
                  <a:pt x="18" y="0"/>
                </a:lnTo>
                <a:lnTo>
                  <a:pt x="19" y="0"/>
                </a:lnTo>
                <a:lnTo>
                  <a:pt x="22" y="1"/>
                </a:lnTo>
                <a:lnTo>
                  <a:pt x="26" y="3"/>
                </a:lnTo>
                <a:lnTo>
                  <a:pt x="30" y="6"/>
                </a:lnTo>
                <a:lnTo>
                  <a:pt x="33" y="11"/>
                </a:lnTo>
                <a:lnTo>
                  <a:pt x="38" y="15"/>
                </a:lnTo>
                <a:lnTo>
                  <a:pt x="42" y="18"/>
                </a:lnTo>
                <a:lnTo>
                  <a:pt x="42" y="20"/>
                </a:lnTo>
                <a:lnTo>
                  <a:pt x="45" y="22"/>
                </a:lnTo>
                <a:lnTo>
                  <a:pt x="49" y="23"/>
                </a:lnTo>
                <a:lnTo>
                  <a:pt x="54" y="24"/>
                </a:lnTo>
                <a:lnTo>
                  <a:pt x="57" y="26"/>
                </a:lnTo>
                <a:lnTo>
                  <a:pt x="59" y="28"/>
                </a:lnTo>
                <a:lnTo>
                  <a:pt x="63" y="31"/>
                </a:lnTo>
                <a:lnTo>
                  <a:pt x="67" y="34"/>
                </a:lnTo>
                <a:lnTo>
                  <a:pt x="67" y="37"/>
                </a:lnTo>
                <a:lnTo>
                  <a:pt x="69" y="40"/>
                </a:lnTo>
                <a:lnTo>
                  <a:pt x="67" y="43"/>
                </a:lnTo>
                <a:lnTo>
                  <a:pt x="67" y="46"/>
                </a:lnTo>
                <a:lnTo>
                  <a:pt x="61" y="48"/>
                </a:lnTo>
                <a:lnTo>
                  <a:pt x="57" y="49"/>
                </a:lnTo>
                <a:lnTo>
                  <a:pt x="54" y="49"/>
                </a:lnTo>
                <a:lnTo>
                  <a:pt x="49" y="49"/>
                </a:lnTo>
                <a:lnTo>
                  <a:pt x="45" y="48"/>
                </a:lnTo>
                <a:lnTo>
                  <a:pt x="42" y="48"/>
                </a:lnTo>
                <a:lnTo>
                  <a:pt x="38" y="46"/>
                </a:lnTo>
                <a:lnTo>
                  <a:pt x="33" y="45"/>
                </a:lnTo>
                <a:lnTo>
                  <a:pt x="30" y="41"/>
                </a:lnTo>
                <a:lnTo>
                  <a:pt x="26" y="40"/>
                </a:lnTo>
                <a:lnTo>
                  <a:pt x="22" y="37"/>
                </a:lnTo>
                <a:lnTo>
                  <a:pt x="19" y="36"/>
                </a:lnTo>
                <a:lnTo>
                  <a:pt x="16" y="32"/>
                </a:lnTo>
                <a:lnTo>
                  <a:pt x="12" y="29"/>
                </a:lnTo>
                <a:lnTo>
                  <a:pt x="10" y="28"/>
                </a:lnTo>
                <a:lnTo>
                  <a:pt x="8" y="26"/>
                </a:lnTo>
                <a:lnTo>
                  <a:pt x="2" y="23"/>
                </a:lnTo>
                <a:lnTo>
                  <a:pt x="0" y="18"/>
                </a:lnTo>
                <a:lnTo>
                  <a:pt x="0" y="15"/>
                </a:lnTo>
                <a:lnTo>
                  <a:pt x="0" y="12"/>
                </a:lnTo>
                <a:lnTo>
                  <a:pt x="2" y="8"/>
                </a:lnTo>
                <a:lnTo>
                  <a:pt x="4" y="5"/>
                </a:lnTo>
                <a:lnTo>
                  <a:pt x="8" y="1"/>
                </a:lnTo>
                <a:lnTo>
                  <a:pt x="14" y="0"/>
                </a:lnTo>
                <a:lnTo>
                  <a:pt x="14" y="0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67" name="Freeform 127"/>
          <p:cNvSpPr>
            <a:spLocks noChangeArrowheads="1"/>
          </p:cNvSpPr>
          <p:nvPr/>
        </p:nvSpPr>
        <p:spPr bwMode="auto">
          <a:xfrm>
            <a:off x="7361238" y="1465263"/>
            <a:ext cx="111125" cy="7937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7" y="0"/>
              </a:cxn>
              <a:cxn ang="0">
                <a:pos x="20" y="1"/>
              </a:cxn>
              <a:cxn ang="0">
                <a:pos x="22" y="1"/>
              </a:cxn>
              <a:cxn ang="0">
                <a:pos x="26" y="3"/>
              </a:cxn>
              <a:cxn ang="0">
                <a:pos x="30" y="8"/>
              </a:cxn>
              <a:cxn ang="0">
                <a:pos x="34" y="12"/>
              </a:cxn>
              <a:cxn ang="0">
                <a:pos x="36" y="17"/>
              </a:cxn>
              <a:cxn ang="0">
                <a:pos x="40" y="22"/>
              </a:cxn>
              <a:cxn ang="0">
                <a:pos x="42" y="23"/>
              </a:cxn>
              <a:cxn ang="0">
                <a:pos x="46" y="25"/>
              </a:cxn>
              <a:cxn ang="0">
                <a:pos x="50" y="26"/>
              </a:cxn>
              <a:cxn ang="0">
                <a:pos x="54" y="26"/>
              </a:cxn>
              <a:cxn ang="0">
                <a:pos x="56" y="27"/>
              </a:cxn>
              <a:cxn ang="0">
                <a:pos x="60" y="29"/>
              </a:cxn>
              <a:cxn ang="0">
                <a:pos x="64" y="31"/>
              </a:cxn>
              <a:cxn ang="0">
                <a:pos x="68" y="34"/>
              </a:cxn>
              <a:cxn ang="0">
                <a:pos x="70" y="37"/>
              </a:cxn>
              <a:cxn ang="0">
                <a:pos x="70" y="40"/>
              </a:cxn>
              <a:cxn ang="0">
                <a:pos x="70" y="44"/>
              </a:cxn>
              <a:cxn ang="0">
                <a:pos x="66" y="48"/>
              </a:cxn>
              <a:cxn ang="0">
                <a:pos x="62" y="49"/>
              </a:cxn>
              <a:cxn ang="0">
                <a:pos x="58" y="49"/>
              </a:cxn>
              <a:cxn ang="0">
                <a:pos x="54" y="49"/>
              </a:cxn>
              <a:cxn ang="0">
                <a:pos x="50" y="50"/>
              </a:cxn>
              <a:cxn ang="0">
                <a:pos x="46" y="49"/>
              </a:cxn>
              <a:cxn ang="0">
                <a:pos x="42" y="48"/>
              </a:cxn>
              <a:cxn ang="0">
                <a:pos x="38" y="46"/>
              </a:cxn>
              <a:cxn ang="0">
                <a:pos x="34" y="44"/>
              </a:cxn>
              <a:cxn ang="0">
                <a:pos x="30" y="43"/>
              </a:cxn>
              <a:cxn ang="0">
                <a:pos x="26" y="40"/>
              </a:cxn>
              <a:cxn ang="0">
                <a:pos x="22" y="38"/>
              </a:cxn>
              <a:cxn ang="0">
                <a:pos x="20" y="35"/>
              </a:cxn>
              <a:cxn ang="0">
                <a:pos x="17" y="34"/>
              </a:cxn>
              <a:cxn ang="0">
                <a:pos x="12" y="31"/>
              </a:cxn>
              <a:cxn ang="0">
                <a:pos x="10" y="29"/>
              </a:cxn>
              <a:cxn ang="0">
                <a:pos x="7" y="26"/>
              </a:cxn>
              <a:cxn ang="0">
                <a:pos x="3" y="23"/>
              </a:cxn>
              <a:cxn ang="0">
                <a:pos x="3" y="20"/>
              </a:cxn>
              <a:cxn ang="0">
                <a:pos x="0" y="15"/>
              </a:cxn>
              <a:cxn ang="0">
                <a:pos x="0" y="12"/>
              </a:cxn>
              <a:cxn ang="0">
                <a:pos x="3" y="8"/>
              </a:cxn>
              <a:cxn ang="0">
                <a:pos x="7" y="4"/>
              </a:cxn>
              <a:cxn ang="0">
                <a:pos x="8" y="1"/>
              </a:cxn>
              <a:cxn ang="0">
                <a:pos x="14" y="0"/>
              </a:cxn>
              <a:cxn ang="0">
                <a:pos x="14" y="0"/>
              </a:cxn>
            </a:cxnLst>
            <a:rect l="0" t="0" r="r" b="b"/>
            <a:pathLst>
              <a:path w="70" h="50">
                <a:moveTo>
                  <a:pt x="14" y="0"/>
                </a:moveTo>
                <a:lnTo>
                  <a:pt x="17" y="0"/>
                </a:lnTo>
                <a:lnTo>
                  <a:pt x="20" y="1"/>
                </a:lnTo>
                <a:lnTo>
                  <a:pt x="22" y="1"/>
                </a:lnTo>
                <a:lnTo>
                  <a:pt x="26" y="3"/>
                </a:lnTo>
                <a:lnTo>
                  <a:pt x="30" y="8"/>
                </a:lnTo>
                <a:lnTo>
                  <a:pt x="34" y="12"/>
                </a:lnTo>
                <a:lnTo>
                  <a:pt x="36" y="17"/>
                </a:lnTo>
                <a:lnTo>
                  <a:pt x="40" y="22"/>
                </a:lnTo>
                <a:lnTo>
                  <a:pt x="42" y="23"/>
                </a:lnTo>
                <a:lnTo>
                  <a:pt x="46" y="25"/>
                </a:lnTo>
                <a:lnTo>
                  <a:pt x="50" y="26"/>
                </a:lnTo>
                <a:lnTo>
                  <a:pt x="54" y="26"/>
                </a:lnTo>
                <a:lnTo>
                  <a:pt x="56" y="27"/>
                </a:lnTo>
                <a:lnTo>
                  <a:pt x="60" y="29"/>
                </a:lnTo>
                <a:lnTo>
                  <a:pt x="64" y="31"/>
                </a:lnTo>
                <a:lnTo>
                  <a:pt x="68" y="34"/>
                </a:lnTo>
                <a:lnTo>
                  <a:pt x="70" y="37"/>
                </a:lnTo>
                <a:lnTo>
                  <a:pt x="70" y="40"/>
                </a:lnTo>
                <a:lnTo>
                  <a:pt x="70" y="44"/>
                </a:lnTo>
                <a:lnTo>
                  <a:pt x="66" y="48"/>
                </a:lnTo>
                <a:lnTo>
                  <a:pt x="62" y="49"/>
                </a:lnTo>
                <a:lnTo>
                  <a:pt x="58" y="49"/>
                </a:lnTo>
                <a:lnTo>
                  <a:pt x="54" y="49"/>
                </a:lnTo>
                <a:lnTo>
                  <a:pt x="50" y="50"/>
                </a:lnTo>
                <a:lnTo>
                  <a:pt x="46" y="49"/>
                </a:lnTo>
                <a:lnTo>
                  <a:pt x="42" y="48"/>
                </a:lnTo>
                <a:lnTo>
                  <a:pt x="38" y="46"/>
                </a:lnTo>
                <a:lnTo>
                  <a:pt x="34" y="44"/>
                </a:lnTo>
                <a:lnTo>
                  <a:pt x="30" y="43"/>
                </a:lnTo>
                <a:lnTo>
                  <a:pt x="26" y="40"/>
                </a:lnTo>
                <a:lnTo>
                  <a:pt x="22" y="38"/>
                </a:lnTo>
                <a:lnTo>
                  <a:pt x="20" y="35"/>
                </a:lnTo>
                <a:lnTo>
                  <a:pt x="17" y="34"/>
                </a:lnTo>
                <a:lnTo>
                  <a:pt x="12" y="31"/>
                </a:lnTo>
                <a:lnTo>
                  <a:pt x="10" y="29"/>
                </a:lnTo>
                <a:lnTo>
                  <a:pt x="7" y="26"/>
                </a:lnTo>
                <a:lnTo>
                  <a:pt x="3" y="23"/>
                </a:lnTo>
                <a:lnTo>
                  <a:pt x="3" y="20"/>
                </a:lnTo>
                <a:lnTo>
                  <a:pt x="0" y="15"/>
                </a:lnTo>
                <a:lnTo>
                  <a:pt x="0" y="12"/>
                </a:lnTo>
                <a:lnTo>
                  <a:pt x="3" y="8"/>
                </a:lnTo>
                <a:lnTo>
                  <a:pt x="7" y="4"/>
                </a:lnTo>
                <a:lnTo>
                  <a:pt x="8" y="1"/>
                </a:lnTo>
                <a:lnTo>
                  <a:pt x="14" y="0"/>
                </a:lnTo>
                <a:lnTo>
                  <a:pt x="14" y="0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68" name="Freeform 128"/>
          <p:cNvSpPr>
            <a:spLocks noChangeArrowheads="1"/>
          </p:cNvSpPr>
          <p:nvPr/>
        </p:nvSpPr>
        <p:spPr bwMode="auto">
          <a:xfrm>
            <a:off x="7421563" y="1320800"/>
            <a:ext cx="214312" cy="93663"/>
          </a:xfrm>
          <a:custGeom>
            <a:avLst/>
            <a:gdLst/>
            <a:ahLst/>
            <a:cxnLst>
              <a:cxn ang="0">
                <a:pos x="2" y="7"/>
              </a:cxn>
              <a:cxn ang="0">
                <a:pos x="4" y="4"/>
              </a:cxn>
              <a:cxn ang="0">
                <a:pos x="8" y="0"/>
              </a:cxn>
              <a:cxn ang="0">
                <a:pos x="10" y="0"/>
              </a:cxn>
              <a:cxn ang="0">
                <a:pos x="16" y="0"/>
              </a:cxn>
              <a:cxn ang="0">
                <a:pos x="18" y="2"/>
              </a:cxn>
              <a:cxn ang="0">
                <a:pos x="20" y="4"/>
              </a:cxn>
              <a:cxn ang="0">
                <a:pos x="22" y="4"/>
              </a:cxn>
              <a:cxn ang="0">
                <a:pos x="26" y="7"/>
              </a:cxn>
              <a:cxn ang="0">
                <a:pos x="30" y="8"/>
              </a:cxn>
              <a:cxn ang="0">
                <a:pos x="32" y="11"/>
              </a:cxn>
              <a:cxn ang="0">
                <a:pos x="36" y="13"/>
              </a:cxn>
              <a:cxn ang="0">
                <a:pos x="42" y="17"/>
              </a:cxn>
              <a:cxn ang="0">
                <a:pos x="46" y="19"/>
              </a:cxn>
              <a:cxn ang="0">
                <a:pos x="50" y="20"/>
              </a:cxn>
              <a:cxn ang="0">
                <a:pos x="56" y="22"/>
              </a:cxn>
              <a:cxn ang="0">
                <a:pos x="62" y="23"/>
              </a:cxn>
              <a:cxn ang="0">
                <a:pos x="67" y="25"/>
              </a:cxn>
              <a:cxn ang="0">
                <a:pos x="74" y="25"/>
              </a:cxn>
              <a:cxn ang="0">
                <a:pos x="79" y="27"/>
              </a:cxn>
              <a:cxn ang="0">
                <a:pos x="88" y="28"/>
              </a:cxn>
              <a:cxn ang="0">
                <a:pos x="93" y="28"/>
              </a:cxn>
              <a:cxn ang="0">
                <a:pos x="99" y="30"/>
              </a:cxn>
              <a:cxn ang="0">
                <a:pos x="105" y="31"/>
              </a:cxn>
              <a:cxn ang="0">
                <a:pos x="111" y="32"/>
              </a:cxn>
              <a:cxn ang="0">
                <a:pos x="117" y="34"/>
              </a:cxn>
              <a:cxn ang="0">
                <a:pos x="123" y="36"/>
              </a:cxn>
              <a:cxn ang="0">
                <a:pos x="129" y="39"/>
              </a:cxn>
              <a:cxn ang="0">
                <a:pos x="135" y="42"/>
              </a:cxn>
              <a:cxn ang="0">
                <a:pos x="135" y="45"/>
              </a:cxn>
              <a:cxn ang="0">
                <a:pos x="135" y="48"/>
              </a:cxn>
              <a:cxn ang="0">
                <a:pos x="133" y="53"/>
              </a:cxn>
              <a:cxn ang="0">
                <a:pos x="133" y="56"/>
              </a:cxn>
              <a:cxn ang="0">
                <a:pos x="125" y="57"/>
              </a:cxn>
              <a:cxn ang="0">
                <a:pos x="117" y="59"/>
              </a:cxn>
              <a:cxn ang="0">
                <a:pos x="109" y="59"/>
              </a:cxn>
              <a:cxn ang="0">
                <a:pos x="101" y="57"/>
              </a:cxn>
              <a:cxn ang="0">
                <a:pos x="91" y="56"/>
              </a:cxn>
              <a:cxn ang="0">
                <a:pos x="81" y="53"/>
              </a:cxn>
              <a:cxn ang="0">
                <a:pos x="74" y="50"/>
              </a:cxn>
              <a:cxn ang="0">
                <a:pos x="65" y="46"/>
              </a:cxn>
              <a:cxn ang="0">
                <a:pos x="56" y="44"/>
              </a:cxn>
              <a:cxn ang="0">
                <a:pos x="46" y="39"/>
              </a:cxn>
              <a:cxn ang="0">
                <a:pos x="38" y="34"/>
              </a:cxn>
              <a:cxn ang="0">
                <a:pos x="30" y="31"/>
              </a:cxn>
              <a:cxn ang="0">
                <a:pos x="22" y="28"/>
              </a:cxn>
              <a:cxn ang="0">
                <a:pos x="14" y="25"/>
              </a:cxn>
              <a:cxn ang="0">
                <a:pos x="8" y="22"/>
              </a:cxn>
              <a:cxn ang="0">
                <a:pos x="2" y="20"/>
              </a:cxn>
              <a:cxn ang="0">
                <a:pos x="0" y="17"/>
              </a:cxn>
              <a:cxn ang="0">
                <a:pos x="0" y="14"/>
              </a:cxn>
              <a:cxn ang="0">
                <a:pos x="2" y="10"/>
              </a:cxn>
              <a:cxn ang="0">
                <a:pos x="2" y="7"/>
              </a:cxn>
              <a:cxn ang="0">
                <a:pos x="2" y="7"/>
              </a:cxn>
            </a:cxnLst>
            <a:rect l="0" t="0" r="r" b="b"/>
            <a:pathLst>
              <a:path w="135" h="59">
                <a:moveTo>
                  <a:pt x="2" y="7"/>
                </a:moveTo>
                <a:lnTo>
                  <a:pt x="4" y="4"/>
                </a:lnTo>
                <a:lnTo>
                  <a:pt x="8" y="0"/>
                </a:lnTo>
                <a:lnTo>
                  <a:pt x="10" y="0"/>
                </a:lnTo>
                <a:lnTo>
                  <a:pt x="16" y="0"/>
                </a:lnTo>
                <a:lnTo>
                  <a:pt x="18" y="2"/>
                </a:lnTo>
                <a:lnTo>
                  <a:pt x="20" y="4"/>
                </a:lnTo>
                <a:lnTo>
                  <a:pt x="22" y="4"/>
                </a:lnTo>
                <a:lnTo>
                  <a:pt x="26" y="7"/>
                </a:lnTo>
                <a:lnTo>
                  <a:pt x="30" y="8"/>
                </a:lnTo>
                <a:lnTo>
                  <a:pt x="32" y="11"/>
                </a:lnTo>
                <a:lnTo>
                  <a:pt x="36" y="13"/>
                </a:lnTo>
                <a:lnTo>
                  <a:pt x="42" y="17"/>
                </a:lnTo>
                <a:lnTo>
                  <a:pt x="46" y="19"/>
                </a:lnTo>
                <a:lnTo>
                  <a:pt x="50" y="20"/>
                </a:lnTo>
                <a:lnTo>
                  <a:pt x="56" y="22"/>
                </a:lnTo>
                <a:lnTo>
                  <a:pt x="62" y="23"/>
                </a:lnTo>
                <a:lnTo>
                  <a:pt x="67" y="25"/>
                </a:lnTo>
                <a:lnTo>
                  <a:pt x="74" y="25"/>
                </a:lnTo>
                <a:lnTo>
                  <a:pt x="79" y="27"/>
                </a:lnTo>
                <a:lnTo>
                  <a:pt x="88" y="28"/>
                </a:lnTo>
                <a:lnTo>
                  <a:pt x="93" y="28"/>
                </a:lnTo>
                <a:lnTo>
                  <a:pt x="99" y="30"/>
                </a:lnTo>
                <a:lnTo>
                  <a:pt x="105" y="31"/>
                </a:lnTo>
                <a:lnTo>
                  <a:pt x="111" y="32"/>
                </a:lnTo>
                <a:lnTo>
                  <a:pt x="117" y="34"/>
                </a:lnTo>
                <a:lnTo>
                  <a:pt x="123" y="36"/>
                </a:lnTo>
                <a:lnTo>
                  <a:pt x="129" y="39"/>
                </a:lnTo>
                <a:lnTo>
                  <a:pt x="135" y="42"/>
                </a:lnTo>
                <a:lnTo>
                  <a:pt x="135" y="45"/>
                </a:lnTo>
                <a:lnTo>
                  <a:pt x="135" y="48"/>
                </a:lnTo>
                <a:lnTo>
                  <a:pt x="133" y="53"/>
                </a:lnTo>
                <a:lnTo>
                  <a:pt x="133" y="56"/>
                </a:lnTo>
                <a:lnTo>
                  <a:pt x="125" y="57"/>
                </a:lnTo>
                <a:lnTo>
                  <a:pt x="117" y="59"/>
                </a:lnTo>
                <a:lnTo>
                  <a:pt x="109" y="59"/>
                </a:lnTo>
                <a:lnTo>
                  <a:pt x="101" y="57"/>
                </a:lnTo>
                <a:lnTo>
                  <a:pt x="91" y="56"/>
                </a:lnTo>
                <a:lnTo>
                  <a:pt x="81" y="53"/>
                </a:lnTo>
                <a:lnTo>
                  <a:pt x="74" y="50"/>
                </a:lnTo>
                <a:lnTo>
                  <a:pt x="65" y="46"/>
                </a:lnTo>
                <a:lnTo>
                  <a:pt x="56" y="44"/>
                </a:lnTo>
                <a:lnTo>
                  <a:pt x="46" y="39"/>
                </a:lnTo>
                <a:lnTo>
                  <a:pt x="38" y="34"/>
                </a:lnTo>
                <a:lnTo>
                  <a:pt x="30" y="31"/>
                </a:lnTo>
                <a:lnTo>
                  <a:pt x="22" y="28"/>
                </a:lnTo>
                <a:lnTo>
                  <a:pt x="14" y="25"/>
                </a:lnTo>
                <a:lnTo>
                  <a:pt x="8" y="22"/>
                </a:lnTo>
                <a:lnTo>
                  <a:pt x="2" y="20"/>
                </a:lnTo>
                <a:lnTo>
                  <a:pt x="0" y="17"/>
                </a:lnTo>
                <a:lnTo>
                  <a:pt x="0" y="14"/>
                </a:lnTo>
                <a:lnTo>
                  <a:pt x="2" y="10"/>
                </a:lnTo>
                <a:lnTo>
                  <a:pt x="2" y="7"/>
                </a:lnTo>
                <a:lnTo>
                  <a:pt x="2" y="7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69" name="Freeform 129"/>
          <p:cNvSpPr>
            <a:spLocks noChangeArrowheads="1"/>
          </p:cNvSpPr>
          <p:nvPr/>
        </p:nvSpPr>
        <p:spPr bwMode="auto">
          <a:xfrm>
            <a:off x="7566025" y="1597025"/>
            <a:ext cx="201613" cy="13652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8" y="0"/>
              </a:cxn>
              <a:cxn ang="0">
                <a:pos x="14" y="3"/>
              </a:cxn>
              <a:cxn ang="0">
                <a:pos x="20" y="4"/>
              </a:cxn>
              <a:cxn ang="0">
                <a:pos x="26" y="9"/>
              </a:cxn>
              <a:cxn ang="0">
                <a:pos x="32" y="12"/>
              </a:cxn>
              <a:cxn ang="0">
                <a:pos x="40" y="16"/>
              </a:cxn>
              <a:cxn ang="0">
                <a:pos x="46" y="21"/>
              </a:cxn>
              <a:cxn ang="0">
                <a:pos x="54" y="27"/>
              </a:cxn>
              <a:cxn ang="0">
                <a:pos x="62" y="32"/>
              </a:cxn>
              <a:cxn ang="0">
                <a:pos x="68" y="37"/>
              </a:cxn>
              <a:cxn ang="0">
                <a:pos x="76" y="41"/>
              </a:cxn>
              <a:cxn ang="0">
                <a:pos x="82" y="46"/>
              </a:cxn>
              <a:cxn ang="0">
                <a:pos x="90" y="50"/>
              </a:cxn>
              <a:cxn ang="0">
                <a:pos x="95" y="53"/>
              </a:cxn>
              <a:cxn ang="0">
                <a:pos x="99" y="55"/>
              </a:cxn>
              <a:cxn ang="0">
                <a:pos x="106" y="57"/>
              </a:cxn>
              <a:cxn ang="0">
                <a:pos x="109" y="58"/>
              </a:cxn>
              <a:cxn ang="0">
                <a:pos x="115" y="60"/>
              </a:cxn>
              <a:cxn ang="0">
                <a:pos x="119" y="62"/>
              </a:cxn>
              <a:cxn ang="0">
                <a:pos x="123" y="66"/>
              </a:cxn>
              <a:cxn ang="0">
                <a:pos x="125" y="69"/>
              </a:cxn>
              <a:cxn ang="0">
                <a:pos x="127" y="74"/>
              </a:cxn>
              <a:cxn ang="0">
                <a:pos x="125" y="78"/>
              </a:cxn>
              <a:cxn ang="0">
                <a:pos x="123" y="81"/>
              </a:cxn>
              <a:cxn ang="0">
                <a:pos x="118" y="84"/>
              </a:cxn>
              <a:cxn ang="0">
                <a:pos x="113" y="84"/>
              </a:cxn>
              <a:cxn ang="0">
                <a:pos x="107" y="86"/>
              </a:cxn>
              <a:cxn ang="0">
                <a:pos x="104" y="86"/>
              </a:cxn>
              <a:cxn ang="0">
                <a:pos x="97" y="84"/>
              </a:cxn>
              <a:cxn ang="0">
                <a:pos x="92" y="83"/>
              </a:cxn>
              <a:cxn ang="0">
                <a:pos x="88" y="81"/>
              </a:cxn>
              <a:cxn ang="0">
                <a:pos x="83" y="79"/>
              </a:cxn>
              <a:cxn ang="0">
                <a:pos x="78" y="76"/>
              </a:cxn>
              <a:cxn ang="0">
                <a:pos x="74" y="74"/>
              </a:cxn>
              <a:cxn ang="0">
                <a:pos x="70" y="70"/>
              </a:cxn>
              <a:cxn ang="0">
                <a:pos x="66" y="69"/>
              </a:cxn>
              <a:cxn ang="0">
                <a:pos x="62" y="64"/>
              </a:cxn>
              <a:cxn ang="0">
                <a:pos x="58" y="61"/>
              </a:cxn>
              <a:cxn ang="0">
                <a:pos x="54" y="60"/>
              </a:cxn>
              <a:cxn ang="0">
                <a:pos x="52" y="57"/>
              </a:cxn>
              <a:cxn ang="0">
                <a:pos x="48" y="53"/>
              </a:cxn>
              <a:cxn ang="0">
                <a:pos x="44" y="52"/>
              </a:cxn>
              <a:cxn ang="0">
                <a:pos x="40" y="47"/>
              </a:cxn>
              <a:cxn ang="0">
                <a:pos x="36" y="44"/>
              </a:cxn>
              <a:cxn ang="0">
                <a:pos x="30" y="39"/>
              </a:cxn>
              <a:cxn ang="0">
                <a:pos x="26" y="35"/>
              </a:cxn>
              <a:cxn ang="0">
                <a:pos x="20" y="30"/>
              </a:cxn>
              <a:cxn ang="0">
                <a:pos x="16" y="27"/>
              </a:cxn>
              <a:cxn ang="0">
                <a:pos x="10" y="21"/>
              </a:cxn>
              <a:cxn ang="0">
                <a:pos x="8" y="16"/>
              </a:cxn>
              <a:cxn ang="0">
                <a:pos x="4" y="14"/>
              </a:cxn>
              <a:cxn ang="0">
                <a:pos x="2" y="9"/>
              </a:cxn>
              <a:cxn ang="0">
                <a:pos x="0" y="6"/>
              </a:cxn>
              <a:cxn ang="0">
                <a:pos x="0" y="3"/>
              </a:cxn>
              <a:cxn ang="0">
                <a:pos x="0" y="2"/>
              </a:cxn>
              <a:cxn ang="0">
                <a:pos x="4" y="0"/>
              </a:cxn>
              <a:cxn ang="0">
                <a:pos x="4" y="0"/>
              </a:cxn>
            </a:cxnLst>
            <a:rect l="0" t="0" r="r" b="b"/>
            <a:pathLst>
              <a:path w="127" h="86">
                <a:moveTo>
                  <a:pt x="4" y="0"/>
                </a:moveTo>
                <a:lnTo>
                  <a:pt x="8" y="0"/>
                </a:lnTo>
                <a:lnTo>
                  <a:pt x="14" y="3"/>
                </a:lnTo>
                <a:lnTo>
                  <a:pt x="20" y="4"/>
                </a:lnTo>
                <a:lnTo>
                  <a:pt x="26" y="9"/>
                </a:lnTo>
                <a:lnTo>
                  <a:pt x="32" y="12"/>
                </a:lnTo>
                <a:lnTo>
                  <a:pt x="40" y="16"/>
                </a:lnTo>
                <a:lnTo>
                  <a:pt x="46" y="21"/>
                </a:lnTo>
                <a:lnTo>
                  <a:pt x="54" y="27"/>
                </a:lnTo>
                <a:lnTo>
                  <a:pt x="62" y="32"/>
                </a:lnTo>
                <a:lnTo>
                  <a:pt x="68" y="37"/>
                </a:lnTo>
                <a:lnTo>
                  <a:pt x="76" y="41"/>
                </a:lnTo>
                <a:lnTo>
                  <a:pt x="82" y="46"/>
                </a:lnTo>
                <a:lnTo>
                  <a:pt x="90" y="50"/>
                </a:lnTo>
                <a:lnTo>
                  <a:pt x="95" y="53"/>
                </a:lnTo>
                <a:lnTo>
                  <a:pt x="99" y="55"/>
                </a:lnTo>
                <a:lnTo>
                  <a:pt x="106" y="57"/>
                </a:lnTo>
                <a:lnTo>
                  <a:pt x="109" y="58"/>
                </a:lnTo>
                <a:lnTo>
                  <a:pt x="115" y="60"/>
                </a:lnTo>
                <a:lnTo>
                  <a:pt x="119" y="62"/>
                </a:lnTo>
                <a:lnTo>
                  <a:pt x="123" y="66"/>
                </a:lnTo>
                <a:lnTo>
                  <a:pt x="125" y="69"/>
                </a:lnTo>
                <a:lnTo>
                  <a:pt x="127" y="74"/>
                </a:lnTo>
                <a:lnTo>
                  <a:pt x="125" y="78"/>
                </a:lnTo>
                <a:lnTo>
                  <a:pt x="123" y="81"/>
                </a:lnTo>
                <a:lnTo>
                  <a:pt x="118" y="84"/>
                </a:lnTo>
                <a:lnTo>
                  <a:pt x="113" y="84"/>
                </a:lnTo>
                <a:lnTo>
                  <a:pt x="107" y="86"/>
                </a:lnTo>
                <a:lnTo>
                  <a:pt x="104" y="86"/>
                </a:lnTo>
                <a:lnTo>
                  <a:pt x="97" y="84"/>
                </a:lnTo>
                <a:lnTo>
                  <a:pt x="92" y="83"/>
                </a:lnTo>
                <a:lnTo>
                  <a:pt x="88" y="81"/>
                </a:lnTo>
                <a:lnTo>
                  <a:pt x="83" y="79"/>
                </a:lnTo>
                <a:lnTo>
                  <a:pt x="78" y="76"/>
                </a:lnTo>
                <a:lnTo>
                  <a:pt x="74" y="74"/>
                </a:lnTo>
                <a:lnTo>
                  <a:pt x="70" y="70"/>
                </a:lnTo>
                <a:lnTo>
                  <a:pt x="66" y="69"/>
                </a:lnTo>
                <a:lnTo>
                  <a:pt x="62" y="64"/>
                </a:lnTo>
                <a:lnTo>
                  <a:pt x="58" y="61"/>
                </a:lnTo>
                <a:lnTo>
                  <a:pt x="54" y="60"/>
                </a:lnTo>
                <a:lnTo>
                  <a:pt x="52" y="57"/>
                </a:lnTo>
                <a:lnTo>
                  <a:pt x="48" y="53"/>
                </a:lnTo>
                <a:lnTo>
                  <a:pt x="44" y="52"/>
                </a:lnTo>
                <a:lnTo>
                  <a:pt x="40" y="47"/>
                </a:lnTo>
                <a:lnTo>
                  <a:pt x="36" y="44"/>
                </a:lnTo>
                <a:lnTo>
                  <a:pt x="30" y="39"/>
                </a:lnTo>
                <a:lnTo>
                  <a:pt x="26" y="35"/>
                </a:lnTo>
                <a:lnTo>
                  <a:pt x="20" y="30"/>
                </a:lnTo>
                <a:lnTo>
                  <a:pt x="16" y="27"/>
                </a:lnTo>
                <a:lnTo>
                  <a:pt x="10" y="21"/>
                </a:lnTo>
                <a:lnTo>
                  <a:pt x="8" y="16"/>
                </a:lnTo>
                <a:lnTo>
                  <a:pt x="4" y="14"/>
                </a:lnTo>
                <a:lnTo>
                  <a:pt x="2" y="9"/>
                </a:lnTo>
                <a:lnTo>
                  <a:pt x="0" y="6"/>
                </a:lnTo>
                <a:lnTo>
                  <a:pt x="0" y="3"/>
                </a:lnTo>
                <a:lnTo>
                  <a:pt x="0" y="2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70" name="Freeform 130"/>
          <p:cNvSpPr>
            <a:spLocks noChangeArrowheads="1"/>
          </p:cNvSpPr>
          <p:nvPr/>
        </p:nvSpPr>
        <p:spPr bwMode="auto">
          <a:xfrm>
            <a:off x="7377113" y="1320800"/>
            <a:ext cx="242887" cy="122238"/>
          </a:xfrm>
          <a:custGeom>
            <a:avLst/>
            <a:gdLst/>
            <a:ahLst/>
            <a:cxnLst>
              <a:cxn ang="0">
                <a:pos x="153" y="2"/>
              </a:cxn>
              <a:cxn ang="0">
                <a:pos x="149" y="8"/>
              </a:cxn>
              <a:cxn ang="0">
                <a:pos x="145" y="14"/>
              </a:cxn>
              <a:cxn ang="0">
                <a:pos x="139" y="22"/>
              </a:cxn>
              <a:cxn ang="0">
                <a:pos x="131" y="28"/>
              </a:cxn>
              <a:cxn ang="0">
                <a:pos x="121" y="36"/>
              </a:cxn>
              <a:cxn ang="0">
                <a:pos x="109" y="40"/>
              </a:cxn>
              <a:cxn ang="0">
                <a:pos x="100" y="44"/>
              </a:cxn>
              <a:cxn ang="0">
                <a:pos x="90" y="46"/>
              </a:cxn>
              <a:cxn ang="0">
                <a:pos x="80" y="50"/>
              </a:cxn>
              <a:cxn ang="0">
                <a:pos x="72" y="53"/>
              </a:cxn>
              <a:cxn ang="0">
                <a:pos x="66" y="57"/>
              </a:cxn>
              <a:cxn ang="0">
                <a:pos x="58" y="62"/>
              </a:cxn>
              <a:cxn ang="0">
                <a:pos x="50" y="65"/>
              </a:cxn>
              <a:cxn ang="0">
                <a:pos x="40" y="69"/>
              </a:cxn>
              <a:cxn ang="0">
                <a:pos x="30" y="72"/>
              </a:cxn>
              <a:cxn ang="0">
                <a:pos x="22" y="74"/>
              </a:cxn>
              <a:cxn ang="0">
                <a:pos x="16" y="74"/>
              </a:cxn>
              <a:cxn ang="0">
                <a:pos x="9" y="76"/>
              </a:cxn>
              <a:cxn ang="0">
                <a:pos x="2" y="77"/>
              </a:cxn>
              <a:cxn ang="0">
                <a:pos x="2" y="71"/>
              </a:cxn>
              <a:cxn ang="0">
                <a:pos x="12" y="60"/>
              </a:cxn>
              <a:cxn ang="0">
                <a:pos x="28" y="50"/>
              </a:cxn>
              <a:cxn ang="0">
                <a:pos x="46" y="40"/>
              </a:cxn>
              <a:cxn ang="0">
                <a:pos x="68" y="31"/>
              </a:cxn>
              <a:cxn ang="0">
                <a:pos x="88" y="22"/>
              </a:cxn>
              <a:cxn ang="0">
                <a:pos x="107" y="14"/>
              </a:cxn>
              <a:cxn ang="0">
                <a:pos x="123" y="8"/>
              </a:cxn>
              <a:cxn ang="0">
                <a:pos x="129" y="5"/>
              </a:cxn>
              <a:cxn ang="0">
                <a:pos x="137" y="4"/>
              </a:cxn>
              <a:cxn ang="0">
                <a:pos x="143" y="2"/>
              </a:cxn>
              <a:cxn ang="0">
                <a:pos x="151" y="0"/>
              </a:cxn>
              <a:cxn ang="0">
                <a:pos x="153" y="0"/>
              </a:cxn>
            </a:cxnLst>
            <a:rect l="0" t="0" r="r" b="b"/>
            <a:pathLst>
              <a:path w="153" h="77">
                <a:moveTo>
                  <a:pt x="153" y="0"/>
                </a:moveTo>
                <a:lnTo>
                  <a:pt x="153" y="2"/>
                </a:lnTo>
                <a:lnTo>
                  <a:pt x="151" y="5"/>
                </a:lnTo>
                <a:lnTo>
                  <a:pt x="149" y="8"/>
                </a:lnTo>
                <a:lnTo>
                  <a:pt x="149" y="11"/>
                </a:lnTo>
                <a:lnTo>
                  <a:pt x="145" y="14"/>
                </a:lnTo>
                <a:lnTo>
                  <a:pt x="143" y="17"/>
                </a:lnTo>
                <a:lnTo>
                  <a:pt x="139" y="22"/>
                </a:lnTo>
                <a:lnTo>
                  <a:pt x="135" y="25"/>
                </a:lnTo>
                <a:lnTo>
                  <a:pt x="131" y="28"/>
                </a:lnTo>
                <a:lnTo>
                  <a:pt x="125" y="32"/>
                </a:lnTo>
                <a:lnTo>
                  <a:pt x="121" y="36"/>
                </a:lnTo>
                <a:lnTo>
                  <a:pt x="116" y="39"/>
                </a:lnTo>
                <a:lnTo>
                  <a:pt x="109" y="40"/>
                </a:lnTo>
                <a:lnTo>
                  <a:pt x="104" y="44"/>
                </a:lnTo>
                <a:lnTo>
                  <a:pt x="100" y="44"/>
                </a:lnTo>
                <a:lnTo>
                  <a:pt x="93" y="45"/>
                </a:lnTo>
                <a:lnTo>
                  <a:pt x="90" y="46"/>
                </a:lnTo>
                <a:lnTo>
                  <a:pt x="84" y="48"/>
                </a:lnTo>
                <a:lnTo>
                  <a:pt x="80" y="50"/>
                </a:lnTo>
                <a:lnTo>
                  <a:pt x="76" y="51"/>
                </a:lnTo>
                <a:lnTo>
                  <a:pt x="72" y="53"/>
                </a:lnTo>
                <a:lnTo>
                  <a:pt x="70" y="56"/>
                </a:lnTo>
                <a:lnTo>
                  <a:pt x="66" y="57"/>
                </a:lnTo>
                <a:lnTo>
                  <a:pt x="62" y="60"/>
                </a:lnTo>
                <a:lnTo>
                  <a:pt x="58" y="62"/>
                </a:lnTo>
                <a:lnTo>
                  <a:pt x="54" y="63"/>
                </a:lnTo>
                <a:lnTo>
                  <a:pt x="50" y="65"/>
                </a:lnTo>
                <a:lnTo>
                  <a:pt x="46" y="68"/>
                </a:lnTo>
                <a:lnTo>
                  <a:pt x="40" y="69"/>
                </a:lnTo>
                <a:lnTo>
                  <a:pt x="36" y="71"/>
                </a:lnTo>
                <a:lnTo>
                  <a:pt x="30" y="72"/>
                </a:lnTo>
                <a:lnTo>
                  <a:pt x="24" y="74"/>
                </a:lnTo>
                <a:lnTo>
                  <a:pt x="22" y="74"/>
                </a:lnTo>
                <a:lnTo>
                  <a:pt x="20" y="74"/>
                </a:lnTo>
                <a:lnTo>
                  <a:pt x="16" y="74"/>
                </a:lnTo>
                <a:lnTo>
                  <a:pt x="12" y="76"/>
                </a:lnTo>
                <a:lnTo>
                  <a:pt x="9" y="76"/>
                </a:lnTo>
                <a:lnTo>
                  <a:pt x="4" y="77"/>
                </a:lnTo>
                <a:lnTo>
                  <a:pt x="2" y="77"/>
                </a:lnTo>
                <a:lnTo>
                  <a:pt x="0" y="77"/>
                </a:lnTo>
                <a:lnTo>
                  <a:pt x="2" y="71"/>
                </a:lnTo>
                <a:lnTo>
                  <a:pt x="7" y="67"/>
                </a:lnTo>
                <a:lnTo>
                  <a:pt x="12" y="60"/>
                </a:lnTo>
                <a:lnTo>
                  <a:pt x="20" y="56"/>
                </a:lnTo>
                <a:lnTo>
                  <a:pt x="28" y="50"/>
                </a:lnTo>
                <a:lnTo>
                  <a:pt x="36" y="45"/>
                </a:lnTo>
                <a:lnTo>
                  <a:pt x="46" y="40"/>
                </a:lnTo>
                <a:lnTo>
                  <a:pt x="58" y="36"/>
                </a:lnTo>
                <a:lnTo>
                  <a:pt x="68" y="31"/>
                </a:lnTo>
                <a:lnTo>
                  <a:pt x="78" y="27"/>
                </a:lnTo>
                <a:lnTo>
                  <a:pt x="88" y="22"/>
                </a:lnTo>
                <a:lnTo>
                  <a:pt x="97" y="19"/>
                </a:lnTo>
                <a:lnTo>
                  <a:pt x="107" y="14"/>
                </a:lnTo>
                <a:lnTo>
                  <a:pt x="116" y="11"/>
                </a:lnTo>
                <a:lnTo>
                  <a:pt x="123" y="8"/>
                </a:lnTo>
                <a:lnTo>
                  <a:pt x="129" y="7"/>
                </a:lnTo>
                <a:lnTo>
                  <a:pt x="129" y="5"/>
                </a:lnTo>
                <a:lnTo>
                  <a:pt x="133" y="5"/>
                </a:lnTo>
                <a:lnTo>
                  <a:pt x="137" y="4"/>
                </a:lnTo>
                <a:lnTo>
                  <a:pt x="141" y="4"/>
                </a:lnTo>
                <a:lnTo>
                  <a:pt x="143" y="2"/>
                </a:lnTo>
                <a:lnTo>
                  <a:pt x="147" y="2"/>
                </a:lnTo>
                <a:lnTo>
                  <a:pt x="151" y="0"/>
                </a:lnTo>
                <a:lnTo>
                  <a:pt x="153" y="0"/>
                </a:lnTo>
                <a:lnTo>
                  <a:pt x="153" y="0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71" name="Freeform 131"/>
          <p:cNvSpPr>
            <a:spLocks noChangeArrowheads="1"/>
          </p:cNvSpPr>
          <p:nvPr/>
        </p:nvSpPr>
        <p:spPr bwMode="auto">
          <a:xfrm>
            <a:off x="7264400" y="1314450"/>
            <a:ext cx="107950" cy="77788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6" y="0"/>
              </a:cxn>
              <a:cxn ang="0">
                <a:pos x="18" y="0"/>
              </a:cxn>
              <a:cxn ang="0">
                <a:pos x="20" y="1"/>
              </a:cxn>
              <a:cxn ang="0">
                <a:pos x="24" y="3"/>
              </a:cxn>
              <a:cxn ang="0">
                <a:pos x="28" y="6"/>
              </a:cxn>
              <a:cxn ang="0">
                <a:pos x="32" y="11"/>
              </a:cxn>
              <a:cxn ang="0">
                <a:pos x="36" y="14"/>
              </a:cxn>
              <a:cxn ang="0">
                <a:pos x="40" y="18"/>
              </a:cxn>
              <a:cxn ang="0">
                <a:pos x="42" y="20"/>
              </a:cxn>
              <a:cxn ang="0">
                <a:pos x="44" y="21"/>
              </a:cxn>
              <a:cxn ang="0">
                <a:pos x="48" y="23"/>
              </a:cxn>
              <a:cxn ang="0">
                <a:pos x="52" y="24"/>
              </a:cxn>
              <a:cxn ang="0">
                <a:pos x="56" y="26"/>
              </a:cxn>
              <a:cxn ang="0">
                <a:pos x="57" y="27"/>
              </a:cxn>
              <a:cxn ang="0">
                <a:pos x="61" y="29"/>
              </a:cxn>
              <a:cxn ang="0">
                <a:pos x="66" y="32"/>
              </a:cxn>
              <a:cxn ang="0">
                <a:pos x="68" y="35"/>
              </a:cxn>
              <a:cxn ang="0">
                <a:pos x="68" y="40"/>
              </a:cxn>
              <a:cxn ang="0">
                <a:pos x="68" y="41"/>
              </a:cxn>
              <a:cxn ang="0">
                <a:pos x="66" y="46"/>
              </a:cxn>
              <a:cxn ang="0">
                <a:pos x="59" y="48"/>
              </a:cxn>
              <a:cxn ang="0">
                <a:pos x="57" y="48"/>
              </a:cxn>
              <a:cxn ang="0">
                <a:pos x="52" y="48"/>
              </a:cxn>
              <a:cxn ang="0">
                <a:pos x="48" y="49"/>
              </a:cxn>
              <a:cxn ang="0">
                <a:pos x="44" y="48"/>
              </a:cxn>
              <a:cxn ang="0">
                <a:pos x="40" y="48"/>
              </a:cxn>
              <a:cxn ang="0">
                <a:pos x="36" y="44"/>
              </a:cxn>
              <a:cxn ang="0">
                <a:pos x="34" y="44"/>
              </a:cxn>
              <a:cxn ang="0">
                <a:pos x="28" y="41"/>
              </a:cxn>
              <a:cxn ang="0">
                <a:pos x="24" y="40"/>
              </a:cxn>
              <a:cxn ang="0">
                <a:pos x="22" y="36"/>
              </a:cxn>
              <a:cxn ang="0">
                <a:pos x="18" y="34"/>
              </a:cxn>
              <a:cxn ang="0">
                <a:pos x="14" y="32"/>
              </a:cxn>
              <a:cxn ang="0">
                <a:pos x="10" y="29"/>
              </a:cxn>
              <a:cxn ang="0">
                <a:pos x="8" y="26"/>
              </a:cxn>
              <a:cxn ang="0">
                <a:pos x="6" y="24"/>
              </a:cxn>
              <a:cxn ang="0">
                <a:pos x="2" y="21"/>
              </a:cxn>
              <a:cxn ang="0">
                <a:pos x="0" y="18"/>
              </a:cxn>
              <a:cxn ang="0">
                <a:pos x="0" y="14"/>
              </a:cxn>
              <a:cxn ang="0">
                <a:pos x="0" y="11"/>
              </a:cxn>
              <a:cxn ang="0">
                <a:pos x="2" y="6"/>
              </a:cxn>
              <a:cxn ang="0">
                <a:pos x="4" y="3"/>
              </a:cxn>
              <a:cxn ang="0">
                <a:pos x="8" y="1"/>
              </a:cxn>
              <a:cxn ang="0">
                <a:pos x="12" y="0"/>
              </a:cxn>
              <a:cxn ang="0">
                <a:pos x="12" y="0"/>
              </a:cxn>
            </a:cxnLst>
            <a:rect l="0" t="0" r="r" b="b"/>
            <a:pathLst>
              <a:path w="68" h="49">
                <a:moveTo>
                  <a:pt x="12" y="0"/>
                </a:moveTo>
                <a:lnTo>
                  <a:pt x="16" y="0"/>
                </a:lnTo>
                <a:lnTo>
                  <a:pt x="18" y="0"/>
                </a:lnTo>
                <a:lnTo>
                  <a:pt x="20" y="1"/>
                </a:lnTo>
                <a:lnTo>
                  <a:pt x="24" y="3"/>
                </a:lnTo>
                <a:lnTo>
                  <a:pt x="28" y="6"/>
                </a:lnTo>
                <a:lnTo>
                  <a:pt x="32" y="11"/>
                </a:lnTo>
                <a:lnTo>
                  <a:pt x="36" y="14"/>
                </a:lnTo>
                <a:lnTo>
                  <a:pt x="40" y="18"/>
                </a:lnTo>
                <a:lnTo>
                  <a:pt x="42" y="20"/>
                </a:lnTo>
                <a:lnTo>
                  <a:pt x="44" y="21"/>
                </a:lnTo>
                <a:lnTo>
                  <a:pt x="48" y="23"/>
                </a:lnTo>
                <a:lnTo>
                  <a:pt x="52" y="24"/>
                </a:lnTo>
                <a:lnTo>
                  <a:pt x="56" y="26"/>
                </a:lnTo>
                <a:lnTo>
                  <a:pt x="57" y="27"/>
                </a:lnTo>
                <a:lnTo>
                  <a:pt x="61" y="29"/>
                </a:lnTo>
                <a:lnTo>
                  <a:pt x="66" y="32"/>
                </a:lnTo>
                <a:lnTo>
                  <a:pt x="68" y="35"/>
                </a:lnTo>
                <a:lnTo>
                  <a:pt x="68" y="40"/>
                </a:lnTo>
                <a:lnTo>
                  <a:pt x="68" y="41"/>
                </a:lnTo>
                <a:lnTo>
                  <a:pt x="66" y="46"/>
                </a:lnTo>
                <a:lnTo>
                  <a:pt x="59" y="48"/>
                </a:lnTo>
                <a:lnTo>
                  <a:pt x="57" y="48"/>
                </a:lnTo>
                <a:lnTo>
                  <a:pt x="52" y="48"/>
                </a:lnTo>
                <a:lnTo>
                  <a:pt x="48" y="49"/>
                </a:lnTo>
                <a:lnTo>
                  <a:pt x="44" y="48"/>
                </a:lnTo>
                <a:lnTo>
                  <a:pt x="40" y="48"/>
                </a:lnTo>
                <a:lnTo>
                  <a:pt x="36" y="44"/>
                </a:lnTo>
                <a:lnTo>
                  <a:pt x="34" y="44"/>
                </a:lnTo>
                <a:lnTo>
                  <a:pt x="28" y="41"/>
                </a:lnTo>
                <a:lnTo>
                  <a:pt x="24" y="40"/>
                </a:lnTo>
                <a:lnTo>
                  <a:pt x="22" y="36"/>
                </a:lnTo>
                <a:lnTo>
                  <a:pt x="18" y="34"/>
                </a:lnTo>
                <a:lnTo>
                  <a:pt x="14" y="32"/>
                </a:lnTo>
                <a:lnTo>
                  <a:pt x="10" y="29"/>
                </a:lnTo>
                <a:lnTo>
                  <a:pt x="8" y="26"/>
                </a:lnTo>
                <a:lnTo>
                  <a:pt x="6" y="24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0" y="11"/>
                </a:lnTo>
                <a:lnTo>
                  <a:pt x="2" y="6"/>
                </a:lnTo>
                <a:lnTo>
                  <a:pt x="4" y="3"/>
                </a:lnTo>
                <a:lnTo>
                  <a:pt x="8" y="1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72" name="Freeform 132"/>
          <p:cNvSpPr>
            <a:spLocks noChangeArrowheads="1"/>
          </p:cNvSpPr>
          <p:nvPr/>
        </p:nvSpPr>
        <p:spPr bwMode="auto">
          <a:xfrm>
            <a:off x="7334250" y="1493838"/>
            <a:ext cx="57150" cy="214312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5"/>
              </a:cxn>
              <a:cxn ang="0">
                <a:pos x="0" y="8"/>
              </a:cxn>
              <a:cxn ang="0">
                <a:pos x="0" y="16"/>
              </a:cxn>
              <a:cxn ang="0">
                <a:pos x="0" y="23"/>
              </a:cxn>
              <a:cxn ang="0">
                <a:pos x="1" y="32"/>
              </a:cxn>
              <a:cxn ang="0">
                <a:pos x="1" y="45"/>
              </a:cxn>
              <a:cxn ang="0">
                <a:pos x="4" y="55"/>
              </a:cxn>
              <a:cxn ang="0">
                <a:pos x="6" y="68"/>
              </a:cxn>
              <a:cxn ang="0">
                <a:pos x="8" y="80"/>
              </a:cxn>
              <a:cxn ang="0">
                <a:pos x="10" y="92"/>
              </a:cxn>
              <a:cxn ang="0">
                <a:pos x="12" y="103"/>
              </a:cxn>
              <a:cxn ang="0">
                <a:pos x="13" y="112"/>
              </a:cxn>
              <a:cxn ang="0">
                <a:pos x="15" y="122"/>
              </a:cxn>
              <a:cxn ang="0">
                <a:pos x="20" y="127"/>
              </a:cxn>
              <a:cxn ang="0">
                <a:pos x="22" y="132"/>
              </a:cxn>
              <a:cxn ang="0">
                <a:pos x="24" y="135"/>
              </a:cxn>
              <a:cxn ang="0">
                <a:pos x="25" y="134"/>
              </a:cxn>
              <a:cxn ang="0">
                <a:pos x="27" y="132"/>
              </a:cxn>
              <a:cxn ang="0">
                <a:pos x="29" y="127"/>
              </a:cxn>
              <a:cxn ang="0">
                <a:pos x="31" y="125"/>
              </a:cxn>
              <a:cxn ang="0">
                <a:pos x="31" y="118"/>
              </a:cxn>
              <a:cxn ang="0">
                <a:pos x="34" y="112"/>
              </a:cxn>
              <a:cxn ang="0">
                <a:pos x="34" y="104"/>
              </a:cxn>
              <a:cxn ang="0">
                <a:pos x="36" y="97"/>
              </a:cxn>
              <a:cxn ang="0">
                <a:pos x="34" y="89"/>
              </a:cxn>
              <a:cxn ang="0">
                <a:pos x="34" y="81"/>
              </a:cxn>
              <a:cxn ang="0">
                <a:pos x="34" y="72"/>
              </a:cxn>
              <a:cxn ang="0">
                <a:pos x="34" y="65"/>
              </a:cxn>
              <a:cxn ang="0">
                <a:pos x="34" y="57"/>
              </a:cxn>
              <a:cxn ang="0">
                <a:pos x="31" y="51"/>
              </a:cxn>
              <a:cxn ang="0">
                <a:pos x="31" y="45"/>
              </a:cxn>
              <a:cxn ang="0">
                <a:pos x="29" y="40"/>
              </a:cxn>
              <a:cxn ang="0">
                <a:pos x="27" y="36"/>
              </a:cxn>
              <a:cxn ang="0">
                <a:pos x="25" y="31"/>
              </a:cxn>
              <a:cxn ang="0">
                <a:pos x="24" y="26"/>
              </a:cxn>
              <a:cxn ang="0">
                <a:pos x="22" y="23"/>
              </a:cxn>
              <a:cxn ang="0">
                <a:pos x="17" y="19"/>
              </a:cxn>
              <a:cxn ang="0">
                <a:pos x="15" y="14"/>
              </a:cxn>
              <a:cxn ang="0">
                <a:pos x="13" y="11"/>
              </a:cxn>
              <a:cxn ang="0">
                <a:pos x="10" y="8"/>
              </a:cxn>
              <a:cxn ang="0">
                <a:pos x="8" y="5"/>
              </a:cxn>
              <a:cxn ang="0">
                <a:pos x="6" y="2"/>
              </a:cxn>
              <a:cxn ang="0">
                <a:pos x="4" y="0"/>
              </a:cxn>
              <a:cxn ang="0">
                <a:pos x="1" y="0"/>
              </a:cxn>
              <a:cxn ang="0">
                <a:pos x="0" y="0"/>
              </a:cxn>
              <a:cxn ang="0">
                <a:pos x="0" y="4"/>
              </a:cxn>
              <a:cxn ang="0">
                <a:pos x="0" y="4"/>
              </a:cxn>
            </a:cxnLst>
            <a:rect l="0" t="0" r="r" b="b"/>
            <a:pathLst>
              <a:path w="36" h="135">
                <a:moveTo>
                  <a:pt x="0" y="4"/>
                </a:moveTo>
                <a:lnTo>
                  <a:pt x="0" y="5"/>
                </a:lnTo>
                <a:lnTo>
                  <a:pt x="0" y="8"/>
                </a:lnTo>
                <a:lnTo>
                  <a:pt x="0" y="16"/>
                </a:lnTo>
                <a:lnTo>
                  <a:pt x="0" y="23"/>
                </a:lnTo>
                <a:lnTo>
                  <a:pt x="1" y="32"/>
                </a:lnTo>
                <a:lnTo>
                  <a:pt x="1" y="45"/>
                </a:lnTo>
                <a:lnTo>
                  <a:pt x="4" y="55"/>
                </a:lnTo>
                <a:lnTo>
                  <a:pt x="6" y="68"/>
                </a:lnTo>
                <a:lnTo>
                  <a:pt x="8" y="80"/>
                </a:lnTo>
                <a:lnTo>
                  <a:pt x="10" y="92"/>
                </a:lnTo>
                <a:lnTo>
                  <a:pt x="12" y="103"/>
                </a:lnTo>
                <a:lnTo>
                  <a:pt x="13" y="112"/>
                </a:lnTo>
                <a:lnTo>
                  <a:pt x="15" y="122"/>
                </a:lnTo>
                <a:lnTo>
                  <a:pt x="20" y="127"/>
                </a:lnTo>
                <a:lnTo>
                  <a:pt x="22" y="132"/>
                </a:lnTo>
                <a:lnTo>
                  <a:pt x="24" y="135"/>
                </a:lnTo>
                <a:lnTo>
                  <a:pt x="25" y="134"/>
                </a:lnTo>
                <a:lnTo>
                  <a:pt x="27" y="132"/>
                </a:lnTo>
                <a:lnTo>
                  <a:pt x="29" y="127"/>
                </a:lnTo>
                <a:lnTo>
                  <a:pt x="31" y="125"/>
                </a:lnTo>
                <a:lnTo>
                  <a:pt x="31" y="118"/>
                </a:lnTo>
                <a:lnTo>
                  <a:pt x="34" y="112"/>
                </a:lnTo>
                <a:lnTo>
                  <a:pt x="34" y="104"/>
                </a:lnTo>
                <a:lnTo>
                  <a:pt x="36" y="97"/>
                </a:lnTo>
                <a:lnTo>
                  <a:pt x="34" y="89"/>
                </a:lnTo>
                <a:lnTo>
                  <a:pt x="34" y="81"/>
                </a:lnTo>
                <a:lnTo>
                  <a:pt x="34" y="72"/>
                </a:lnTo>
                <a:lnTo>
                  <a:pt x="34" y="65"/>
                </a:lnTo>
                <a:lnTo>
                  <a:pt x="34" y="57"/>
                </a:lnTo>
                <a:lnTo>
                  <a:pt x="31" y="51"/>
                </a:lnTo>
                <a:lnTo>
                  <a:pt x="31" y="45"/>
                </a:lnTo>
                <a:lnTo>
                  <a:pt x="29" y="40"/>
                </a:lnTo>
                <a:lnTo>
                  <a:pt x="27" y="36"/>
                </a:lnTo>
                <a:lnTo>
                  <a:pt x="25" y="31"/>
                </a:lnTo>
                <a:lnTo>
                  <a:pt x="24" y="26"/>
                </a:lnTo>
                <a:lnTo>
                  <a:pt x="22" y="23"/>
                </a:lnTo>
                <a:lnTo>
                  <a:pt x="17" y="19"/>
                </a:lnTo>
                <a:lnTo>
                  <a:pt x="15" y="14"/>
                </a:lnTo>
                <a:lnTo>
                  <a:pt x="13" y="11"/>
                </a:lnTo>
                <a:lnTo>
                  <a:pt x="10" y="8"/>
                </a:lnTo>
                <a:lnTo>
                  <a:pt x="8" y="5"/>
                </a:lnTo>
                <a:lnTo>
                  <a:pt x="6" y="2"/>
                </a:lnTo>
                <a:lnTo>
                  <a:pt x="4" y="0"/>
                </a:lnTo>
                <a:lnTo>
                  <a:pt x="1" y="0"/>
                </a:lnTo>
                <a:lnTo>
                  <a:pt x="0" y="0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73" name="Freeform 133"/>
          <p:cNvSpPr>
            <a:spLocks noChangeArrowheads="1"/>
          </p:cNvSpPr>
          <p:nvPr/>
        </p:nvSpPr>
        <p:spPr bwMode="auto">
          <a:xfrm>
            <a:off x="7639050" y="1584325"/>
            <a:ext cx="279400" cy="41275"/>
          </a:xfrm>
          <a:custGeom>
            <a:avLst/>
            <a:gdLst/>
            <a:ahLst/>
            <a:cxnLst>
              <a:cxn ang="0">
                <a:pos x="174" y="8"/>
              </a:cxn>
              <a:cxn ang="0">
                <a:pos x="170" y="11"/>
              </a:cxn>
              <a:cxn ang="0">
                <a:pos x="165" y="15"/>
              </a:cxn>
              <a:cxn ang="0">
                <a:pos x="156" y="19"/>
              </a:cxn>
              <a:cxn ang="0">
                <a:pos x="146" y="20"/>
              </a:cxn>
              <a:cxn ang="0">
                <a:pos x="139" y="20"/>
              </a:cxn>
              <a:cxn ang="0">
                <a:pos x="129" y="20"/>
              </a:cxn>
              <a:cxn ang="0">
                <a:pos x="119" y="20"/>
              </a:cxn>
              <a:cxn ang="0">
                <a:pos x="109" y="17"/>
              </a:cxn>
              <a:cxn ang="0">
                <a:pos x="99" y="17"/>
              </a:cxn>
              <a:cxn ang="0">
                <a:pos x="87" y="19"/>
              </a:cxn>
              <a:cxn ang="0">
                <a:pos x="75" y="20"/>
              </a:cxn>
              <a:cxn ang="0">
                <a:pos x="63" y="23"/>
              </a:cxn>
              <a:cxn ang="0">
                <a:pos x="49" y="24"/>
              </a:cxn>
              <a:cxn ang="0">
                <a:pos x="37" y="26"/>
              </a:cxn>
              <a:cxn ang="0">
                <a:pos x="26" y="26"/>
              </a:cxn>
              <a:cxn ang="0">
                <a:pos x="20" y="23"/>
              </a:cxn>
              <a:cxn ang="0">
                <a:pos x="14" y="22"/>
              </a:cxn>
              <a:cxn ang="0">
                <a:pos x="8" y="20"/>
              </a:cxn>
              <a:cxn ang="0">
                <a:pos x="2" y="19"/>
              </a:cxn>
              <a:cxn ang="0">
                <a:pos x="6" y="12"/>
              </a:cxn>
              <a:cxn ang="0">
                <a:pos x="24" y="6"/>
              </a:cxn>
              <a:cxn ang="0">
                <a:pos x="44" y="2"/>
              </a:cxn>
              <a:cxn ang="0">
                <a:pos x="65" y="0"/>
              </a:cxn>
              <a:cxn ang="0">
                <a:pos x="89" y="0"/>
              </a:cxn>
              <a:cxn ang="0">
                <a:pos x="111" y="0"/>
              </a:cxn>
              <a:cxn ang="0">
                <a:pos x="131" y="0"/>
              </a:cxn>
              <a:cxn ang="0">
                <a:pos x="149" y="0"/>
              </a:cxn>
              <a:cxn ang="0">
                <a:pos x="156" y="0"/>
              </a:cxn>
              <a:cxn ang="0">
                <a:pos x="163" y="2"/>
              </a:cxn>
              <a:cxn ang="0">
                <a:pos x="168" y="3"/>
              </a:cxn>
              <a:cxn ang="0">
                <a:pos x="174" y="5"/>
              </a:cxn>
              <a:cxn ang="0">
                <a:pos x="176" y="6"/>
              </a:cxn>
            </a:cxnLst>
            <a:rect l="0" t="0" r="r" b="b"/>
            <a:pathLst>
              <a:path w="176" h="26">
                <a:moveTo>
                  <a:pt x="176" y="6"/>
                </a:moveTo>
                <a:lnTo>
                  <a:pt x="174" y="8"/>
                </a:lnTo>
                <a:lnTo>
                  <a:pt x="172" y="10"/>
                </a:lnTo>
                <a:lnTo>
                  <a:pt x="170" y="11"/>
                </a:lnTo>
                <a:lnTo>
                  <a:pt x="167" y="14"/>
                </a:lnTo>
                <a:lnTo>
                  <a:pt x="165" y="15"/>
                </a:lnTo>
                <a:lnTo>
                  <a:pt x="160" y="17"/>
                </a:lnTo>
                <a:lnTo>
                  <a:pt x="156" y="19"/>
                </a:lnTo>
                <a:lnTo>
                  <a:pt x="153" y="19"/>
                </a:lnTo>
                <a:lnTo>
                  <a:pt x="146" y="20"/>
                </a:lnTo>
                <a:lnTo>
                  <a:pt x="143" y="20"/>
                </a:lnTo>
                <a:lnTo>
                  <a:pt x="139" y="20"/>
                </a:lnTo>
                <a:lnTo>
                  <a:pt x="133" y="22"/>
                </a:lnTo>
                <a:lnTo>
                  <a:pt x="129" y="20"/>
                </a:lnTo>
                <a:lnTo>
                  <a:pt x="123" y="20"/>
                </a:lnTo>
                <a:lnTo>
                  <a:pt x="119" y="20"/>
                </a:lnTo>
                <a:lnTo>
                  <a:pt x="115" y="19"/>
                </a:lnTo>
                <a:lnTo>
                  <a:pt x="109" y="17"/>
                </a:lnTo>
                <a:lnTo>
                  <a:pt x="105" y="17"/>
                </a:lnTo>
                <a:lnTo>
                  <a:pt x="99" y="17"/>
                </a:lnTo>
                <a:lnTo>
                  <a:pt x="93" y="19"/>
                </a:lnTo>
                <a:lnTo>
                  <a:pt x="87" y="19"/>
                </a:lnTo>
                <a:lnTo>
                  <a:pt x="81" y="19"/>
                </a:lnTo>
                <a:lnTo>
                  <a:pt x="75" y="20"/>
                </a:lnTo>
                <a:lnTo>
                  <a:pt x="69" y="22"/>
                </a:lnTo>
                <a:lnTo>
                  <a:pt x="63" y="23"/>
                </a:lnTo>
                <a:lnTo>
                  <a:pt x="58" y="23"/>
                </a:lnTo>
                <a:lnTo>
                  <a:pt x="49" y="24"/>
                </a:lnTo>
                <a:lnTo>
                  <a:pt x="44" y="26"/>
                </a:lnTo>
                <a:lnTo>
                  <a:pt x="37" y="26"/>
                </a:lnTo>
                <a:lnTo>
                  <a:pt x="32" y="26"/>
                </a:lnTo>
                <a:lnTo>
                  <a:pt x="26" y="26"/>
                </a:lnTo>
                <a:lnTo>
                  <a:pt x="22" y="24"/>
                </a:lnTo>
                <a:lnTo>
                  <a:pt x="20" y="23"/>
                </a:lnTo>
                <a:lnTo>
                  <a:pt x="18" y="23"/>
                </a:lnTo>
                <a:lnTo>
                  <a:pt x="14" y="22"/>
                </a:lnTo>
                <a:lnTo>
                  <a:pt x="10" y="20"/>
                </a:lnTo>
                <a:lnTo>
                  <a:pt x="8" y="20"/>
                </a:lnTo>
                <a:lnTo>
                  <a:pt x="4" y="19"/>
                </a:lnTo>
                <a:lnTo>
                  <a:pt x="2" y="19"/>
                </a:lnTo>
                <a:lnTo>
                  <a:pt x="0" y="17"/>
                </a:lnTo>
                <a:lnTo>
                  <a:pt x="6" y="12"/>
                </a:lnTo>
                <a:lnTo>
                  <a:pt x="14" y="10"/>
                </a:lnTo>
                <a:lnTo>
                  <a:pt x="24" y="6"/>
                </a:lnTo>
                <a:lnTo>
                  <a:pt x="34" y="3"/>
                </a:lnTo>
                <a:lnTo>
                  <a:pt x="44" y="2"/>
                </a:lnTo>
                <a:lnTo>
                  <a:pt x="56" y="0"/>
                </a:lnTo>
                <a:lnTo>
                  <a:pt x="65" y="0"/>
                </a:lnTo>
                <a:lnTo>
                  <a:pt x="77" y="0"/>
                </a:lnTo>
                <a:lnTo>
                  <a:pt x="89" y="0"/>
                </a:lnTo>
                <a:lnTo>
                  <a:pt x="101" y="0"/>
                </a:lnTo>
                <a:lnTo>
                  <a:pt x="111" y="0"/>
                </a:lnTo>
                <a:lnTo>
                  <a:pt x="123" y="0"/>
                </a:lnTo>
                <a:lnTo>
                  <a:pt x="131" y="0"/>
                </a:lnTo>
                <a:lnTo>
                  <a:pt x="141" y="0"/>
                </a:lnTo>
                <a:lnTo>
                  <a:pt x="149" y="0"/>
                </a:lnTo>
                <a:lnTo>
                  <a:pt x="155" y="0"/>
                </a:lnTo>
                <a:lnTo>
                  <a:pt x="156" y="0"/>
                </a:lnTo>
                <a:lnTo>
                  <a:pt x="158" y="0"/>
                </a:lnTo>
                <a:lnTo>
                  <a:pt x="163" y="2"/>
                </a:lnTo>
                <a:lnTo>
                  <a:pt x="167" y="3"/>
                </a:lnTo>
                <a:lnTo>
                  <a:pt x="168" y="3"/>
                </a:lnTo>
                <a:lnTo>
                  <a:pt x="172" y="5"/>
                </a:lnTo>
                <a:lnTo>
                  <a:pt x="174" y="5"/>
                </a:lnTo>
                <a:lnTo>
                  <a:pt x="176" y="6"/>
                </a:lnTo>
                <a:lnTo>
                  <a:pt x="176" y="6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74" name="Freeform 134"/>
          <p:cNvSpPr>
            <a:spLocks noChangeArrowheads="1"/>
          </p:cNvSpPr>
          <p:nvPr/>
        </p:nvSpPr>
        <p:spPr bwMode="auto">
          <a:xfrm>
            <a:off x="8132763" y="1316038"/>
            <a:ext cx="217487" cy="107950"/>
          </a:xfrm>
          <a:custGeom>
            <a:avLst/>
            <a:gdLst/>
            <a:ahLst/>
            <a:cxnLst>
              <a:cxn ang="0">
                <a:pos x="135" y="0"/>
              </a:cxn>
              <a:cxn ang="0">
                <a:pos x="133" y="7"/>
              </a:cxn>
              <a:cxn ang="0">
                <a:pos x="129" y="13"/>
              </a:cxn>
              <a:cxn ang="0">
                <a:pos x="123" y="19"/>
              </a:cxn>
              <a:cxn ang="0">
                <a:pos x="115" y="25"/>
              </a:cxn>
              <a:cxn ang="0">
                <a:pos x="107" y="31"/>
              </a:cxn>
              <a:cxn ang="0">
                <a:pos x="97" y="35"/>
              </a:cxn>
              <a:cxn ang="0">
                <a:pos x="89" y="39"/>
              </a:cxn>
              <a:cxn ang="0">
                <a:pos x="79" y="42"/>
              </a:cxn>
              <a:cxn ang="0">
                <a:pos x="72" y="43"/>
              </a:cxn>
              <a:cxn ang="0">
                <a:pos x="63" y="47"/>
              </a:cxn>
              <a:cxn ang="0">
                <a:pos x="58" y="51"/>
              </a:cxn>
              <a:cxn ang="0">
                <a:pos x="49" y="54"/>
              </a:cxn>
              <a:cxn ang="0">
                <a:pos x="42" y="57"/>
              </a:cxn>
              <a:cxn ang="0">
                <a:pos x="34" y="62"/>
              </a:cxn>
              <a:cxn ang="0">
                <a:pos x="26" y="65"/>
              </a:cxn>
              <a:cxn ang="0">
                <a:pos x="18" y="65"/>
              </a:cxn>
              <a:cxn ang="0">
                <a:pos x="12" y="65"/>
              </a:cxn>
              <a:cxn ang="0">
                <a:pos x="6" y="68"/>
              </a:cxn>
              <a:cxn ang="0">
                <a:pos x="2" y="68"/>
              </a:cxn>
              <a:cxn ang="0">
                <a:pos x="2" y="63"/>
              </a:cxn>
              <a:cxn ang="0">
                <a:pos x="10" y="53"/>
              </a:cxn>
              <a:cxn ang="0">
                <a:pos x="24" y="43"/>
              </a:cxn>
              <a:cxn ang="0">
                <a:pos x="42" y="35"/>
              </a:cxn>
              <a:cxn ang="0">
                <a:pos x="60" y="26"/>
              </a:cxn>
              <a:cxn ang="0">
                <a:pos x="77" y="19"/>
              </a:cxn>
              <a:cxn ang="0">
                <a:pos x="95" y="11"/>
              </a:cxn>
              <a:cxn ang="0">
                <a:pos x="109" y="7"/>
              </a:cxn>
              <a:cxn ang="0">
                <a:pos x="119" y="3"/>
              </a:cxn>
              <a:cxn ang="0">
                <a:pos x="125" y="2"/>
              </a:cxn>
              <a:cxn ang="0">
                <a:pos x="131" y="0"/>
              </a:cxn>
              <a:cxn ang="0">
                <a:pos x="137" y="0"/>
              </a:cxn>
            </a:cxnLst>
            <a:rect l="0" t="0" r="r" b="b"/>
            <a:pathLst>
              <a:path w="137" h="68">
                <a:moveTo>
                  <a:pt x="137" y="0"/>
                </a:moveTo>
                <a:lnTo>
                  <a:pt x="135" y="0"/>
                </a:lnTo>
                <a:lnTo>
                  <a:pt x="135" y="3"/>
                </a:lnTo>
                <a:lnTo>
                  <a:pt x="133" y="7"/>
                </a:lnTo>
                <a:lnTo>
                  <a:pt x="133" y="10"/>
                </a:lnTo>
                <a:lnTo>
                  <a:pt x="129" y="13"/>
                </a:lnTo>
                <a:lnTo>
                  <a:pt x="127" y="16"/>
                </a:lnTo>
                <a:lnTo>
                  <a:pt x="123" y="19"/>
                </a:lnTo>
                <a:lnTo>
                  <a:pt x="121" y="22"/>
                </a:lnTo>
                <a:lnTo>
                  <a:pt x="115" y="25"/>
                </a:lnTo>
                <a:lnTo>
                  <a:pt x="111" y="28"/>
                </a:lnTo>
                <a:lnTo>
                  <a:pt x="107" y="31"/>
                </a:lnTo>
                <a:lnTo>
                  <a:pt x="103" y="34"/>
                </a:lnTo>
                <a:lnTo>
                  <a:pt x="97" y="35"/>
                </a:lnTo>
                <a:lnTo>
                  <a:pt x="93" y="37"/>
                </a:lnTo>
                <a:lnTo>
                  <a:pt x="89" y="39"/>
                </a:lnTo>
                <a:lnTo>
                  <a:pt x="84" y="40"/>
                </a:lnTo>
                <a:lnTo>
                  <a:pt x="79" y="42"/>
                </a:lnTo>
                <a:lnTo>
                  <a:pt x="75" y="43"/>
                </a:lnTo>
                <a:lnTo>
                  <a:pt x="72" y="43"/>
                </a:lnTo>
                <a:lnTo>
                  <a:pt x="68" y="47"/>
                </a:lnTo>
                <a:lnTo>
                  <a:pt x="63" y="47"/>
                </a:lnTo>
                <a:lnTo>
                  <a:pt x="61" y="49"/>
                </a:lnTo>
                <a:lnTo>
                  <a:pt x="58" y="51"/>
                </a:lnTo>
                <a:lnTo>
                  <a:pt x="54" y="53"/>
                </a:lnTo>
                <a:lnTo>
                  <a:pt x="49" y="54"/>
                </a:lnTo>
                <a:lnTo>
                  <a:pt x="46" y="56"/>
                </a:lnTo>
                <a:lnTo>
                  <a:pt x="42" y="57"/>
                </a:lnTo>
                <a:lnTo>
                  <a:pt x="40" y="60"/>
                </a:lnTo>
                <a:lnTo>
                  <a:pt x="34" y="62"/>
                </a:lnTo>
                <a:lnTo>
                  <a:pt x="30" y="63"/>
                </a:lnTo>
                <a:lnTo>
                  <a:pt x="26" y="65"/>
                </a:lnTo>
                <a:lnTo>
                  <a:pt x="22" y="65"/>
                </a:lnTo>
                <a:lnTo>
                  <a:pt x="18" y="65"/>
                </a:lnTo>
                <a:lnTo>
                  <a:pt x="16" y="65"/>
                </a:lnTo>
                <a:lnTo>
                  <a:pt x="12" y="65"/>
                </a:lnTo>
                <a:lnTo>
                  <a:pt x="10" y="66"/>
                </a:lnTo>
                <a:lnTo>
                  <a:pt x="6" y="68"/>
                </a:lnTo>
                <a:lnTo>
                  <a:pt x="4" y="68"/>
                </a:lnTo>
                <a:lnTo>
                  <a:pt x="2" y="68"/>
                </a:lnTo>
                <a:lnTo>
                  <a:pt x="0" y="68"/>
                </a:lnTo>
                <a:lnTo>
                  <a:pt x="2" y="63"/>
                </a:lnTo>
                <a:lnTo>
                  <a:pt x="6" y="57"/>
                </a:lnTo>
                <a:lnTo>
                  <a:pt x="10" y="53"/>
                </a:lnTo>
                <a:lnTo>
                  <a:pt x="16" y="48"/>
                </a:lnTo>
                <a:lnTo>
                  <a:pt x="24" y="43"/>
                </a:lnTo>
                <a:lnTo>
                  <a:pt x="32" y="39"/>
                </a:lnTo>
                <a:lnTo>
                  <a:pt x="42" y="35"/>
                </a:lnTo>
                <a:lnTo>
                  <a:pt x="52" y="31"/>
                </a:lnTo>
                <a:lnTo>
                  <a:pt x="60" y="26"/>
                </a:lnTo>
                <a:lnTo>
                  <a:pt x="70" y="22"/>
                </a:lnTo>
                <a:lnTo>
                  <a:pt x="77" y="19"/>
                </a:lnTo>
                <a:lnTo>
                  <a:pt x="87" y="16"/>
                </a:lnTo>
                <a:lnTo>
                  <a:pt x="95" y="11"/>
                </a:lnTo>
                <a:lnTo>
                  <a:pt x="103" y="8"/>
                </a:lnTo>
                <a:lnTo>
                  <a:pt x="109" y="7"/>
                </a:lnTo>
                <a:lnTo>
                  <a:pt x="115" y="3"/>
                </a:lnTo>
                <a:lnTo>
                  <a:pt x="119" y="3"/>
                </a:lnTo>
                <a:lnTo>
                  <a:pt x="121" y="2"/>
                </a:lnTo>
                <a:lnTo>
                  <a:pt x="125" y="2"/>
                </a:lnTo>
                <a:lnTo>
                  <a:pt x="129" y="0"/>
                </a:lnTo>
                <a:lnTo>
                  <a:pt x="131" y="0"/>
                </a:lnTo>
                <a:lnTo>
                  <a:pt x="133" y="0"/>
                </a:lnTo>
                <a:lnTo>
                  <a:pt x="137" y="0"/>
                </a:lnTo>
                <a:lnTo>
                  <a:pt x="137" y="0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75" name="Freeform 135"/>
          <p:cNvSpPr>
            <a:spLocks noChangeArrowheads="1"/>
          </p:cNvSpPr>
          <p:nvPr/>
        </p:nvSpPr>
        <p:spPr bwMode="auto">
          <a:xfrm>
            <a:off x="8215313" y="1368425"/>
            <a:ext cx="192087" cy="8255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" y="2"/>
              </a:cxn>
              <a:cxn ang="0">
                <a:pos x="6" y="1"/>
              </a:cxn>
              <a:cxn ang="0">
                <a:pos x="8" y="0"/>
              </a:cxn>
              <a:cxn ang="0">
                <a:pos x="11" y="1"/>
              </a:cxn>
              <a:cxn ang="0">
                <a:pos x="16" y="2"/>
              </a:cxn>
              <a:cxn ang="0">
                <a:pos x="21" y="4"/>
              </a:cxn>
              <a:cxn ang="0">
                <a:pos x="23" y="6"/>
              </a:cxn>
              <a:cxn ang="0">
                <a:pos x="27" y="9"/>
              </a:cxn>
              <a:cxn ang="0">
                <a:pos x="32" y="10"/>
              </a:cxn>
              <a:cxn ang="0">
                <a:pos x="35" y="14"/>
              </a:cxn>
              <a:cxn ang="0">
                <a:pos x="39" y="15"/>
              </a:cxn>
              <a:cxn ang="0">
                <a:pos x="43" y="16"/>
              </a:cxn>
              <a:cxn ang="0">
                <a:pos x="49" y="18"/>
              </a:cxn>
              <a:cxn ang="0">
                <a:pos x="53" y="21"/>
              </a:cxn>
              <a:cxn ang="0">
                <a:pos x="59" y="21"/>
              </a:cxn>
              <a:cxn ang="0">
                <a:pos x="65" y="23"/>
              </a:cxn>
              <a:cxn ang="0">
                <a:pos x="71" y="23"/>
              </a:cxn>
              <a:cxn ang="0">
                <a:pos x="77" y="24"/>
              </a:cxn>
              <a:cxn ang="0">
                <a:pos x="81" y="24"/>
              </a:cxn>
              <a:cxn ang="0">
                <a:pos x="87" y="26"/>
              </a:cxn>
              <a:cxn ang="0">
                <a:pos x="93" y="27"/>
              </a:cxn>
              <a:cxn ang="0">
                <a:pos x="99" y="29"/>
              </a:cxn>
              <a:cxn ang="0">
                <a:pos x="105" y="30"/>
              </a:cxn>
              <a:cxn ang="0">
                <a:pos x="111" y="32"/>
              </a:cxn>
              <a:cxn ang="0">
                <a:pos x="115" y="33"/>
              </a:cxn>
              <a:cxn ang="0">
                <a:pos x="121" y="37"/>
              </a:cxn>
              <a:cxn ang="0">
                <a:pos x="121" y="39"/>
              </a:cxn>
              <a:cxn ang="0">
                <a:pos x="118" y="44"/>
              </a:cxn>
              <a:cxn ang="0">
                <a:pos x="117" y="47"/>
              </a:cxn>
              <a:cxn ang="0">
                <a:pos x="117" y="50"/>
              </a:cxn>
              <a:cxn ang="0">
                <a:pos x="111" y="52"/>
              </a:cxn>
              <a:cxn ang="0">
                <a:pos x="103" y="52"/>
              </a:cxn>
              <a:cxn ang="0">
                <a:pos x="97" y="52"/>
              </a:cxn>
              <a:cxn ang="0">
                <a:pos x="89" y="52"/>
              </a:cxn>
              <a:cxn ang="0">
                <a:pos x="81" y="50"/>
              </a:cxn>
              <a:cxn ang="0">
                <a:pos x="73" y="47"/>
              </a:cxn>
              <a:cxn ang="0">
                <a:pos x="65" y="44"/>
              </a:cxn>
              <a:cxn ang="0">
                <a:pos x="57" y="42"/>
              </a:cxn>
              <a:cxn ang="0">
                <a:pos x="49" y="38"/>
              </a:cxn>
              <a:cxn ang="0">
                <a:pos x="41" y="35"/>
              </a:cxn>
              <a:cxn ang="0">
                <a:pos x="33" y="32"/>
              </a:cxn>
              <a:cxn ang="0">
                <a:pos x="25" y="29"/>
              </a:cxn>
              <a:cxn ang="0">
                <a:pos x="20" y="24"/>
              </a:cxn>
              <a:cxn ang="0">
                <a:pos x="11" y="21"/>
              </a:cxn>
              <a:cxn ang="0">
                <a:pos x="6" y="20"/>
              </a:cxn>
              <a:cxn ang="0">
                <a:pos x="0" y="18"/>
              </a:cxn>
              <a:cxn ang="0">
                <a:pos x="0" y="15"/>
              </a:cxn>
              <a:cxn ang="0">
                <a:pos x="0" y="12"/>
              </a:cxn>
              <a:cxn ang="0">
                <a:pos x="0" y="9"/>
              </a:cxn>
              <a:cxn ang="0">
                <a:pos x="0" y="6"/>
              </a:cxn>
              <a:cxn ang="0">
                <a:pos x="0" y="6"/>
              </a:cxn>
            </a:cxnLst>
            <a:rect l="0" t="0" r="r" b="b"/>
            <a:pathLst>
              <a:path w="121" h="52">
                <a:moveTo>
                  <a:pt x="0" y="6"/>
                </a:moveTo>
                <a:lnTo>
                  <a:pt x="2" y="2"/>
                </a:lnTo>
                <a:lnTo>
                  <a:pt x="6" y="1"/>
                </a:lnTo>
                <a:lnTo>
                  <a:pt x="8" y="0"/>
                </a:lnTo>
                <a:lnTo>
                  <a:pt x="11" y="1"/>
                </a:lnTo>
                <a:lnTo>
                  <a:pt x="16" y="2"/>
                </a:lnTo>
                <a:lnTo>
                  <a:pt x="21" y="4"/>
                </a:lnTo>
                <a:lnTo>
                  <a:pt x="23" y="6"/>
                </a:lnTo>
                <a:lnTo>
                  <a:pt x="27" y="9"/>
                </a:lnTo>
                <a:lnTo>
                  <a:pt x="32" y="10"/>
                </a:lnTo>
                <a:lnTo>
                  <a:pt x="35" y="14"/>
                </a:lnTo>
                <a:lnTo>
                  <a:pt x="39" y="15"/>
                </a:lnTo>
                <a:lnTo>
                  <a:pt x="43" y="16"/>
                </a:lnTo>
                <a:lnTo>
                  <a:pt x="49" y="18"/>
                </a:lnTo>
                <a:lnTo>
                  <a:pt x="53" y="21"/>
                </a:lnTo>
                <a:lnTo>
                  <a:pt x="59" y="21"/>
                </a:lnTo>
                <a:lnTo>
                  <a:pt x="65" y="23"/>
                </a:lnTo>
                <a:lnTo>
                  <a:pt x="71" y="23"/>
                </a:lnTo>
                <a:lnTo>
                  <a:pt x="77" y="24"/>
                </a:lnTo>
                <a:lnTo>
                  <a:pt x="81" y="24"/>
                </a:lnTo>
                <a:lnTo>
                  <a:pt x="87" y="26"/>
                </a:lnTo>
                <a:lnTo>
                  <a:pt x="93" y="27"/>
                </a:lnTo>
                <a:lnTo>
                  <a:pt x="99" y="29"/>
                </a:lnTo>
                <a:lnTo>
                  <a:pt x="105" y="30"/>
                </a:lnTo>
                <a:lnTo>
                  <a:pt x="111" y="32"/>
                </a:lnTo>
                <a:lnTo>
                  <a:pt x="115" y="33"/>
                </a:lnTo>
                <a:lnTo>
                  <a:pt x="121" y="37"/>
                </a:lnTo>
                <a:lnTo>
                  <a:pt x="121" y="39"/>
                </a:lnTo>
                <a:lnTo>
                  <a:pt x="118" y="44"/>
                </a:lnTo>
                <a:lnTo>
                  <a:pt x="117" y="47"/>
                </a:lnTo>
                <a:lnTo>
                  <a:pt x="117" y="50"/>
                </a:lnTo>
                <a:lnTo>
                  <a:pt x="111" y="52"/>
                </a:lnTo>
                <a:lnTo>
                  <a:pt x="103" y="52"/>
                </a:lnTo>
                <a:lnTo>
                  <a:pt x="97" y="52"/>
                </a:lnTo>
                <a:lnTo>
                  <a:pt x="89" y="52"/>
                </a:lnTo>
                <a:lnTo>
                  <a:pt x="81" y="50"/>
                </a:lnTo>
                <a:lnTo>
                  <a:pt x="73" y="47"/>
                </a:lnTo>
                <a:lnTo>
                  <a:pt x="65" y="44"/>
                </a:lnTo>
                <a:lnTo>
                  <a:pt x="57" y="42"/>
                </a:lnTo>
                <a:lnTo>
                  <a:pt x="49" y="38"/>
                </a:lnTo>
                <a:lnTo>
                  <a:pt x="41" y="35"/>
                </a:lnTo>
                <a:lnTo>
                  <a:pt x="33" y="32"/>
                </a:lnTo>
                <a:lnTo>
                  <a:pt x="25" y="29"/>
                </a:lnTo>
                <a:lnTo>
                  <a:pt x="20" y="24"/>
                </a:lnTo>
                <a:lnTo>
                  <a:pt x="11" y="21"/>
                </a:lnTo>
                <a:lnTo>
                  <a:pt x="6" y="20"/>
                </a:lnTo>
                <a:lnTo>
                  <a:pt x="0" y="18"/>
                </a:lnTo>
                <a:lnTo>
                  <a:pt x="0" y="15"/>
                </a:lnTo>
                <a:lnTo>
                  <a:pt x="0" y="12"/>
                </a:lnTo>
                <a:lnTo>
                  <a:pt x="0" y="9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76" name="Freeform 136"/>
          <p:cNvSpPr>
            <a:spLocks noChangeArrowheads="1"/>
          </p:cNvSpPr>
          <p:nvPr/>
        </p:nvSpPr>
        <p:spPr bwMode="auto">
          <a:xfrm>
            <a:off x="7727950" y="1323975"/>
            <a:ext cx="100013" cy="69850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16" y="0"/>
              </a:cxn>
              <a:cxn ang="0">
                <a:pos x="19" y="2"/>
              </a:cxn>
              <a:cxn ang="0">
                <a:pos x="21" y="2"/>
              </a:cxn>
              <a:cxn ang="0">
                <a:pos x="23" y="3"/>
              </a:cxn>
              <a:cxn ang="0">
                <a:pos x="27" y="8"/>
              </a:cxn>
              <a:cxn ang="0">
                <a:pos x="29" y="11"/>
              </a:cxn>
              <a:cxn ang="0">
                <a:pos x="33" y="15"/>
              </a:cxn>
              <a:cxn ang="0">
                <a:pos x="37" y="18"/>
              </a:cxn>
              <a:cxn ang="0">
                <a:pos x="39" y="20"/>
              </a:cxn>
              <a:cxn ang="0">
                <a:pos x="41" y="21"/>
              </a:cxn>
              <a:cxn ang="0">
                <a:pos x="45" y="23"/>
              </a:cxn>
              <a:cxn ang="0">
                <a:pos x="49" y="23"/>
              </a:cxn>
              <a:cxn ang="0">
                <a:pos x="51" y="25"/>
              </a:cxn>
              <a:cxn ang="0">
                <a:pos x="55" y="26"/>
              </a:cxn>
              <a:cxn ang="0">
                <a:pos x="57" y="29"/>
              </a:cxn>
              <a:cxn ang="0">
                <a:pos x="61" y="30"/>
              </a:cxn>
              <a:cxn ang="0">
                <a:pos x="61" y="34"/>
              </a:cxn>
              <a:cxn ang="0">
                <a:pos x="63" y="37"/>
              </a:cxn>
              <a:cxn ang="0">
                <a:pos x="61" y="40"/>
              </a:cxn>
              <a:cxn ang="0">
                <a:pos x="59" y="43"/>
              </a:cxn>
              <a:cxn ang="0">
                <a:pos x="55" y="44"/>
              </a:cxn>
              <a:cxn ang="0">
                <a:pos x="51" y="44"/>
              </a:cxn>
              <a:cxn ang="0">
                <a:pos x="47" y="44"/>
              </a:cxn>
              <a:cxn ang="0">
                <a:pos x="45" y="44"/>
              </a:cxn>
              <a:cxn ang="0">
                <a:pos x="41" y="44"/>
              </a:cxn>
              <a:cxn ang="0">
                <a:pos x="37" y="43"/>
              </a:cxn>
              <a:cxn ang="0">
                <a:pos x="33" y="42"/>
              </a:cxn>
              <a:cxn ang="0">
                <a:pos x="29" y="42"/>
              </a:cxn>
              <a:cxn ang="0">
                <a:pos x="27" y="38"/>
              </a:cxn>
              <a:cxn ang="0">
                <a:pos x="23" y="37"/>
              </a:cxn>
              <a:cxn ang="0">
                <a:pos x="19" y="34"/>
              </a:cxn>
              <a:cxn ang="0">
                <a:pos x="17" y="32"/>
              </a:cxn>
              <a:cxn ang="0">
                <a:pos x="11" y="28"/>
              </a:cxn>
              <a:cxn ang="0">
                <a:pos x="5" y="23"/>
              </a:cxn>
              <a:cxn ang="0">
                <a:pos x="2" y="20"/>
              </a:cxn>
              <a:cxn ang="0">
                <a:pos x="2" y="18"/>
              </a:cxn>
              <a:cxn ang="0">
                <a:pos x="0" y="14"/>
              </a:cxn>
              <a:cxn ang="0">
                <a:pos x="2" y="11"/>
              </a:cxn>
              <a:cxn ang="0">
                <a:pos x="2" y="8"/>
              </a:cxn>
              <a:cxn ang="0">
                <a:pos x="5" y="5"/>
              </a:cxn>
              <a:cxn ang="0">
                <a:pos x="7" y="2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63" h="44">
                <a:moveTo>
                  <a:pt x="13" y="0"/>
                </a:moveTo>
                <a:lnTo>
                  <a:pt x="16" y="0"/>
                </a:lnTo>
                <a:lnTo>
                  <a:pt x="19" y="2"/>
                </a:lnTo>
                <a:lnTo>
                  <a:pt x="21" y="2"/>
                </a:lnTo>
                <a:lnTo>
                  <a:pt x="23" y="3"/>
                </a:lnTo>
                <a:lnTo>
                  <a:pt x="27" y="8"/>
                </a:lnTo>
                <a:lnTo>
                  <a:pt x="29" y="11"/>
                </a:lnTo>
                <a:lnTo>
                  <a:pt x="33" y="15"/>
                </a:lnTo>
                <a:lnTo>
                  <a:pt x="37" y="18"/>
                </a:lnTo>
                <a:lnTo>
                  <a:pt x="39" y="20"/>
                </a:lnTo>
                <a:lnTo>
                  <a:pt x="41" y="21"/>
                </a:lnTo>
                <a:lnTo>
                  <a:pt x="45" y="23"/>
                </a:lnTo>
                <a:lnTo>
                  <a:pt x="49" y="23"/>
                </a:lnTo>
                <a:lnTo>
                  <a:pt x="51" y="25"/>
                </a:lnTo>
                <a:lnTo>
                  <a:pt x="55" y="26"/>
                </a:lnTo>
                <a:lnTo>
                  <a:pt x="57" y="29"/>
                </a:lnTo>
                <a:lnTo>
                  <a:pt x="61" y="30"/>
                </a:lnTo>
                <a:lnTo>
                  <a:pt x="61" y="34"/>
                </a:lnTo>
                <a:lnTo>
                  <a:pt x="63" y="37"/>
                </a:lnTo>
                <a:lnTo>
                  <a:pt x="61" y="40"/>
                </a:lnTo>
                <a:lnTo>
                  <a:pt x="59" y="43"/>
                </a:lnTo>
                <a:lnTo>
                  <a:pt x="55" y="44"/>
                </a:lnTo>
                <a:lnTo>
                  <a:pt x="51" y="44"/>
                </a:lnTo>
                <a:lnTo>
                  <a:pt x="47" y="44"/>
                </a:lnTo>
                <a:lnTo>
                  <a:pt x="45" y="44"/>
                </a:lnTo>
                <a:lnTo>
                  <a:pt x="41" y="44"/>
                </a:lnTo>
                <a:lnTo>
                  <a:pt x="37" y="43"/>
                </a:lnTo>
                <a:lnTo>
                  <a:pt x="33" y="42"/>
                </a:lnTo>
                <a:lnTo>
                  <a:pt x="29" y="42"/>
                </a:lnTo>
                <a:lnTo>
                  <a:pt x="27" y="38"/>
                </a:lnTo>
                <a:lnTo>
                  <a:pt x="23" y="37"/>
                </a:lnTo>
                <a:lnTo>
                  <a:pt x="19" y="34"/>
                </a:lnTo>
                <a:lnTo>
                  <a:pt x="17" y="32"/>
                </a:lnTo>
                <a:lnTo>
                  <a:pt x="11" y="28"/>
                </a:lnTo>
                <a:lnTo>
                  <a:pt x="5" y="23"/>
                </a:lnTo>
                <a:lnTo>
                  <a:pt x="2" y="20"/>
                </a:lnTo>
                <a:lnTo>
                  <a:pt x="2" y="18"/>
                </a:lnTo>
                <a:lnTo>
                  <a:pt x="0" y="14"/>
                </a:lnTo>
                <a:lnTo>
                  <a:pt x="2" y="11"/>
                </a:lnTo>
                <a:lnTo>
                  <a:pt x="2" y="8"/>
                </a:lnTo>
                <a:lnTo>
                  <a:pt x="5" y="5"/>
                </a:lnTo>
                <a:lnTo>
                  <a:pt x="7" y="2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77" name="Freeform 137"/>
          <p:cNvSpPr>
            <a:spLocks noChangeArrowheads="1"/>
          </p:cNvSpPr>
          <p:nvPr/>
        </p:nvSpPr>
        <p:spPr bwMode="auto">
          <a:xfrm>
            <a:off x="7727950" y="1352550"/>
            <a:ext cx="282575" cy="141288"/>
          </a:xfrm>
          <a:custGeom>
            <a:avLst/>
            <a:gdLst/>
            <a:ahLst/>
            <a:cxnLst>
              <a:cxn ang="0">
                <a:pos x="178" y="2"/>
              </a:cxn>
              <a:cxn ang="0">
                <a:pos x="174" y="0"/>
              </a:cxn>
              <a:cxn ang="0">
                <a:pos x="172" y="0"/>
              </a:cxn>
              <a:cxn ang="0">
                <a:pos x="166" y="0"/>
              </a:cxn>
              <a:cxn ang="0">
                <a:pos x="160" y="0"/>
              </a:cxn>
              <a:cxn ang="0">
                <a:pos x="154" y="0"/>
              </a:cxn>
              <a:cxn ang="0">
                <a:pos x="146" y="2"/>
              </a:cxn>
              <a:cxn ang="0">
                <a:pos x="140" y="3"/>
              </a:cxn>
              <a:cxn ang="0">
                <a:pos x="132" y="7"/>
              </a:cxn>
              <a:cxn ang="0">
                <a:pos x="124" y="8"/>
              </a:cxn>
              <a:cxn ang="0">
                <a:pos x="114" y="10"/>
              </a:cxn>
              <a:cxn ang="0">
                <a:pos x="109" y="12"/>
              </a:cxn>
              <a:cxn ang="0">
                <a:pos x="100" y="16"/>
              </a:cxn>
              <a:cxn ang="0">
                <a:pos x="95" y="19"/>
              </a:cxn>
              <a:cxn ang="0">
                <a:pos x="88" y="22"/>
              </a:cxn>
              <a:cxn ang="0">
                <a:pos x="83" y="25"/>
              </a:cxn>
              <a:cxn ang="0">
                <a:pos x="79" y="30"/>
              </a:cxn>
              <a:cxn ang="0">
                <a:pos x="75" y="33"/>
              </a:cxn>
              <a:cxn ang="0">
                <a:pos x="69" y="34"/>
              </a:cxn>
              <a:cxn ang="0">
                <a:pos x="65" y="37"/>
              </a:cxn>
              <a:cxn ang="0">
                <a:pos x="61" y="40"/>
              </a:cxn>
              <a:cxn ang="0">
                <a:pos x="55" y="43"/>
              </a:cxn>
              <a:cxn ang="0">
                <a:pos x="49" y="47"/>
              </a:cxn>
              <a:cxn ang="0">
                <a:pos x="45" y="49"/>
              </a:cxn>
              <a:cxn ang="0">
                <a:pos x="39" y="52"/>
              </a:cxn>
              <a:cxn ang="0">
                <a:pos x="35" y="56"/>
              </a:cxn>
              <a:cxn ang="0">
                <a:pos x="29" y="59"/>
              </a:cxn>
              <a:cxn ang="0">
                <a:pos x="23" y="62"/>
              </a:cxn>
              <a:cxn ang="0">
                <a:pos x="19" y="66"/>
              </a:cxn>
              <a:cxn ang="0">
                <a:pos x="13" y="70"/>
              </a:cxn>
              <a:cxn ang="0">
                <a:pos x="7" y="72"/>
              </a:cxn>
              <a:cxn ang="0">
                <a:pos x="4" y="77"/>
              </a:cxn>
              <a:cxn ang="0">
                <a:pos x="0" y="80"/>
              </a:cxn>
              <a:cxn ang="0">
                <a:pos x="2" y="85"/>
              </a:cxn>
              <a:cxn ang="0">
                <a:pos x="2" y="89"/>
              </a:cxn>
              <a:cxn ang="0">
                <a:pos x="9" y="89"/>
              </a:cxn>
              <a:cxn ang="0">
                <a:pos x="19" y="88"/>
              </a:cxn>
              <a:cxn ang="0">
                <a:pos x="27" y="85"/>
              </a:cxn>
              <a:cxn ang="0">
                <a:pos x="39" y="82"/>
              </a:cxn>
              <a:cxn ang="0">
                <a:pos x="49" y="77"/>
              </a:cxn>
              <a:cxn ang="0">
                <a:pos x="59" y="71"/>
              </a:cxn>
              <a:cxn ang="0">
                <a:pos x="71" y="65"/>
              </a:cxn>
              <a:cxn ang="0">
                <a:pos x="83" y="60"/>
              </a:cxn>
              <a:cxn ang="0">
                <a:pos x="95" y="52"/>
              </a:cxn>
              <a:cxn ang="0">
                <a:pos x="104" y="47"/>
              </a:cxn>
              <a:cxn ang="0">
                <a:pos x="116" y="40"/>
              </a:cxn>
              <a:cxn ang="0">
                <a:pos x="126" y="34"/>
              </a:cxn>
              <a:cxn ang="0">
                <a:pos x="136" y="28"/>
              </a:cxn>
              <a:cxn ang="0">
                <a:pos x="144" y="24"/>
              </a:cxn>
              <a:cxn ang="0">
                <a:pos x="152" y="19"/>
              </a:cxn>
              <a:cxn ang="0">
                <a:pos x="158" y="16"/>
              </a:cxn>
              <a:cxn ang="0">
                <a:pos x="164" y="12"/>
              </a:cxn>
              <a:cxn ang="0">
                <a:pos x="168" y="10"/>
              </a:cxn>
              <a:cxn ang="0">
                <a:pos x="174" y="5"/>
              </a:cxn>
              <a:cxn ang="0">
                <a:pos x="178" y="2"/>
              </a:cxn>
              <a:cxn ang="0">
                <a:pos x="178" y="2"/>
              </a:cxn>
            </a:cxnLst>
            <a:rect l="0" t="0" r="r" b="b"/>
            <a:pathLst>
              <a:path w="178" h="89">
                <a:moveTo>
                  <a:pt x="178" y="2"/>
                </a:moveTo>
                <a:lnTo>
                  <a:pt x="174" y="0"/>
                </a:lnTo>
                <a:lnTo>
                  <a:pt x="172" y="0"/>
                </a:lnTo>
                <a:lnTo>
                  <a:pt x="166" y="0"/>
                </a:lnTo>
                <a:lnTo>
                  <a:pt x="160" y="0"/>
                </a:lnTo>
                <a:lnTo>
                  <a:pt x="154" y="0"/>
                </a:lnTo>
                <a:lnTo>
                  <a:pt x="146" y="2"/>
                </a:lnTo>
                <a:lnTo>
                  <a:pt x="140" y="3"/>
                </a:lnTo>
                <a:lnTo>
                  <a:pt x="132" y="7"/>
                </a:lnTo>
                <a:lnTo>
                  <a:pt x="124" y="8"/>
                </a:lnTo>
                <a:lnTo>
                  <a:pt x="114" y="10"/>
                </a:lnTo>
                <a:lnTo>
                  <a:pt x="109" y="12"/>
                </a:lnTo>
                <a:lnTo>
                  <a:pt x="100" y="16"/>
                </a:lnTo>
                <a:lnTo>
                  <a:pt x="95" y="19"/>
                </a:lnTo>
                <a:lnTo>
                  <a:pt x="88" y="22"/>
                </a:lnTo>
                <a:lnTo>
                  <a:pt x="83" y="25"/>
                </a:lnTo>
                <a:lnTo>
                  <a:pt x="79" y="30"/>
                </a:lnTo>
                <a:lnTo>
                  <a:pt x="75" y="33"/>
                </a:lnTo>
                <a:lnTo>
                  <a:pt x="69" y="34"/>
                </a:lnTo>
                <a:lnTo>
                  <a:pt x="65" y="37"/>
                </a:lnTo>
                <a:lnTo>
                  <a:pt x="61" y="40"/>
                </a:lnTo>
                <a:lnTo>
                  <a:pt x="55" y="43"/>
                </a:lnTo>
                <a:lnTo>
                  <a:pt x="49" y="47"/>
                </a:lnTo>
                <a:lnTo>
                  <a:pt x="45" y="49"/>
                </a:lnTo>
                <a:lnTo>
                  <a:pt x="39" y="52"/>
                </a:lnTo>
                <a:lnTo>
                  <a:pt x="35" y="56"/>
                </a:lnTo>
                <a:lnTo>
                  <a:pt x="29" y="59"/>
                </a:lnTo>
                <a:lnTo>
                  <a:pt x="23" y="62"/>
                </a:lnTo>
                <a:lnTo>
                  <a:pt x="19" y="66"/>
                </a:lnTo>
                <a:lnTo>
                  <a:pt x="13" y="70"/>
                </a:lnTo>
                <a:lnTo>
                  <a:pt x="7" y="72"/>
                </a:lnTo>
                <a:lnTo>
                  <a:pt x="4" y="77"/>
                </a:lnTo>
                <a:lnTo>
                  <a:pt x="0" y="80"/>
                </a:lnTo>
                <a:lnTo>
                  <a:pt x="2" y="85"/>
                </a:lnTo>
                <a:lnTo>
                  <a:pt x="2" y="89"/>
                </a:lnTo>
                <a:lnTo>
                  <a:pt x="9" y="89"/>
                </a:lnTo>
                <a:lnTo>
                  <a:pt x="19" y="88"/>
                </a:lnTo>
                <a:lnTo>
                  <a:pt x="27" y="85"/>
                </a:lnTo>
                <a:lnTo>
                  <a:pt x="39" y="82"/>
                </a:lnTo>
                <a:lnTo>
                  <a:pt x="49" y="77"/>
                </a:lnTo>
                <a:lnTo>
                  <a:pt x="59" y="71"/>
                </a:lnTo>
                <a:lnTo>
                  <a:pt x="71" y="65"/>
                </a:lnTo>
                <a:lnTo>
                  <a:pt x="83" y="60"/>
                </a:lnTo>
                <a:lnTo>
                  <a:pt x="95" y="52"/>
                </a:lnTo>
                <a:lnTo>
                  <a:pt x="104" y="47"/>
                </a:lnTo>
                <a:lnTo>
                  <a:pt x="116" y="40"/>
                </a:lnTo>
                <a:lnTo>
                  <a:pt x="126" y="34"/>
                </a:lnTo>
                <a:lnTo>
                  <a:pt x="136" y="28"/>
                </a:lnTo>
                <a:lnTo>
                  <a:pt x="144" y="24"/>
                </a:lnTo>
                <a:lnTo>
                  <a:pt x="152" y="19"/>
                </a:lnTo>
                <a:lnTo>
                  <a:pt x="158" y="16"/>
                </a:lnTo>
                <a:lnTo>
                  <a:pt x="164" y="12"/>
                </a:lnTo>
                <a:lnTo>
                  <a:pt x="168" y="10"/>
                </a:lnTo>
                <a:lnTo>
                  <a:pt x="174" y="5"/>
                </a:lnTo>
                <a:lnTo>
                  <a:pt x="178" y="2"/>
                </a:lnTo>
                <a:lnTo>
                  <a:pt x="178" y="2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78" name="Freeform 138"/>
          <p:cNvSpPr>
            <a:spLocks noChangeArrowheads="1"/>
          </p:cNvSpPr>
          <p:nvPr/>
        </p:nvSpPr>
        <p:spPr bwMode="auto">
          <a:xfrm>
            <a:off x="7821613" y="1433513"/>
            <a:ext cx="195262" cy="8255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4" y="3"/>
              </a:cxn>
              <a:cxn ang="0">
                <a:pos x="8" y="1"/>
              </a:cxn>
              <a:cxn ang="0">
                <a:pos x="10" y="0"/>
              </a:cxn>
              <a:cxn ang="0">
                <a:pos x="16" y="1"/>
              </a:cxn>
              <a:cxn ang="0">
                <a:pos x="20" y="1"/>
              </a:cxn>
              <a:cxn ang="0">
                <a:pos x="26" y="5"/>
              </a:cxn>
              <a:cxn ang="0">
                <a:pos x="28" y="6"/>
              </a:cxn>
              <a:cxn ang="0">
                <a:pos x="31" y="8"/>
              </a:cxn>
              <a:cxn ang="0">
                <a:pos x="36" y="11"/>
              </a:cxn>
              <a:cxn ang="0">
                <a:pos x="40" y="14"/>
              </a:cxn>
              <a:cxn ang="0">
                <a:pos x="41" y="15"/>
              </a:cxn>
              <a:cxn ang="0">
                <a:pos x="48" y="17"/>
              </a:cxn>
              <a:cxn ang="0">
                <a:pos x="52" y="19"/>
              </a:cxn>
              <a:cxn ang="0">
                <a:pos x="57" y="20"/>
              </a:cxn>
              <a:cxn ang="0">
                <a:pos x="64" y="21"/>
              </a:cxn>
              <a:cxn ang="0">
                <a:pos x="67" y="21"/>
              </a:cxn>
              <a:cxn ang="0">
                <a:pos x="73" y="23"/>
              </a:cxn>
              <a:cxn ang="0">
                <a:pos x="79" y="24"/>
              </a:cxn>
              <a:cxn ang="0">
                <a:pos x="85" y="26"/>
              </a:cxn>
              <a:cxn ang="0">
                <a:pos x="91" y="26"/>
              </a:cxn>
              <a:cxn ang="0">
                <a:pos x="97" y="28"/>
              </a:cxn>
              <a:cxn ang="0">
                <a:pos x="103" y="29"/>
              </a:cxn>
              <a:cxn ang="0">
                <a:pos x="107" y="31"/>
              </a:cxn>
              <a:cxn ang="0">
                <a:pos x="113" y="32"/>
              </a:cxn>
              <a:cxn ang="0">
                <a:pos x="119" y="35"/>
              </a:cxn>
              <a:cxn ang="0">
                <a:pos x="123" y="38"/>
              </a:cxn>
              <a:cxn ang="0">
                <a:pos x="123" y="40"/>
              </a:cxn>
              <a:cxn ang="0">
                <a:pos x="123" y="45"/>
              </a:cxn>
              <a:cxn ang="0">
                <a:pos x="121" y="46"/>
              </a:cxn>
              <a:cxn ang="0">
                <a:pos x="121" y="49"/>
              </a:cxn>
              <a:cxn ang="0">
                <a:pos x="113" y="51"/>
              </a:cxn>
              <a:cxn ang="0">
                <a:pos x="107" y="52"/>
              </a:cxn>
              <a:cxn ang="0">
                <a:pos x="99" y="52"/>
              </a:cxn>
              <a:cxn ang="0">
                <a:pos x="91" y="52"/>
              </a:cxn>
              <a:cxn ang="0">
                <a:pos x="83" y="51"/>
              </a:cxn>
              <a:cxn ang="0">
                <a:pos x="75" y="47"/>
              </a:cxn>
              <a:cxn ang="0">
                <a:pos x="67" y="46"/>
              </a:cxn>
              <a:cxn ang="0">
                <a:pos x="59" y="43"/>
              </a:cxn>
              <a:cxn ang="0">
                <a:pos x="52" y="38"/>
              </a:cxn>
              <a:cxn ang="0">
                <a:pos x="43" y="35"/>
              </a:cxn>
              <a:cxn ang="0">
                <a:pos x="36" y="32"/>
              </a:cxn>
              <a:cxn ang="0">
                <a:pos x="28" y="29"/>
              </a:cxn>
              <a:cxn ang="0">
                <a:pos x="20" y="24"/>
              </a:cxn>
              <a:cxn ang="0">
                <a:pos x="14" y="21"/>
              </a:cxn>
              <a:cxn ang="0">
                <a:pos x="8" y="20"/>
              </a:cxn>
              <a:cxn ang="0">
                <a:pos x="2" y="19"/>
              </a:cxn>
              <a:cxn ang="0">
                <a:pos x="0" y="17"/>
              </a:cxn>
              <a:cxn ang="0">
                <a:pos x="2" y="12"/>
              </a:cxn>
              <a:cxn ang="0">
                <a:pos x="2" y="8"/>
              </a:cxn>
              <a:cxn ang="0">
                <a:pos x="0" y="6"/>
              </a:cxn>
              <a:cxn ang="0">
                <a:pos x="0" y="6"/>
              </a:cxn>
            </a:cxnLst>
            <a:rect l="0" t="0" r="r" b="b"/>
            <a:pathLst>
              <a:path w="123" h="52">
                <a:moveTo>
                  <a:pt x="0" y="6"/>
                </a:moveTo>
                <a:lnTo>
                  <a:pt x="4" y="3"/>
                </a:lnTo>
                <a:lnTo>
                  <a:pt x="8" y="1"/>
                </a:lnTo>
                <a:lnTo>
                  <a:pt x="10" y="0"/>
                </a:lnTo>
                <a:lnTo>
                  <a:pt x="16" y="1"/>
                </a:lnTo>
                <a:lnTo>
                  <a:pt x="20" y="1"/>
                </a:lnTo>
                <a:lnTo>
                  <a:pt x="26" y="5"/>
                </a:lnTo>
                <a:lnTo>
                  <a:pt x="28" y="6"/>
                </a:lnTo>
                <a:lnTo>
                  <a:pt x="31" y="8"/>
                </a:lnTo>
                <a:lnTo>
                  <a:pt x="36" y="11"/>
                </a:lnTo>
                <a:lnTo>
                  <a:pt x="40" y="14"/>
                </a:lnTo>
                <a:lnTo>
                  <a:pt x="41" y="15"/>
                </a:lnTo>
                <a:lnTo>
                  <a:pt x="48" y="17"/>
                </a:lnTo>
                <a:lnTo>
                  <a:pt x="52" y="19"/>
                </a:lnTo>
                <a:lnTo>
                  <a:pt x="57" y="20"/>
                </a:lnTo>
                <a:lnTo>
                  <a:pt x="64" y="21"/>
                </a:lnTo>
                <a:lnTo>
                  <a:pt x="67" y="21"/>
                </a:lnTo>
                <a:lnTo>
                  <a:pt x="73" y="23"/>
                </a:lnTo>
                <a:lnTo>
                  <a:pt x="79" y="24"/>
                </a:lnTo>
                <a:lnTo>
                  <a:pt x="85" y="26"/>
                </a:lnTo>
                <a:lnTo>
                  <a:pt x="91" y="26"/>
                </a:lnTo>
                <a:lnTo>
                  <a:pt x="97" y="28"/>
                </a:lnTo>
                <a:lnTo>
                  <a:pt x="103" y="29"/>
                </a:lnTo>
                <a:lnTo>
                  <a:pt x="107" y="31"/>
                </a:lnTo>
                <a:lnTo>
                  <a:pt x="113" y="32"/>
                </a:lnTo>
                <a:lnTo>
                  <a:pt x="119" y="35"/>
                </a:lnTo>
                <a:lnTo>
                  <a:pt x="123" y="38"/>
                </a:lnTo>
                <a:lnTo>
                  <a:pt x="123" y="40"/>
                </a:lnTo>
                <a:lnTo>
                  <a:pt x="123" y="45"/>
                </a:lnTo>
                <a:lnTo>
                  <a:pt x="121" y="46"/>
                </a:lnTo>
                <a:lnTo>
                  <a:pt x="121" y="49"/>
                </a:lnTo>
                <a:lnTo>
                  <a:pt x="113" y="51"/>
                </a:lnTo>
                <a:lnTo>
                  <a:pt x="107" y="52"/>
                </a:lnTo>
                <a:lnTo>
                  <a:pt x="99" y="52"/>
                </a:lnTo>
                <a:lnTo>
                  <a:pt x="91" y="52"/>
                </a:lnTo>
                <a:lnTo>
                  <a:pt x="83" y="51"/>
                </a:lnTo>
                <a:lnTo>
                  <a:pt x="75" y="47"/>
                </a:lnTo>
                <a:lnTo>
                  <a:pt x="67" y="46"/>
                </a:lnTo>
                <a:lnTo>
                  <a:pt x="59" y="43"/>
                </a:lnTo>
                <a:lnTo>
                  <a:pt x="52" y="38"/>
                </a:lnTo>
                <a:lnTo>
                  <a:pt x="43" y="35"/>
                </a:lnTo>
                <a:lnTo>
                  <a:pt x="36" y="32"/>
                </a:lnTo>
                <a:lnTo>
                  <a:pt x="28" y="29"/>
                </a:lnTo>
                <a:lnTo>
                  <a:pt x="20" y="24"/>
                </a:lnTo>
                <a:lnTo>
                  <a:pt x="14" y="21"/>
                </a:lnTo>
                <a:lnTo>
                  <a:pt x="8" y="20"/>
                </a:lnTo>
                <a:lnTo>
                  <a:pt x="2" y="19"/>
                </a:lnTo>
                <a:lnTo>
                  <a:pt x="0" y="17"/>
                </a:lnTo>
                <a:lnTo>
                  <a:pt x="2" y="12"/>
                </a:lnTo>
                <a:lnTo>
                  <a:pt x="2" y="8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79" name="Freeform 139"/>
          <p:cNvSpPr>
            <a:spLocks noChangeArrowheads="1"/>
          </p:cNvSpPr>
          <p:nvPr/>
        </p:nvSpPr>
        <p:spPr bwMode="auto">
          <a:xfrm>
            <a:off x="8007350" y="1327150"/>
            <a:ext cx="103188" cy="188913"/>
          </a:xfrm>
          <a:custGeom>
            <a:avLst/>
            <a:gdLst/>
            <a:ahLst/>
            <a:cxnLst>
              <a:cxn ang="0">
                <a:pos x="61" y="0"/>
              </a:cxn>
              <a:cxn ang="0">
                <a:pos x="61" y="1"/>
              </a:cxn>
              <a:cxn ang="0">
                <a:pos x="63" y="3"/>
              </a:cxn>
              <a:cxn ang="0">
                <a:pos x="65" y="4"/>
              </a:cxn>
              <a:cxn ang="0">
                <a:pos x="65" y="9"/>
              </a:cxn>
              <a:cxn ang="0">
                <a:pos x="65" y="12"/>
              </a:cxn>
              <a:cxn ang="0">
                <a:pos x="65" y="15"/>
              </a:cxn>
              <a:cxn ang="0">
                <a:pos x="65" y="19"/>
              </a:cxn>
              <a:cxn ang="0">
                <a:pos x="65" y="24"/>
              </a:cxn>
              <a:cxn ang="0">
                <a:pos x="65" y="28"/>
              </a:cxn>
              <a:cxn ang="0">
                <a:pos x="63" y="33"/>
              </a:cxn>
              <a:cxn ang="0">
                <a:pos x="61" y="38"/>
              </a:cxn>
              <a:cxn ang="0">
                <a:pos x="59" y="42"/>
              </a:cxn>
              <a:cxn ang="0">
                <a:pos x="57" y="46"/>
              </a:cxn>
              <a:cxn ang="0">
                <a:pos x="56" y="50"/>
              </a:cxn>
              <a:cxn ang="0">
                <a:pos x="51" y="53"/>
              </a:cxn>
              <a:cxn ang="0">
                <a:pos x="49" y="58"/>
              </a:cxn>
              <a:cxn ang="0">
                <a:pos x="45" y="59"/>
              </a:cxn>
              <a:cxn ang="0">
                <a:pos x="44" y="63"/>
              </a:cxn>
              <a:cxn ang="0">
                <a:pos x="42" y="65"/>
              </a:cxn>
              <a:cxn ang="0">
                <a:pos x="42" y="68"/>
              </a:cxn>
              <a:cxn ang="0">
                <a:pos x="40" y="70"/>
              </a:cxn>
              <a:cxn ang="0">
                <a:pos x="38" y="73"/>
              </a:cxn>
              <a:cxn ang="0">
                <a:pos x="35" y="78"/>
              </a:cxn>
              <a:cxn ang="0">
                <a:pos x="35" y="81"/>
              </a:cxn>
              <a:cxn ang="0">
                <a:pos x="33" y="84"/>
              </a:cxn>
              <a:cxn ang="0">
                <a:pos x="32" y="87"/>
              </a:cxn>
              <a:cxn ang="0">
                <a:pos x="32" y="90"/>
              </a:cxn>
              <a:cxn ang="0">
                <a:pos x="30" y="93"/>
              </a:cxn>
              <a:cxn ang="0">
                <a:pos x="28" y="96"/>
              </a:cxn>
              <a:cxn ang="0">
                <a:pos x="26" y="101"/>
              </a:cxn>
              <a:cxn ang="0">
                <a:pos x="21" y="104"/>
              </a:cxn>
              <a:cxn ang="0">
                <a:pos x="20" y="107"/>
              </a:cxn>
              <a:cxn ang="0">
                <a:pos x="16" y="109"/>
              </a:cxn>
              <a:cxn ang="0">
                <a:pos x="12" y="113"/>
              </a:cxn>
              <a:cxn ang="0">
                <a:pos x="8" y="116"/>
              </a:cxn>
              <a:cxn ang="0">
                <a:pos x="6" y="119"/>
              </a:cxn>
              <a:cxn ang="0">
                <a:pos x="2" y="113"/>
              </a:cxn>
              <a:cxn ang="0">
                <a:pos x="2" y="109"/>
              </a:cxn>
              <a:cxn ang="0">
                <a:pos x="0" y="101"/>
              </a:cxn>
              <a:cxn ang="0">
                <a:pos x="2" y="95"/>
              </a:cxn>
              <a:cxn ang="0">
                <a:pos x="4" y="87"/>
              </a:cxn>
              <a:cxn ang="0">
                <a:pos x="8" y="81"/>
              </a:cxn>
              <a:cxn ang="0">
                <a:pos x="12" y="73"/>
              </a:cxn>
              <a:cxn ang="0">
                <a:pos x="16" y="65"/>
              </a:cxn>
              <a:cxn ang="0">
                <a:pos x="20" y="56"/>
              </a:cxn>
              <a:cxn ang="0">
                <a:pos x="24" y="50"/>
              </a:cxn>
              <a:cxn ang="0">
                <a:pos x="28" y="42"/>
              </a:cxn>
              <a:cxn ang="0">
                <a:pos x="33" y="36"/>
              </a:cxn>
              <a:cxn ang="0">
                <a:pos x="35" y="28"/>
              </a:cxn>
              <a:cxn ang="0">
                <a:pos x="40" y="23"/>
              </a:cxn>
              <a:cxn ang="0">
                <a:pos x="44" y="18"/>
              </a:cxn>
              <a:cxn ang="0">
                <a:pos x="45" y="13"/>
              </a:cxn>
              <a:cxn ang="0">
                <a:pos x="47" y="10"/>
              </a:cxn>
              <a:cxn ang="0">
                <a:pos x="54" y="7"/>
              </a:cxn>
              <a:cxn ang="0">
                <a:pos x="57" y="3"/>
              </a:cxn>
              <a:cxn ang="0">
                <a:pos x="61" y="0"/>
              </a:cxn>
              <a:cxn ang="0">
                <a:pos x="61" y="0"/>
              </a:cxn>
            </a:cxnLst>
            <a:rect l="0" t="0" r="r" b="b"/>
            <a:pathLst>
              <a:path w="65" h="119">
                <a:moveTo>
                  <a:pt x="61" y="0"/>
                </a:moveTo>
                <a:lnTo>
                  <a:pt x="61" y="1"/>
                </a:lnTo>
                <a:lnTo>
                  <a:pt x="63" y="3"/>
                </a:lnTo>
                <a:lnTo>
                  <a:pt x="65" y="4"/>
                </a:lnTo>
                <a:lnTo>
                  <a:pt x="65" y="9"/>
                </a:lnTo>
                <a:lnTo>
                  <a:pt x="65" y="12"/>
                </a:lnTo>
                <a:lnTo>
                  <a:pt x="65" y="15"/>
                </a:lnTo>
                <a:lnTo>
                  <a:pt x="65" y="19"/>
                </a:lnTo>
                <a:lnTo>
                  <a:pt x="65" y="24"/>
                </a:lnTo>
                <a:lnTo>
                  <a:pt x="65" y="28"/>
                </a:lnTo>
                <a:lnTo>
                  <a:pt x="63" y="33"/>
                </a:lnTo>
                <a:lnTo>
                  <a:pt x="61" y="38"/>
                </a:lnTo>
                <a:lnTo>
                  <a:pt x="59" y="42"/>
                </a:lnTo>
                <a:lnTo>
                  <a:pt x="57" y="46"/>
                </a:lnTo>
                <a:lnTo>
                  <a:pt x="56" y="50"/>
                </a:lnTo>
                <a:lnTo>
                  <a:pt x="51" y="53"/>
                </a:lnTo>
                <a:lnTo>
                  <a:pt x="49" y="58"/>
                </a:lnTo>
                <a:lnTo>
                  <a:pt x="45" y="59"/>
                </a:lnTo>
                <a:lnTo>
                  <a:pt x="44" y="63"/>
                </a:lnTo>
                <a:lnTo>
                  <a:pt x="42" y="65"/>
                </a:lnTo>
                <a:lnTo>
                  <a:pt x="42" y="68"/>
                </a:lnTo>
                <a:lnTo>
                  <a:pt x="40" y="70"/>
                </a:lnTo>
                <a:lnTo>
                  <a:pt x="38" y="73"/>
                </a:lnTo>
                <a:lnTo>
                  <a:pt x="35" y="78"/>
                </a:lnTo>
                <a:lnTo>
                  <a:pt x="35" y="81"/>
                </a:lnTo>
                <a:lnTo>
                  <a:pt x="33" y="84"/>
                </a:lnTo>
                <a:lnTo>
                  <a:pt x="32" y="87"/>
                </a:lnTo>
                <a:lnTo>
                  <a:pt x="32" y="90"/>
                </a:lnTo>
                <a:lnTo>
                  <a:pt x="30" y="93"/>
                </a:lnTo>
                <a:lnTo>
                  <a:pt x="28" y="96"/>
                </a:lnTo>
                <a:lnTo>
                  <a:pt x="26" y="101"/>
                </a:lnTo>
                <a:lnTo>
                  <a:pt x="21" y="104"/>
                </a:lnTo>
                <a:lnTo>
                  <a:pt x="20" y="107"/>
                </a:lnTo>
                <a:lnTo>
                  <a:pt x="16" y="109"/>
                </a:lnTo>
                <a:lnTo>
                  <a:pt x="12" y="113"/>
                </a:lnTo>
                <a:lnTo>
                  <a:pt x="8" y="116"/>
                </a:lnTo>
                <a:lnTo>
                  <a:pt x="6" y="119"/>
                </a:lnTo>
                <a:lnTo>
                  <a:pt x="2" y="113"/>
                </a:lnTo>
                <a:lnTo>
                  <a:pt x="2" y="109"/>
                </a:lnTo>
                <a:lnTo>
                  <a:pt x="0" y="101"/>
                </a:lnTo>
                <a:lnTo>
                  <a:pt x="2" y="95"/>
                </a:lnTo>
                <a:lnTo>
                  <a:pt x="4" y="87"/>
                </a:lnTo>
                <a:lnTo>
                  <a:pt x="8" y="81"/>
                </a:lnTo>
                <a:lnTo>
                  <a:pt x="12" y="73"/>
                </a:lnTo>
                <a:lnTo>
                  <a:pt x="16" y="65"/>
                </a:lnTo>
                <a:lnTo>
                  <a:pt x="20" y="56"/>
                </a:lnTo>
                <a:lnTo>
                  <a:pt x="24" y="50"/>
                </a:lnTo>
                <a:lnTo>
                  <a:pt x="28" y="42"/>
                </a:lnTo>
                <a:lnTo>
                  <a:pt x="33" y="36"/>
                </a:lnTo>
                <a:lnTo>
                  <a:pt x="35" y="28"/>
                </a:lnTo>
                <a:lnTo>
                  <a:pt x="40" y="23"/>
                </a:lnTo>
                <a:lnTo>
                  <a:pt x="44" y="18"/>
                </a:lnTo>
                <a:lnTo>
                  <a:pt x="45" y="13"/>
                </a:lnTo>
                <a:lnTo>
                  <a:pt x="47" y="10"/>
                </a:lnTo>
                <a:lnTo>
                  <a:pt x="54" y="7"/>
                </a:lnTo>
                <a:lnTo>
                  <a:pt x="57" y="3"/>
                </a:lnTo>
                <a:lnTo>
                  <a:pt x="61" y="0"/>
                </a:lnTo>
                <a:lnTo>
                  <a:pt x="61" y="0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80" name="Freeform 140"/>
          <p:cNvSpPr>
            <a:spLocks noChangeArrowheads="1"/>
          </p:cNvSpPr>
          <p:nvPr/>
        </p:nvSpPr>
        <p:spPr bwMode="auto">
          <a:xfrm>
            <a:off x="7723188" y="1477963"/>
            <a:ext cx="139700" cy="60325"/>
          </a:xfrm>
          <a:custGeom>
            <a:avLst/>
            <a:gdLst/>
            <a:ahLst/>
            <a:cxnLst>
              <a:cxn ang="0">
                <a:pos x="82" y="0"/>
              </a:cxn>
              <a:cxn ang="0">
                <a:pos x="78" y="0"/>
              </a:cxn>
              <a:cxn ang="0">
                <a:pos x="74" y="1"/>
              </a:cxn>
              <a:cxn ang="0">
                <a:pos x="68" y="3"/>
              </a:cxn>
              <a:cxn ang="0">
                <a:pos x="62" y="4"/>
              </a:cxn>
              <a:cxn ang="0">
                <a:pos x="54" y="7"/>
              </a:cxn>
              <a:cxn ang="0">
                <a:pos x="46" y="10"/>
              </a:cxn>
              <a:cxn ang="0">
                <a:pos x="38" y="14"/>
              </a:cxn>
              <a:cxn ang="0">
                <a:pos x="30" y="15"/>
              </a:cxn>
              <a:cxn ang="0">
                <a:pos x="22" y="18"/>
              </a:cxn>
              <a:cxn ang="0">
                <a:pos x="16" y="21"/>
              </a:cxn>
              <a:cxn ang="0">
                <a:pos x="10" y="26"/>
              </a:cxn>
              <a:cxn ang="0">
                <a:pos x="5" y="27"/>
              </a:cxn>
              <a:cxn ang="0">
                <a:pos x="3" y="30"/>
              </a:cxn>
              <a:cxn ang="0">
                <a:pos x="0" y="33"/>
              </a:cxn>
              <a:cxn ang="0">
                <a:pos x="3" y="36"/>
              </a:cxn>
              <a:cxn ang="0">
                <a:pos x="5" y="36"/>
              </a:cxn>
              <a:cxn ang="0">
                <a:pos x="8" y="38"/>
              </a:cxn>
              <a:cxn ang="0">
                <a:pos x="12" y="38"/>
              </a:cxn>
              <a:cxn ang="0">
                <a:pos x="19" y="38"/>
              </a:cxn>
              <a:cxn ang="0">
                <a:pos x="24" y="36"/>
              </a:cxn>
              <a:cxn ang="0">
                <a:pos x="32" y="36"/>
              </a:cxn>
              <a:cxn ang="0">
                <a:pos x="40" y="35"/>
              </a:cxn>
              <a:cxn ang="0">
                <a:pos x="48" y="33"/>
              </a:cxn>
              <a:cxn ang="0">
                <a:pos x="56" y="32"/>
              </a:cxn>
              <a:cxn ang="0">
                <a:pos x="62" y="29"/>
              </a:cxn>
              <a:cxn ang="0">
                <a:pos x="70" y="27"/>
              </a:cxn>
              <a:cxn ang="0">
                <a:pos x="76" y="26"/>
              </a:cxn>
              <a:cxn ang="0">
                <a:pos x="80" y="24"/>
              </a:cxn>
              <a:cxn ang="0">
                <a:pos x="84" y="24"/>
              </a:cxn>
              <a:cxn ang="0">
                <a:pos x="88" y="23"/>
              </a:cxn>
              <a:cxn ang="0">
                <a:pos x="82" y="0"/>
              </a:cxn>
              <a:cxn ang="0">
                <a:pos x="82" y="0"/>
              </a:cxn>
            </a:cxnLst>
            <a:rect l="0" t="0" r="r" b="b"/>
            <a:pathLst>
              <a:path w="88" h="38">
                <a:moveTo>
                  <a:pt x="82" y="0"/>
                </a:moveTo>
                <a:lnTo>
                  <a:pt x="78" y="0"/>
                </a:lnTo>
                <a:lnTo>
                  <a:pt x="74" y="1"/>
                </a:lnTo>
                <a:lnTo>
                  <a:pt x="68" y="3"/>
                </a:lnTo>
                <a:lnTo>
                  <a:pt x="62" y="4"/>
                </a:lnTo>
                <a:lnTo>
                  <a:pt x="54" y="7"/>
                </a:lnTo>
                <a:lnTo>
                  <a:pt x="46" y="10"/>
                </a:lnTo>
                <a:lnTo>
                  <a:pt x="38" y="14"/>
                </a:lnTo>
                <a:lnTo>
                  <a:pt x="30" y="15"/>
                </a:lnTo>
                <a:lnTo>
                  <a:pt x="22" y="18"/>
                </a:lnTo>
                <a:lnTo>
                  <a:pt x="16" y="21"/>
                </a:lnTo>
                <a:lnTo>
                  <a:pt x="10" y="26"/>
                </a:lnTo>
                <a:lnTo>
                  <a:pt x="5" y="27"/>
                </a:lnTo>
                <a:lnTo>
                  <a:pt x="3" y="30"/>
                </a:lnTo>
                <a:lnTo>
                  <a:pt x="0" y="33"/>
                </a:lnTo>
                <a:lnTo>
                  <a:pt x="3" y="36"/>
                </a:lnTo>
                <a:lnTo>
                  <a:pt x="5" y="36"/>
                </a:lnTo>
                <a:lnTo>
                  <a:pt x="8" y="38"/>
                </a:lnTo>
                <a:lnTo>
                  <a:pt x="12" y="38"/>
                </a:lnTo>
                <a:lnTo>
                  <a:pt x="19" y="38"/>
                </a:lnTo>
                <a:lnTo>
                  <a:pt x="24" y="36"/>
                </a:lnTo>
                <a:lnTo>
                  <a:pt x="32" y="36"/>
                </a:lnTo>
                <a:lnTo>
                  <a:pt x="40" y="35"/>
                </a:lnTo>
                <a:lnTo>
                  <a:pt x="48" y="33"/>
                </a:lnTo>
                <a:lnTo>
                  <a:pt x="56" y="32"/>
                </a:lnTo>
                <a:lnTo>
                  <a:pt x="62" y="29"/>
                </a:lnTo>
                <a:lnTo>
                  <a:pt x="70" y="27"/>
                </a:lnTo>
                <a:lnTo>
                  <a:pt x="76" y="26"/>
                </a:lnTo>
                <a:lnTo>
                  <a:pt x="80" y="24"/>
                </a:lnTo>
                <a:lnTo>
                  <a:pt x="84" y="24"/>
                </a:lnTo>
                <a:lnTo>
                  <a:pt x="88" y="23"/>
                </a:lnTo>
                <a:lnTo>
                  <a:pt x="82" y="0"/>
                </a:lnTo>
                <a:lnTo>
                  <a:pt x="82" y="0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81" name="Freeform 141"/>
          <p:cNvSpPr>
            <a:spLocks noChangeArrowheads="1"/>
          </p:cNvSpPr>
          <p:nvPr/>
        </p:nvSpPr>
        <p:spPr bwMode="auto">
          <a:xfrm>
            <a:off x="7937500" y="1327150"/>
            <a:ext cx="182563" cy="120650"/>
          </a:xfrm>
          <a:custGeom>
            <a:avLst/>
            <a:gdLst/>
            <a:ahLst/>
            <a:cxnLst>
              <a:cxn ang="0">
                <a:pos x="2" y="13"/>
              </a:cxn>
              <a:cxn ang="0">
                <a:pos x="2" y="15"/>
              </a:cxn>
              <a:cxn ang="0">
                <a:pos x="6" y="16"/>
              </a:cxn>
              <a:cxn ang="0">
                <a:pos x="10" y="19"/>
              </a:cxn>
              <a:cxn ang="0">
                <a:pos x="16" y="24"/>
              </a:cxn>
              <a:cxn ang="0">
                <a:pos x="24" y="28"/>
              </a:cxn>
              <a:cxn ang="0">
                <a:pos x="34" y="35"/>
              </a:cxn>
              <a:cxn ang="0">
                <a:pos x="44" y="41"/>
              </a:cxn>
              <a:cxn ang="0">
                <a:pos x="54" y="47"/>
              </a:cxn>
              <a:cxn ang="0">
                <a:pos x="64" y="52"/>
              </a:cxn>
              <a:cxn ang="0">
                <a:pos x="74" y="58"/>
              </a:cxn>
              <a:cxn ang="0">
                <a:pos x="82" y="64"/>
              </a:cxn>
              <a:cxn ang="0">
                <a:pos x="91" y="68"/>
              </a:cxn>
              <a:cxn ang="0">
                <a:pos x="100" y="72"/>
              </a:cxn>
              <a:cxn ang="0">
                <a:pos x="105" y="75"/>
              </a:cxn>
              <a:cxn ang="0">
                <a:pos x="109" y="76"/>
              </a:cxn>
              <a:cxn ang="0">
                <a:pos x="111" y="76"/>
              </a:cxn>
              <a:cxn ang="0">
                <a:pos x="113" y="72"/>
              </a:cxn>
              <a:cxn ang="0">
                <a:pos x="115" y="68"/>
              </a:cxn>
              <a:cxn ang="0">
                <a:pos x="115" y="64"/>
              </a:cxn>
              <a:cxn ang="0">
                <a:pos x="115" y="59"/>
              </a:cxn>
              <a:cxn ang="0">
                <a:pos x="113" y="55"/>
              </a:cxn>
              <a:cxn ang="0">
                <a:pos x="113" y="52"/>
              </a:cxn>
              <a:cxn ang="0">
                <a:pos x="111" y="50"/>
              </a:cxn>
              <a:cxn ang="0">
                <a:pos x="111" y="49"/>
              </a:cxn>
              <a:cxn ang="0">
                <a:pos x="107" y="47"/>
              </a:cxn>
              <a:cxn ang="0">
                <a:pos x="103" y="44"/>
              </a:cxn>
              <a:cxn ang="0">
                <a:pos x="98" y="40"/>
              </a:cxn>
              <a:cxn ang="0">
                <a:pos x="89" y="36"/>
              </a:cxn>
              <a:cxn ang="0">
                <a:pos x="82" y="32"/>
              </a:cxn>
              <a:cxn ang="0">
                <a:pos x="74" y="27"/>
              </a:cxn>
              <a:cxn ang="0">
                <a:pos x="65" y="23"/>
              </a:cxn>
              <a:cxn ang="0">
                <a:pos x="56" y="16"/>
              </a:cxn>
              <a:cxn ang="0">
                <a:pos x="46" y="12"/>
              </a:cxn>
              <a:cxn ang="0">
                <a:pos x="38" y="9"/>
              </a:cxn>
              <a:cxn ang="0">
                <a:pos x="30" y="4"/>
              </a:cxn>
              <a:cxn ang="0">
                <a:pos x="22" y="1"/>
              </a:cxn>
              <a:cxn ang="0">
                <a:pos x="16" y="0"/>
              </a:cxn>
              <a:cxn ang="0">
                <a:pos x="12" y="0"/>
              </a:cxn>
              <a:cxn ang="0">
                <a:pos x="8" y="0"/>
              </a:cxn>
              <a:cxn ang="0">
                <a:pos x="4" y="1"/>
              </a:cxn>
              <a:cxn ang="0">
                <a:pos x="2" y="3"/>
              </a:cxn>
              <a:cxn ang="0">
                <a:pos x="0" y="6"/>
              </a:cxn>
              <a:cxn ang="0">
                <a:pos x="0" y="9"/>
              </a:cxn>
              <a:cxn ang="0">
                <a:pos x="0" y="12"/>
              </a:cxn>
              <a:cxn ang="0">
                <a:pos x="2" y="13"/>
              </a:cxn>
              <a:cxn ang="0">
                <a:pos x="2" y="13"/>
              </a:cxn>
            </a:cxnLst>
            <a:rect l="0" t="0" r="r" b="b"/>
            <a:pathLst>
              <a:path w="115" h="76">
                <a:moveTo>
                  <a:pt x="2" y="13"/>
                </a:moveTo>
                <a:lnTo>
                  <a:pt x="2" y="15"/>
                </a:lnTo>
                <a:lnTo>
                  <a:pt x="6" y="16"/>
                </a:lnTo>
                <a:lnTo>
                  <a:pt x="10" y="19"/>
                </a:lnTo>
                <a:lnTo>
                  <a:pt x="16" y="24"/>
                </a:lnTo>
                <a:lnTo>
                  <a:pt x="24" y="28"/>
                </a:lnTo>
                <a:lnTo>
                  <a:pt x="34" y="35"/>
                </a:lnTo>
                <a:lnTo>
                  <a:pt x="44" y="41"/>
                </a:lnTo>
                <a:lnTo>
                  <a:pt x="54" y="47"/>
                </a:lnTo>
                <a:lnTo>
                  <a:pt x="64" y="52"/>
                </a:lnTo>
                <a:lnTo>
                  <a:pt x="74" y="58"/>
                </a:lnTo>
                <a:lnTo>
                  <a:pt x="82" y="64"/>
                </a:lnTo>
                <a:lnTo>
                  <a:pt x="91" y="68"/>
                </a:lnTo>
                <a:lnTo>
                  <a:pt x="100" y="72"/>
                </a:lnTo>
                <a:lnTo>
                  <a:pt x="105" y="75"/>
                </a:lnTo>
                <a:lnTo>
                  <a:pt x="109" y="76"/>
                </a:lnTo>
                <a:lnTo>
                  <a:pt x="111" y="76"/>
                </a:lnTo>
                <a:lnTo>
                  <a:pt x="113" y="72"/>
                </a:lnTo>
                <a:lnTo>
                  <a:pt x="115" y="68"/>
                </a:lnTo>
                <a:lnTo>
                  <a:pt x="115" y="64"/>
                </a:lnTo>
                <a:lnTo>
                  <a:pt x="115" y="59"/>
                </a:lnTo>
                <a:lnTo>
                  <a:pt x="113" y="55"/>
                </a:lnTo>
                <a:lnTo>
                  <a:pt x="113" y="52"/>
                </a:lnTo>
                <a:lnTo>
                  <a:pt x="111" y="50"/>
                </a:lnTo>
                <a:lnTo>
                  <a:pt x="111" y="49"/>
                </a:lnTo>
                <a:lnTo>
                  <a:pt x="107" y="47"/>
                </a:lnTo>
                <a:lnTo>
                  <a:pt x="103" y="44"/>
                </a:lnTo>
                <a:lnTo>
                  <a:pt x="98" y="40"/>
                </a:lnTo>
                <a:lnTo>
                  <a:pt x="89" y="36"/>
                </a:lnTo>
                <a:lnTo>
                  <a:pt x="82" y="32"/>
                </a:lnTo>
                <a:lnTo>
                  <a:pt x="74" y="27"/>
                </a:lnTo>
                <a:lnTo>
                  <a:pt x="65" y="23"/>
                </a:lnTo>
                <a:lnTo>
                  <a:pt x="56" y="16"/>
                </a:lnTo>
                <a:lnTo>
                  <a:pt x="46" y="12"/>
                </a:lnTo>
                <a:lnTo>
                  <a:pt x="38" y="9"/>
                </a:lnTo>
                <a:lnTo>
                  <a:pt x="30" y="4"/>
                </a:lnTo>
                <a:lnTo>
                  <a:pt x="22" y="1"/>
                </a:lnTo>
                <a:lnTo>
                  <a:pt x="16" y="0"/>
                </a:lnTo>
                <a:lnTo>
                  <a:pt x="12" y="0"/>
                </a:lnTo>
                <a:lnTo>
                  <a:pt x="8" y="0"/>
                </a:lnTo>
                <a:lnTo>
                  <a:pt x="4" y="1"/>
                </a:lnTo>
                <a:lnTo>
                  <a:pt x="2" y="3"/>
                </a:lnTo>
                <a:lnTo>
                  <a:pt x="0" y="6"/>
                </a:lnTo>
                <a:lnTo>
                  <a:pt x="0" y="9"/>
                </a:lnTo>
                <a:lnTo>
                  <a:pt x="0" y="12"/>
                </a:lnTo>
                <a:lnTo>
                  <a:pt x="2" y="13"/>
                </a:lnTo>
                <a:lnTo>
                  <a:pt x="2" y="13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82" name="Freeform 142"/>
          <p:cNvSpPr>
            <a:spLocks noChangeArrowheads="1"/>
          </p:cNvSpPr>
          <p:nvPr/>
        </p:nvSpPr>
        <p:spPr bwMode="auto">
          <a:xfrm>
            <a:off x="7856538" y="1419225"/>
            <a:ext cx="115887" cy="133350"/>
          </a:xfrm>
          <a:custGeom>
            <a:avLst/>
            <a:gdLst/>
            <a:ahLst/>
            <a:cxnLst>
              <a:cxn ang="0">
                <a:pos x="53" y="0"/>
              </a:cxn>
              <a:cxn ang="0">
                <a:pos x="53" y="1"/>
              </a:cxn>
              <a:cxn ang="0">
                <a:pos x="51" y="3"/>
              </a:cxn>
              <a:cxn ang="0">
                <a:pos x="47" y="6"/>
              </a:cxn>
              <a:cxn ang="0">
                <a:pos x="43" y="12"/>
              </a:cxn>
              <a:cxn ang="0">
                <a:pos x="39" y="17"/>
              </a:cxn>
              <a:cxn ang="0">
                <a:pos x="33" y="23"/>
              </a:cxn>
              <a:cxn ang="0">
                <a:pos x="30" y="29"/>
              </a:cxn>
              <a:cxn ang="0">
                <a:pos x="23" y="37"/>
              </a:cxn>
              <a:cxn ang="0">
                <a:pos x="18" y="43"/>
              </a:cxn>
              <a:cxn ang="0">
                <a:pos x="12" y="51"/>
              </a:cxn>
              <a:cxn ang="0">
                <a:pos x="7" y="58"/>
              </a:cxn>
              <a:cxn ang="0">
                <a:pos x="4" y="64"/>
              </a:cxn>
              <a:cxn ang="0">
                <a:pos x="2" y="70"/>
              </a:cxn>
              <a:cxn ang="0">
                <a:pos x="0" y="75"/>
              </a:cxn>
              <a:cxn ang="0">
                <a:pos x="0" y="79"/>
              </a:cxn>
              <a:cxn ang="0">
                <a:pos x="4" y="83"/>
              </a:cxn>
              <a:cxn ang="0">
                <a:pos x="6" y="84"/>
              </a:cxn>
              <a:cxn ang="0">
                <a:pos x="9" y="84"/>
              </a:cxn>
              <a:cxn ang="0">
                <a:pos x="14" y="81"/>
              </a:cxn>
              <a:cxn ang="0">
                <a:pos x="19" y="78"/>
              </a:cxn>
              <a:cxn ang="0">
                <a:pos x="23" y="73"/>
              </a:cxn>
              <a:cxn ang="0">
                <a:pos x="31" y="69"/>
              </a:cxn>
              <a:cxn ang="0">
                <a:pos x="37" y="63"/>
              </a:cxn>
              <a:cxn ang="0">
                <a:pos x="43" y="56"/>
              </a:cxn>
              <a:cxn ang="0">
                <a:pos x="49" y="49"/>
              </a:cxn>
              <a:cxn ang="0">
                <a:pos x="53" y="43"/>
              </a:cxn>
              <a:cxn ang="0">
                <a:pos x="59" y="37"/>
              </a:cxn>
              <a:cxn ang="0">
                <a:pos x="63" y="30"/>
              </a:cxn>
              <a:cxn ang="0">
                <a:pos x="67" y="26"/>
              </a:cxn>
              <a:cxn ang="0">
                <a:pos x="69" y="23"/>
              </a:cxn>
              <a:cxn ang="0">
                <a:pos x="71" y="20"/>
              </a:cxn>
              <a:cxn ang="0">
                <a:pos x="73" y="20"/>
              </a:cxn>
              <a:cxn ang="0">
                <a:pos x="53" y="0"/>
              </a:cxn>
              <a:cxn ang="0">
                <a:pos x="53" y="0"/>
              </a:cxn>
            </a:cxnLst>
            <a:rect l="0" t="0" r="r" b="b"/>
            <a:pathLst>
              <a:path w="73" h="84">
                <a:moveTo>
                  <a:pt x="53" y="0"/>
                </a:moveTo>
                <a:lnTo>
                  <a:pt x="53" y="1"/>
                </a:lnTo>
                <a:lnTo>
                  <a:pt x="51" y="3"/>
                </a:lnTo>
                <a:lnTo>
                  <a:pt x="47" y="6"/>
                </a:lnTo>
                <a:lnTo>
                  <a:pt x="43" y="12"/>
                </a:lnTo>
                <a:lnTo>
                  <a:pt x="39" y="17"/>
                </a:lnTo>
                <a:lnTo>
                  <a:pt x="33" y="23"/>
                </a:lnTo>
                <a:lnTo>
                  <a:pt x="30" y="29"/>
                </a:lnTo>
                <a:lnTo>
                  <a:pt x="23" y="37"/>
                </a:lnTo>
                <a:lnTo>
                  <a:pt x="18" y="43"/>
                </a:lnTo>
                <a:lnTo>
                  <a:pt x="12" y="51"/>
                </a:lnTo>
                <a:lnTo>
                  <a:pt x="7" y="58"/>
                </a:lnTo>
                <a:lnTo>
                  <a:pt x="4" y="64"/>
                </a:lnTo>
                <a:lnTo>
                  <a:pt x="2" y="70"/>
                </a:lnTo>
                <a:lnTo>
                  <a:pt x="0" y="75"/>
                </a:lnTo>
                <a:lnTo>
                  <a:pt x="0" y="79"/>
                </a:lnTo>
                <a:lnTo>
                  <a:pt x="4" y="83"/>
                </a:lnTo>
                <a:lnTo>
                  <a:pt x="6" y="84"/>
                </a:lnTo>
                <a:lnTo>
                  <a:pt x="9" y="84"/>
                </a:lnTo>
                <a:lnTo>
                  <a:pt x="14" y="81"/>
                </a:lnTo>
                <a:lnTo>
                  <a:pt x="19" y="78"/>
                </a:lnTo>
                <a:lnTo>
                  <a:pt x="23" y="73"/>
                </a:lnTo>
                <a:lnTo>
                  <a:pt x="31" y="69"/>
                </a:lnTo>
                <a:lnTo>
                  <a:pt x="37" y="63"/>
                </a:lnTo>
                <a:lnTo>
                  <a:pt x="43" y="56"/>
                </a:lnTo>
                <a:lnTo>
                  <a:pt x="49" y="49"/>
                </a:lnTo>
                <a:lnTo>
                  <a:pt x="53" y="43"/>
                </a:lnTo>
                <a:lnTo>
                  <a:pt x="59" y="37"/>
                </a:lnTo>
                <a:lnTo>
                  <a:pt x="63" y="30"/>
                </a:lnTo>
                <a:lnTo>
                  <a:pt x="67" y="26"/>
                </a:lnTo>
                <a:lnTo>
                  <a:pt x="69" y="23"/>
                </a:lnTo>
                <a:lnTo>
                  <a:pt x="71" y="20"/>
                </a:lnTo>
                <a:lnTo>
                  <a:pt x="73" y="20"/>
                </a:lnTo>
                <a:lnTo>
                  <a:pt x="53" y="0"/>
                </a:lnTo>
                <a:lnTo>
                  <a:pt x="53" y="0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83" name="Freeform 143"/>
          <p:cNvSpPr>
            <a:spLocks noChangeArrowheads="1"/>
          </p:cNvSpPr>
          <p:nvPr/>
        </p:nvSpPr>
        <p:spPr bwMode="auto">
          <a:xfrm>
            <a:off x="8258175" y="2173288"/>
            <a:ext cx="166688" cy="73025"/>
          </a:xfrm>
          <a:custGeom>
            <a:avLst/>
            <a:gdLst/>
            <a:ahLst/>
            <a:cxnLst>
              <a:cxn ang="0">
                <a:pos x="86" y="0"/>
              </a:cxn>
              <a:cxn ang="0">
                <a:pos x="84" y="0"/>
              </a:cxn>
              <a:cxn ang="0">
                <a:pos x="82" y="2"/>
              </a:cxn>
              <a:cxn ang="0">
                <a:pos x="76" y="3"/>
              </a:cxn>
              <a:cxn ang="0">
                <a:pos x="70" y="6"/>
              </a:cxn>
              <a:cxn ang="0">
                <a:pos x="64" y="8"/>
              </a:cxn>
              <a:cxn ang="0">
                <a:pos x="54" y="12"/>
              </a:cxn>
              <a:cxn ang="0">
                <a:pos x="46" y="15"/>
              </a:cxn>
              <a:cxn ang="0">
                <a:pos x="38" y="20"/>
              </a:cxn>
              <a:cxn ang="0">
                <a:pos x="30" y="23"/>
              </a:cxn>
              <a:cxn ang="0">
                <a:pos x="20" y="26"/>
              </a:cxn>
              <a:cxn ang="0">
                <a:pos x="14" y="31"/>
              </a:cxn>
              <a:cxn ang="0">
                <a:pos x="8" y="34"/>
              </a:cxn>
              <a:cxn ang="0">
                <a:pos x="5" y="37"/>
              </a:cxn>
              <a:cxn ang="0">
                <a:pos x="0" y="40"/>
              </a:cxn>
              <a:cxn ang="0">
                <a:pos x="0" y="43"/>
              </a:cxn>
              <a:cxn ang="0">
                <a:pos x="3" y="45"/>
              </a:cxn>
              <a:cxn ang="0">
                <a:pos x="6" y="45"/>
              </a:cxn>
              <a:cxn ang="0">
                <a:pos x="12" y="46"/>
              </a:cxn>
              <a:cxn ang="0">
                <a:pos x="18" y="46"/>
              </a:cxn>
              <a:cxn ang="0">
                <a:pos x="26" y="46"/>
              </a:cxn>
              <a:cxn ang="0">
                <a:pos x="32" y="45"/>
              </a:cxn>
              <a:cxn ang="0">
                <a:pos x="40" y="43"/>
              </a:cxn>
              <a:cxn ang="0">
                <a:pos x="50" y="42"/>
              </a:cxn>
              <a:cxn ang="0">
                <a:pos x="58" y="40"/>
              </a:cxn>
              <a:cxn ang="0">
                <a:pos x="66" y="38"/>
              </a:cxn>
              <a:cxn ang="0">
                <a:pos x="74" y="35"/>
              </a:cxn>
              <a:cxn ang="0">
                <a:pos x="82" y="32"/>
              </a:cxn>
              <a:cxn ang="0">
                <a:pos x="90" y="31"/>
              </a:cxn>
              <a:cxn ang="0">
                <a:pos x="94" y="28"/>
              </a:cxn>
              <a:cxn ang="0">
                <a:pos x="100" y="25"/>
              </a:cxn>
              <a:cxn ang="0">
                <a:pos x="103" y="22"/>
              </a:cxn>
              <a:cxn ang="0">
                <a:pos x="105" y="19"/>
              </a:cxn>
              <a:cxn ang="0">
                <a:pos x="105" y="15"/>
              </a:cxn>
              <a:cxn ang="0">
                <a:pos x="105" y="12"/>
              </a:cxn>
              <a:cxn ang="0">
                <a:pos x="105" y="11"/>
              </a:cxn>
              <a:cxn ang="0">
                <a:pos x="105" y="8"/>
              </a:cxn>
              <a:cxn ang="0">
                <a:pos x="102" y="5"/>
              </a:cxn>
              <a:cxn ang="0">
                <a:pos x="100" y="3"/>
              </a:cxn>
              <a:cxn ang="0">
                <a:pos x="94" y="2"/>
              </a:cxn>
              <a:cxn ang="0">
                <a:pos x="90" y="0"/>
              </a:cxn>
              <a:cxn ang="0">
                <a:pos x="88" y="0"/>
              </a:cxn>
              <a:cxn ang="0">
                <a:pos x="86" y="0"/>
              </a:cxn>
              <a:cxn ang="0">
                <a:pos x="86" y="0"/>
              </a:cxn>
            </a:cxnLst>
            <a:rect l="0" t="0" r="r" b="b"/>
            <a:pathLst>
              <a:path w="105" h="46">
                <a:moveTo>
                  <a:pt x="86" y="0"/>
                </a:moveTo>
                <a:lnTo>
                  <a:pt x="84" y="0"/>
                </a:lnTo>
                <a:lnTo>
                  <a:pt x="82" y="2"/>
                </a:lnTo>
                <a:lnTo>
                  <a:pt x="76" y="3"/>
                </a:lnTo>
                <a:lnTo>
                  <a:pt x="70" y="6"/>
                </a:lnTo>
                <a:lnTo>
                  <a:pt x="64" y="8"/>
                </a:lnTo>
                <a:lnTo>
                  <a:pt x="54" y="12"/>
                </a:lnTo>
                <a:lnTo>
                  <a:pt x="46" y="15"/>
                </a:lnTo>
                <a:lnTo>
                  <a:pt x="38" y="20"/>
                </a:lnTo>
                <a:lnTo>
                  <a:pt x="30" y="23"/>
                </a:lnTo>
                <a:lnTo>
                  <a:pt x="20" y="26"/>
                </a:lnTo>
                <a:lnTo>
                  <a:pt x="14" y="31"/>
                </a:lnTo>
                <a:lnTo>
                  <a:pt x="8" y="34"/>
                </a:lnTo>
                <a:lnTo>
                  <a:pt x="5" y="37"/>
                </a:lnTo>
                <a:lnTo>
                  <a:pt x="0" y="40"/>
                </a:lnTo>
                <a:lnTo>
                  <a:pt x="0" y="43"/>
                </a:lnTo>
                <a:lnTo>
                  <a:pt x="3" y="45"/>
                </a:lnTo>
                <a:lnTo>
                  <a:pt x="6" y="45"/>
                </a:lnTo>
                <a:lnTo>
                  <a:pt x="12" y="46"/>
                </a:lnTo>
                <a:lnTo>
                  <a:pt x="18" y="46"/>
                </a:lnTo>
                <a:lnTo>
                  <a:pt x="26" y="46"/>
                </a:lnTo>
                <a:lnTo>
                  <a:pt x="32" y="45"/>
                </a:lnTo>
                <a:lnTo>
                  <a:pt x="40" y="43"/>
                </a:lnTo>
                <a:lnTo>
                  <a:pt x="50" y="42"/>
                </a:lnTo>
                <a:lnTo>
                  <a:pt x="58" y="40"/>
                </a:lnTo>
                <a:lnTo>
                  <a:pt x="66" y="38"/>
                </a:lnTo>
                <a:lnTo>
                  <a:pt x="74" y="35"/>
                </a:lnTo>
                <a:lnTo>
                  <a:pt x="82" y="32"/>
                </a:lnTo>
                <a:lnTo>
                  <a:pt x="90" y="31"/>
                </a:lnTo>
                <a:lnTo>
                  <a:pt x="94" y="28"/>
                </a:lnTo>
                <a:lnTo>
                  <a:pt x="100" y="25"/>
                </a:lnTo>
                <a:lnTo>
                  <a:pt x="103" y="22"/>
                </a:lnTo>
                <a:lnTo>
                  <a:pt x="105" y="19"/>
                </a:lnTo>
                <a:lnTo>
                  <a:pt x="105" y="15"/>
                </a:lnTo>
                <a:lnTo>
                  <a:pt x="105" y="12"/>
                </a:lnTo>
                <a:lnTo>
                  <a:pt x="105" y="11"/>
                </a:lnTo>
                <a:lnTo>
                  <a:pt x="105" y="8"/>
                </a:lnTo>
                <a:lnTo>
                  <a:pt x="102" y="5"/>
                </a:lnTo>
                <a:lnTo>
                  <a:pt x="100" y="3"/>
                </a:lnTo>
                <a:lnTo>
                  <a:pt x="94" y="2"/>
                </a:lnTo>
                <a:lnTo>
                  <a:pt x="90" y="0"/>
                </a:lnTo>
                <a:lnTo>
                  <a:pt x="88" y="0"/>
                </a:lnTo>
                <a:lnTo>
                  <a:pt x="86" y="0"/>
                </a:lnTo>
                <a:lnTo>
                  <a:pt x="86" y="0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84" name="Freeform 144"/>
          <p:cNvSpPr>
            <a:spLocks noChangeArrowheads="1"/>
          </p:cNvSpPr>
          <p:nvPr/>
        </p:nvSpPr>
        <p:spPr bwMode="auto">
          <a:xfrm>
            <a:off x="5986463" y="1316038"/>
            <a:ext cx="1514475" cy="1012825"/>
          </a:xfrm>
          <a:custGeom>
            <a:avLst/>
            <a:gdLst/>
            <a:ahLst/>
            <a:cxnLst>
              <a:cxn ang="0">
                <a:pos x="765" y="3"/>
              </a:cxn>
              <a:cxn ang="0">
                <a:pos x="771" y="19"/>
              </a:cxn>
              <a:cxn ang="0">
                <a:pos x="783" y="48"/>
              </a:cxn>
              <a:cxn ang="0">
                <a:pos x="799" y="89"/>
              </a:cxn>
              <a:cxn ang="0">
                <a:pos x="819" y="142"/>
              </a:cxn>
              <a:cxn ang="0">
                <a:pos x="841" y="201"/>
              </a:cxn>
              <a:cxn ang="0">
                <a:pos x="862" y="267"/>
              </a:cxn>
              <a:cxn ang="0">
                <a:pos x="883" y="336"/>
              </a:cxn>
              <a:cxn ang="0">
                <a:pos x="902" y="405"/>
              </a:cxn>
              <a:cxn ang="0">
                <a:pos x="918" y="465"/>
              </a:cxn>
              <a:cxn ang="0">
                <a:pos x="930" y="517"/>
              </a:cxn>
              <a:cxn ang="0">
                <a:pos x="940" y="559"/>
              </a:cxn>
              <a:cxn ang="0">
                <a:pos x="946" y="591"/>
              </a:cxn>
              <a:cxn ang="0">
                <a:pos x="950" y="614"/>
              </a:cxn>
              <a:cxn ang="0">
                <a:pos x="952" y="629"/>
              </a:cxn>
              <a:cxn ang="0">
                <a:pos x="952" y="637"/>
              </a:cxn>
              <a:cxn ang="0">
                <a:pos x="950" y="638"/>
              </a:cxn>
              <a:cxn ang="0">
                <a:pos x="928" y="638"/>
              </a:cxn>
              <a:cxn ang="0">
                <a:pos x="888" y="638"/>
              </a:cxn>
              <a:cxn ang="0">
                <a:pos x="833" y="637"/>
              </a:cxn>
              <a:cxn ang="0">
                <a:pos x="764" y="634"/>
              </a:cxn>
              <a:cxn ang="0">
                <a:pos x="684" y="629"/>
              </a:cxn>
              <a:cxn ang="0">
                <a:pos x="597" y="618"/>
              </a:cxn>
              <a:cxn ang="0">
                <a:pos x="506" y="605"/>
              </a:cxn>
              <a:cxn ang="0">
                <a:pos x="413" y="586"/>
              </a:cxn>
              <a:cxn ang="0">
                <a:pos x="323" y="563"/>
              </a:cxn>
              <a:cxn ang="0">
                <a:pos x="242" y="539"/>
              </a:cxn>
              <a:cxn ang="0">
                <a:pos x="169" y="514"/>
              </a:cxn>
              <a:cxn ang="0">
                <a:pos x="105" y="491"/>
              </a:cxn>
              <a:cxn ang="0">
                <a:pos x="54" y="473"/>
              </a:cxn>
              <a:cxn ang="0">
                <a:pos x="18" y="457"/>
              </a:cxn>
              <a:cxn ang="0">
                <a:pos x="0" y="450"/>
              </a:cxn>
              <a:cxn ang="0">
                <a:pos x="764" y="0"/>
              </a:cxn>
            </a:cxnLst>
            <a:rect l="0" t="0" r="r" b="b"/>
            <a:pathLst>
              <a:path w="954" h="638">
                <a:moveTo>
                  <a:pt x="764" y="0"/>
                </a:moveTo>
                <a:lnTo>
                  <a:pt x="765" y="3"/>
                </a:lnTo>
                <a:lnTo>
                  <a:pt x="767" y="10"/>
                </a:lnTo>
                <a:lnTo>
                  <a:pt x="771" y="19"/>
                </a:lnTo>
                <a:lnTo>
                  <a:pt x="777" y="33"/>
                </a:lnTo>
                <a:lnTo>
                  <a:pt x="783" y="48"/>
                </a:lnTo>
                <a:lnTo>
                  <a:pt x="791" y="68"/>
                </a:lnTo>
                <a:lnTo>
                  <a:pt x="799" y="89"/>
                </a:lnTo>
                <a:lnTo>
                  <a:pt x="809" y="116"/>
                </a:lnTo>
                <a:lnTo>
                  <a:pt x="819" y="142"/>
                </a:lnTo>
                <a:lnTo>
                  <a:pt x="829" y="171"/>
                </a:lnTo>
                <a:lnTo>
                  <a:pt x="841" y="201"/>
                </a:lnTo>
                <a:lnTo>
                  <a:pt x="850" y="234"/>
                </a:lnTo>
                <a:lnTo>
                  <a:pt x="862" y="267"/>
                </a:lnTo>
                <a:lnTo>
                  <a:pt x="873" y="301"/>
                </a:lnTo>
                <a:lnTo>
                  <a:pt x="883" y="336"/>
                </a:lnTo>
                <a:lnTo>
                  <a:pt x="894" y="371"/>
                </a:lnTo>
                <a:lnTo>
                  <a:pt x="902" y="405"/>
                </a:lnTo>
                <a:lnTo>
                  <a:pt x="912" y="437"/>
                </a:lnTo>
                <a:lnTo>
                  <a:pt x="918" y="465"/>
                </a:lnTo>
                <a:lnTo>
                  <a:pt x="926" y="492"/>
                </a:lnTo>
                <a:lnTo>
                  <a:pt x="930" y="517"/>
                </a:lnTo>
                <a:lnTo>
                  <a:pt x="936" y="539"/>
                </a:lnTo>
                <a:lnTo>
                  <a:pt x="940" y="559"/>
                </a:lnTo>
                <a:lnTo>
                  <a:pt x="944" y="575"/>
                </a:lnTo>
                <a:lnTo>
                  <a:pt x="946" y="591"/>
                </a:lnTo>
                <a:lnTo>
                  <a:pt x="948" y="603"/>
                </a:lnTo>
                <a:lnTo>
                  <a:pt x="950" y="614"/>
                </a:lnTo>
                <a:lnTo>
                  <a:pt x="950" y="623"/>
                </a:lnTo>
                <a:lnTo>
                  <a:pt x="952" y="629"/>
                </a:lnTo>
                <a:lnTo>
                  <a:pt x="952" y="634"/>
                </a:lnTo>
                <a:lnTo>
                  <a:pt x="952" y="637"/>
                </a:lnTo>
                <a:lnTo>
                  <a:pt x="954" y="638"/>
                </a:lnTo>
                <a:lnTo>
                  <a:pt x="950" y="638"/>
                </a:lnTo>
                <a:lnTo>
                  <a:pt x="942" y="638"/>
                </a:lnTo>
                <a:lnTo>
                  <a:pt x="928" y="638"/>
                </a:lnTo>
                <a:lnTo>
                  <a:pt x="910" y="638"/>
                </a:lnTo>
                <a:lnTo>
                  <a:pt x="888" y="638"/>
                </a:lnTo>
                <a:lnTo>
                  <a:pt x="862" y="638"/>
                </a:lnTo>
                <a:lnTo>
                  <a:pt x="833" y="637"/>
                </a:lnTo>
                <a:lnTo>
                  <a:pt x="799" y="637"/>
                </a:lnTo>
                <a:lnTo>
                  <a:pt x="764" y="634"/>
                </a:lnTo>
                <a:lnTo>
                  <a:pt x="726" y="632"/>
                </a:lnTo>
                <a:lnTo>
                  <a:pt x="684" y="629"/>
                </a:lnTo>
                <a:lnTo>
                  <a:pt x="643" y="624"/>
                </a:lnTo>
                <a:lnTo>
                  <a:pt x="597" y="618"/>
                </a:lnTo>
                <a:lnTo>
                  <a:pt x="553" y="612"/>
                </a:lnTo>
                <a:lnTo>
                  <a:pt x="506" y="605"/>
                </a:lnTo>
                <a:lnTo>
                  <a:pt x="460" y="597"/>
                </a:lnTo>
                <a:lnTo>
                  <a:pt x="413" y="586"/>
                </a:lnTo>
                <a:lnTo>
                  <a:pt x="369" y="575"/>
                </a:lnTo>
                <a:lnTo>
                  <a:pt x="323" y="563"/>
                </a:lnTo>
                <a:lnTo>
                  <a:pt x="282" y="551"/>
                </a:lnTo>
                <a:lnTo>
                  <a:pt x="242" y="539"/>
                </a:lnTo>
                <a:lnTo>
                  <a:pt x="204" y="527"/>
                </a:lnTo>
                <a:lnTo>
                  <a:pt x="169" y="514"/>
                </a:lnTo>
                <a:lnTo>
                  <a:pt x="135" y="503"/>
                </a:lnTo>
                <a:lnTo>
                  <a:pt x="105" y="491"/>
                </a:lnTo>
                <a:lnTo>
                  <a:pt x="78" y="482"/>
                </a:lnTo>
                <a:lnTo>
                  <a:pt x="54" y="473"/>
                </a:lnTo>
                <a:lnTo>
                  <a:pt x="34" y="465"/>
                </a:lnTo>
                <a:lnTo>
                  <a:pt x="18" y="457"/>
                </a:lnTo>
                <a:lnTo>
                  <a:pt x="8" y="453"/>
                </a:lnTo>
                <a:lnTo>
                  <a:pt x="0" y="450"/>
                </a:lnTo>
                <a:lnTo>
                  <a:pt x="0" y="2"/>
                </a:lnTo>
                <a:lnTo>
                  <a:pt x="764" y="0"/>
                </a:lnTo>
                <a:lnTo>
                  <a:pt x="764" y="0"/>
                </a:lnTo>
                <a:close/>
              </a:path>
            </a:pathLst>
          </a:custGeom>
          <a:solidFill>
            <a:srgbClr val="ABB0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85" name="Freeform 145"/>
          <p:cNvSpPr>
            <a:spLocks noChangeArrowheads="1"/>
          </p:cNvSpPr>
          <p:nvPr/>
        </p:nvSpPr>
        <p:spPr bwMode="auto">
          <a:xfrm>
            <a:off x="7440613" y="3906838"/>
            <a:ext cx="711200" cy="287337"/>
          </a:xfrm>
          <a:custGeom>
            <a:avLst/>
            <a:gdLst/>
            <a:ahLst/>
            <a:cxnLst>
              <a:cxn ang="0">
                <a:pos x="0" y="168"/>
              </a:cxn>
              <a:cxn ang="0">
                <a:pos x="448" y="181"/>
              </a:cxn>
              <a:cxn ang="0">
                <a:pos x="402" y="0"/>
              </a:cxn>
              <a:cxn ang="0">
                <a:pos x="401" y="0"/>
              </a:cxn>
              <a:cxn ang="0">
                <a:pos x="397" y="0"/>
              </a:cxn>
              <a:cxn ang="0">
                <a:pos x="389" y="1"/>
              </a:cxn>
              <a:cxn ang="0">
                <a:pos x="378" y="3"/>
              </a:cxn>
              <a:cxn ang="0">
                <a:pos x="367" y="4"/>
              </a:cxn>
              <a:cxn ang="0">
                <a:pos x="353" y="8"/>
              </a:cxn>
              <a:cxn ang="0">
                <a:pos x="337" y="11"/>
              </a:cxn>
              <a:cxn ang="0">
                <a:pos x="319" y="14"/>
              </a:cxn>
              <a:cxn ang="0">
                <a:pos x="301" y="15"/>
              </a:cxn>
              <a:cxn ang="0">
                <a:pos x="281" y="20"/>
              </a:cxn>
              <a:cxn ang="0">
                <a:pos x="262" y="23"/>
              </a:cxn>
              <a:cxn ang="0">
                <a:pos x="242" y="27"/>
              </a:cxn>
              <a:cxn ang="0">
                <a:pos x="220" y="31"/>
              </a:cxn>
              <a:cxn ang="0">
                <a:pos x="200" y="35"/>
              </a:cxn>
              <a:cxn ang="0">
                <a:pos x="183" y="40"/>
              </a:cxn>
              <a:cxn ang="0">
                <a:pos x="162" y="44"/>
              </a:cxn>
              <a:cxn ang="0">
                <a:pos x="145" y="49"/>
              </a:cxn>
              <a:cxn ang="0">
                <a:pos x="127" y="54"/>
              </a:cxn>
              <a:cxn ang="0">
                <a:pos x="111" y="57"/>
              </a:cxn>
              <a:cxn ang="0">
                <a:pos x="97" y="59"/>
              </a:cxn>
              <a:cxn ang="0">
                <a:pos x="83" y="63"/>
              </a:cxn>
              <a:cxn ang="0">
                <a:pos x="71" y="66"/>
              </a:cxn>
              <a:cxn ang="0">
                <a:pos x="60" y="67"/>
              </a:cxn>
              <a:cxn ang="0">
                <a:pos x="50" y="71"/>
              </a:cxn>
              <a:cxn ang="0">
                <a:pos x="40" y="72"/>
              </a:cxn>
              <a:cxn ang="0">
                <a:pos x="32" y="73"/>
              </a:cxn>
              <a:cxn ang="0">
                <a:pos x="24" y="75"/>
              </a:cxn>
              <a:cxn ang="0">
                <a:pos x="20" y="75"/>
              </a:cxn>
              <a:cxn ang="0">
                <a:pos x="16" y="77"/>
              </a:cxn>
              <a:cxn ang="0">
                <a:pos x="12" y="77"/>
              </a:cxn>
              <a:cxn ang="0">
                <a:pos x="10" y="77"/>
              </a:cxn>
              <a:cxn ang="0">
                <a:pos x="10" y="78"/>
              </a:cxn>
              <a:cxn ang="0">
                <a:pos x="0" y="168"/>
              </a:cxn>
              <a:cxn ang="0">
                <a:pos x="0" y="168"/>
              </a:cxn>
            </a:cxnLst>
            <a:rect l="0" t="0" r="r" b="b"/>
            <a:pathLst>
              <a:path w="448" h="181">
                <a:moveTo>
                  <a:pt x="0" y="168"/>
                </a:moveTo>
                <a:lnTo>
                  <a:pt x="448" y="181"/>
                </a:lnTo>
                <a:lnTo>
                  <a:pt x="402" y="0"/>
                </a:lnTo>
                <a:lnTo>
                  <a:pt x="401" y="0"/>
                </a:lnTo>
                <a:lnTo>
                  <a:pt x="397" y="0"/>
                </a:lnTo>
                <a:lnTo>
                  <a:pt x="389" y="1"/>
                </a:lnTo>
                <a:lnTo>
                  <a:pt x="378" y="3"/>
                </a:lnTo>
                <a:lnTo>
                  <a:pt x="367" y="4"/>
                </a:lnTo>
                <a:lnTo>
                  <a:pt x="353" y="8"/>
                </a:lnTo>
                <a:lnTo>
                  <a:pt x="337" y="11"/>
                </a:lnTo>
                <a:lnTo>
                  <a:pt x="319" y="14"/>
                </a:lnTo>
                <a:lnTo>
                  <a:pt x="301" y="15"/>
                </a:lnTo>
                <a:lnTo>
                  <a:pt x="281" y="20"/>
                </a:lnTo>
                <a:lnTo>
                  <a:pt x="262" y="23"/>
                </a:lnTo>
                <a:lnTo>
                  <a:pt x="242" y="27"/>
                </a:lnTo>
                <a:lnTo>
                  <a:pt x="220" y="31"/>
                </a:lnTo>
                <a:lnTo>
                  <a:pt x="200" y="35"/>
                </a:lnTo>
                <a:lnTo>
                  <a:pt x="183" y="40"/>
                </a:lnTo>
                <a:lnTo>
                  <a:pt x="162" y="44"/>
                </a:lnTo>
                <a:lnTo>
                  <a:pt x="145" y="49"/>
                </a:lnTo>
                <a:lnTo>
                  <a:pt x="127" y="54"/>
                </a:lnTo>
                <a:lnTo>
                  <a:pt x="111" y="57"/>
                </a:lnTo>
                <a:lnTo>
                  <a:pt x="97" y="59"/>
                </a:lnTo>
                <a:lnTo>
                  <a:pt x="83" y="63"/>
                </a:lnTo>
                <a:lnTo>
                  <a:pt x="71" y="66"/>
                </a:lnTo>
                <a:lnTo>
                  <a:pt x="60" y="67"/>
                </a:lnTo>
                <a:lnTo>
                  <a:pt x="50" y="71"/>
                </a:lnTo>
                <a:lnTo>
                  <a:pt x="40" y="72"/>
                </a:lnTo>
                <a:lnTo>
                  <a:pt x="32" y="73"/>
                </a:lnTo>
                <a:lnTo>
                  <a:pt x="24" y="75"/>
                </a:lnTo>
                <a:lnTo>
                  <a:pt x="20" y="75"/>
                </a:lnTo>
                <a:lnTo>
                  <a:pt x="16" y="77"/>
                </a:lnTo>
                <a:lnTo>
                  <a:pt x="12" y="77"/>
                </a:lnTo>
                <a:lnTo>
                  <a:pt x="10" y="77"/>
                </a:lnTo>
                <a:lnTo>
                  <a:pt x="10" y="78"/>
                </a:lnTo>
                <a:lnTo>
                  <a:pt x="0" y="168"/>
                </a:lnTo>
                <a:lnTo>
                  <a:pt x="0" y="168"/>
                </a:lnTo>
                <a:close/>
              </a:path>
            </a:pathLst>
          </a:custGeom>
          <a:solidFill>
            <a:srgbClr val="D4C9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86" name="Freeform 146"/>
          <p:cNvSpPr>
            <a:spLocks noChangeArrowheads="1"/>
          </p:cNvSpPr>
          <p:nvPr/>
        </p:nvSpPr>
        <p:spPr bwMode="auto">
          <a:xfrm>
            <a:off x="7867650" y="2270125"/>
            <a:ext cx="322263" cy="225425"/>
          </a:xfrm>
          <a:custGeom>
            <a:avLst/>
            <a:gdLst/>
            <a:ahLst/>
            <a:cxnLst>
              <a:cxn ang="0">
                <a:pos x="72" y="2"/>
              </a:cxn>
              <a:cxn ang="0">
                <a:pos x="62" y="8"/>
              </a:cxn>
              <a:cxn ang="0">
                <a:pos x="48" y="21"/>
              </a:cxn>
              <a:cxn ang="0">
                <a:pos x="36" y="13"/>
              </a:cxn>
              <a:cxn ang="0">
                <a:pos x="26" y="7"/>
              </a:cxn>
              <a:cxn ang="0">
                <a:pos x="2" y="31"/>
              </a:cxn>
              <a:cxn ang="0">
                <a:pos x="14" y="37"/>
              </a:cxn>
              <a:cxn ang="0">
                <a:pos x="28" y="44"/>
              </a:cxn>
              <a:cxn ang="0">
                <a:pos x="23" y="54"/>
              </a:cxn>
              <a:cxn ang="0">
                <a:pos x="19" y="63"/>
              </a:cxn>
              <a:cxn ang="0">
                <a:pos x="19" y="74"/>
              </a:cxn>
              <a:cxn ang="0">
                <a:pos x="21" y="83"/>
              </a:cxn>
              <a:cxn ang="0">
                <a:pos x="28" y="91"/>
              </a:cxn>
              <a:cxn ang="0">
                <a:pos x="50" y="102"/>
              </a:cxn>
              <a:cxn ang="0">
                <a:pos x="76" y="99"/>
              </a:cxn>
              <a:cxn ang="0">
                <a:pos x="96" y="86"/>
              </a:cxn>
              <a:cxn ang="0">
                <a:pos x="114" y="71"/>
              </a:cxn>
              <a:cxn ang="0">
                <a:pos x="132" y="63"/>
              </a:cxn>
              <a:cxn ang="0">
                <a:pos x="144" y="67"/>
              </a:cxn>
              <a:cxn ang="0">
                <a:pos x="144" y="79"/>
              </a:cxn>
              <a:cxn ang="0">
                <a:pos x="133" y="93"/>
              </a:cxn>
              <a:cxn ang="0">
                <a:pos x="118" y="106"/>
              </a:cxn>
              <a:cxn ang="0">
                <a:pos x="104" y="118"/>
              </a:cxn>
              <a:cxn ang="0">
                <a:pos x="100" y="123"/>
              </a:cxn>
              <a:cxn ang="0">
                <a:pos x="135" y="140"/>
              </a:cxn>
              <a:cxn ang="0">
                <a:pos x="145" y="131"/>
              </a:cxn>
              <a:cxn ang="0">
                <a:pos x="153" y="123"/>
              </a:cxn>
              <a:cxn ang="0">
                <a:pos x="163" y="120"/>
              </a:cxn>
              <a:cxn ang="0">
                <a:pos x="173" y="125"/>
              </a:cxn>
              <a:cxn ang="0">
                <a:pos x="179" y="130"/>
              </a:cxn>
              <a:cxn ang="0">
                <a:pos x="203" y="105"/>
              </a:cxn>
              <a:cxn ang="0">
                <a:pos x="193" y="102"/>
              </a:cxn>
              <a:cxn ang="0">
                <a:pos x="181" y="94"/>
              </a:cxn>
              <a:cxn ang="0">
                <a:pos x="181" y="86"/>
              </a:cxn>
              <a:cxn ang="0">
                <a:pos x="183" y="76"/>
              </a:cxn>
              <a:cxn ang="0">
                <a:pos x="185" y="67"/>
              </a:cxn>
              <a:cxn ang="0">
                <a:pos x="181" y="56"/>
              </a:cxn>
              <a:cxn ang="0">
                <a:pos x="173" y="48"/>
              </a:cxn>
              <a:cxn ang="0">
                <a:pos x="155" y="37"/>
              </a:cxn>
              <a:cxn ang="0">
                <a:pos x="128" y="34"/>
              </a:cxn>
              <a:cxn ang="0">
                <a:pos x="104" y="44"/>
              </a:cxn>
              <a:cxn ang="0">
                <a:pos x="84" y="57"/>
              </a:cxn>
              <a:cxn ang="0">
                <a:pos x="68" y="68"/>
              </a:cxn>
              <a:cxn ang="0">
                <a:pos x="58" y="70"/>
              </a:cxn>
              <a:cxn ang="0">
                <a:pos x="56" y="59"/>
              </a:cxn>
              <a:cxn ang="0">
                <a:pos x="66" y="46"/>
              </a:cxn>
              <a:cxn ang="0">
                <a:pos x="80" y="34"/>
              </a:cxn>
              <a:cxn ang="0">
                <a:pos x="92" y="23"/>
              </a:cxn>
              <a:cxn ang="0">
                <a:pos x="100" y="17"/>
              </a:cxn>
            </a:cxnLst>
            <a:rect l="0" t="0" r="r" b="b"/>
            <a:pathLst>
              <a:path w="203" h="142">
                <a:moveTo>
                  <a:pt x="102" y="17"/>
                </a:moveTo>
                <a:lnTo>
                  <a:pt x="74" y="0"/>
                </a:lnTo>
                <a:lnTo>
                  <a:pt x="72" y="2"/>
                </a:lnTo>
                <a:lnTo>
                  <a:pt x="70" y="4"/>
                </a:lnTo>
                <a:lnTo>
                  <a:pt x="66" y="7"/>
                </a:lnTo>
                <a:lnTo>
                  <a:pt x="62" y="8"/>
                </a:lnTo>
                <a:lnTo>
                  <a:pt x="58" y="13"/>
                </a:lnTo>
                <a:lnTo>
                  <a:pt x="54" y="16"/>
                </a:lnTo>
                <a:lnTo>
                  <a:pt x="48" y="21"/>
                </a:lnTo>
                <a:lnTo>
                  <a:pt x="44" y="17"/>
                </a:lnTo>
                <a:lnTo>
                  <a:pt x="40" y="16"/>
                </a:lnTo>
                <a:lnTo>
                  <a:pt x="36" y="13"/>
                </a:lnTo>
                <a:lnTo>
                  <a:pt x="32" y="11"/>
                </a:lnTo>
                <a:lnTo>
                  <a:pt x="28" y="8"/>
                </a:lnTo>
                <a:lnTo>
                  <a:pt x="26" y="7"/>
                </a:lnTo>
                <a:lnTo>
                  <a:pt x="23" y="7"/>
                </a:lnTo>
                <a:lnTo>
                  <a:pt x="0" y="30"/>
                </a:lnTo>
                <a:lnTo>
                  <a:pt x="2" y="31"/>
                </a:lnTo>
                <a:lnTo>
                  <a:pt x="7" y="33"/>
                </a:lnTo>
                <a:lnTo>
                  <a:pt x="11" y="34"/>
                </a:lnTo>
                <a:lnTo>
                  <a:pt x="14" y="37"/>
                </a:lnTo>
                <a:lnTo>
                  <a:pt x="19" y="39"/>
                </a:lnTo>
                <a:lnTo>
                  <a:pt x="24" y="42"/>
                </a:lnTo>
                <a:lnTo>
                  <a:pt x="28" y="44"/>
                </a:lnTo>
                <a:lnTo>
                  <a:pt x="26" y="46"/>
                </a:lnTo>
                <a:lnTo>
                  <a:pt x="24" y="51"/>
                </a:lnTo>
                <a:lnTo>
                  <a:pt x="23" y="54"/>
                </a:lnTo>
                <a:lnTo>
                  <a:pt x="21" y="57"/>
                </a:lnTo>
                <a:lnTo>
                  <a:pt x="19" y="60"/>
                </a:lnTo>
                <a:lnTo>
                  <a:pt x="19" y="63"/>
                </a:lnTo>
                <a:lnTo>
                  <a:pt x="19" y="67"/>
                </a:lnTo>
                <a:lnTo>
                  <a:pt x="19" y="71"/>
                </a:lnTo>
                <a:lnTo>
                  <a:pt x="19" y="74"/>
                </a:lnTo>
                <a:lnTo>
                  <a:pt x="19" y="77"/>
                </a:lnTo>
                <a:lnTo>
                  <a:pt x="19" y="80"/>
                </a:lnTo>
                <a:lnTo>
                  <a:pt x="21" y="83"/>
                </a:lnTo>
                <a:lnTo>
                  <a:pt x="23" y="86"/>
                </a:lnTo>
                <a:lnTo>
                  <a:pt x="26" y="88"/>
                </a:lnTo>
                <a:lnTo>
                  <a:pt x="28" y="91"/>
                </a:lnTo>
                <a:lnTo>
                  <a:pt x="32" y="94"/>
                </a:lnTo>
                <a:lnTo>
                  <a:pt x="42" y="99"/>
                </a:lnTo>
                <a:lnTo>
                  <a:pt x="50" y="102"/>
                </a:lnTo>
                <a:lnTo>
                  <a:pt x="58" y="102"/>
                </a:lnTo>
                <a:lnTo>
                  <a:pt x="68" y="102"/>
                </a:lnTo>
                <a:lnTo>
                  <a:pt x="76" y="99"/>
                </a:lnTo>
                <a:lnTo>
                  <a:pt x="82" y="95"/>
                </a:lnTo>
                <a:lnTo>
                  <a:pt x="90" y="91"/>
                </a:lnTo>
                <a:lnTo>
                  <a:pt x="96" y="86"/>
                </a:lnTo>
                <a:lnTo>
                  <a:pt x="102" y="82"/>
                </a:lnTo>
                <a:lnTo>
                  <a:pt x="109" y="76"/>
                </a:lnTo>
                <a:lnTo>
                  <a:pt x="114" y="71"/>
                </a:lnTo>
                <a:lnTo>
                  <a:pt x="121" y="68"/>
                </a:lnTo>
                <a:lnTo>
                  <a:pt x="126" y="65"/>
                </a:lnTo>
                <a:lnTo>
                  <a:pt x="132" y="63"/>
                </a:lnTo>
                <a:lnTo>
                  <a:pt x="135" y="62"/>
                </a:lnTo>
                <a:lnTo>
                  <a:pt x="139" y="63"/>
                </a:lnTo>
                <a:lnTo>
                  <a:pt x="144" y="67"/>
                </a:lnTo>
                <a:lnTo>
                  <a:pt x="145" y="70"/>
                </a:lnTo>
                <a:lnTo>
                  <a:pt x="145" y="72"/>
                </a:lnTo>
                <a:lnTo>
                  <a:pt x="144" y="79"/>
                </a:lnTo>
                <a:lnTo>
                  <a:pt x="139" y="82"/>
                </a:lnTo>
                <a:lnTo>
                  <a:pt x="137" y="88"/>
                </a:lnTo>
                <a:lnTo>
                  <a:pt x="133" y="93"/>
                </a:lnTo>
                <a:lnTo>
                  <a:pt x="130" y="99"/>
                </a:lnTo>
                <a:lnTo>
                  <a:pt x="123" y="102"/>
                </a:lnTo>
                <a:lnTo>
                  <a:pt x="118" y="106"/>
                </a:lnTo>
                <a:lnTo>
                  <a:pt x="114" y="111"/>
                </a:lnTo>
                <a:lnTo>
                  <a:pt x="109" y="116"/>
                </a:lnTo>
                <a:lnTo>
                  <a:pt x="104" y="118"/>
                </a:lnTo>
                <a:lnTo>
                  <a:pt x="102" y="120"/>
                </a:lnTo>
                <a:lnTo>
                  <a:pt x="100" y="122"/>
                </a:lnTo>
                <a:lnTo>
                  <a:pt x="100" y="123"/>
                </a:lnTo>
                <a:lnTo>
                  <a:pt x="133" y="142"/>
                </a:lnTo>
                <a:lnTo>
                  <a:pt x="133" y="140"/>
                </a:lnTo>
                <a:lnTo>
                  <a:pt x="135" y="140"/>
                </a:lnTo>
                <a:lnTo>
                  <a:pt x="137" y="137"/>
                </a:lnTo>
                <a:lnTo>
                  <a:pt x="142" y="135"/>
                </a:lnTo>
                <a:lnTo>
                  <a:pt x="145" y="131"/>
                </a:lnTo>
                <a:lnTo>
                  <a:pt x="149" y="128"/>
                </a:lnTo>
                <a:lnTo>
                  <a:pt x="151" y="125"/>
                </a:lnTo>
                <a:lnTo>
                  <a:pt x="153" y="123"/>
                </a:lnTo>
                <a:lnTo>
                  <a:pt x="155" y="120"/>
                </a:lnTo>
                <a:lnTo>
                  <a:pt x="159" y="117"/>
                </a:lnTo>
                <a:lnTo>
                  <a:pt x="163" y="120"/>
                </a:lnTo>
                <a:lnTo>
                  <a:pt x="167" y="122"/>
                </a:lnTo>
                <a:lnTo>
                  <a:pt x="169" y="123"/>
                </a:lnTo>
                <a:lnTo>
                  <a:pt x="173" y="125"/>
                </a:lnTo>
                <a:lnTo>
                  <a:pt x="177" y="126"/>
                </a:lnTo>
                <a:lnTo>
                  <a:pt x="179" y="128"/>
                </a:lnTo>
                <a:lnTo>
                  <a:pt x="179" y="130"/>
                </a:lnTo>
                <a:lnTo>
                  <a:pt x="181" y="130"/>
                </a:lnTo>
                <a:lnTo>
                  <a:pt x="203" y="106"/>
                </a:lnTo>
                <a:lnTo>
                  <a:pt x="203" y="105"/>
                </a:lnTo>
                <a:lnTo>
                  <a:pt x="201" y="105"/>
                </a:lnTo>
                <a:lnTo>
                  <a:pt x="197" y="102"/>
                </a:lnTo>
                <a:lnTo>
                  <a:pt x="193" y="102"/>
                </a:lnTo>
                <a:lnTo>
                  <a:pt x="189" y="99"/>
                </a:lnTo>
                <a:lnTo>
                  <a:pt x="185" y="97"/>
                </a:lnTo>
                <a:lnTo>
                  <a:pt x="181" y="94"/>
                </a:lnTo>
                <a:lnTo>
                  <a:pt x="179" y="93"/>
                </a:lnTo>
                <a:lnTo>
                  <a:pt x="179" y="89"/>
                </a:lnTo>
                <a:lnTo>
                  <a:pt x="181" y="86"/>
                </a:lnTo>
                <a:lnTo>
                  <a:pt x="183" y="82"/>
                </a:lnTo>
                <a:lnTo>
                  <a:pt x="183" y="79"/>
                </a:lnTo>
                <a:lnTo>
                  <a:pt x="183" y="76"/>
                </a:lnTo>
                <a:lnTo>
                  <a:pt x="185" y="72"/>
                </a:lnTo>
                <a:lnTo>
                  <a:pt x="185" y="68"/>
                </a:lnTo>
                <a:lnTo>
                  <a:pt x="185" y="67"/>
                </a:lnTo>
                <a:lnTo>
                  <a:pt x="183" y="62"/>
                </a:lnTo>
                <a:lnTo>
                  <a:pt x="183" y="59"/>
                </a:lnTo>
                <a:lnTo>
                  <a:pt x="181" y="56"/>
                </a:lnTo>
                <a:lnTo>
                  <a:pt x="179" y="53"/>
                </a:lnTo>
                <a:lnTo>
                  <a:pt x="175" y="51"/>
                </a:lnTo>
                <a:lnTo>
                  <a:pt x="173" y="48"/>
                </a:lnTo>
                <a:lnTo>
                  <a:pt x="169" y="45"/>
                </a:lnTo>
                <a:lnTo>
                  <a:pt x="165" y="44"/>
                </a:lnTo>
                <a:lnTo>
                  <a:pt x="155" y="37"/>
                </a:lnTo>
                <a:lnTo>
                  <a:pt x="145" y="34"/>
                </a:lnTo>
                <a:lnTo>
                  <a:pt x="135" y="33"/>
                </a:lnTo>
                <a:lnTo>
                  <a:pt x="128" y="34"/>
                </a:lnTo>
                <a:lnTo>
                  <a:pt x="120" y="36"/>
                </a:lnTo>
                <a:lnTo>
                  <a:pt x="112" y="39"/>
                </a:lnTo>
                <a:lnTo>
                  <a:pt x="104" y="44"/>
                </a:lnTo>
                <a:lnTo>
                  <a:pt x="98" y="48"/>
                </a:lnTo>
                <a:lnTo>
                  <a:pt x="90" y="51"/>
                </a:lnTo>
                <a:lnTo>
                  <a:pt x="84" y="57"/>
                </a:lnTo>
                <a:lnTo>
                  <a:pt x="78" y="60"/>
                </a:lnTo>
                <a:lnTo>
                  <a:pt x="74" y="65"/>
                </a:lnTo>
                <a:lnTo>
                  <a:pt x="68" y="68"/>
                </a:lnTo>
                <a:lnTo>
                  <a:pt x="64" y="70"/>
                </a:lnTo>
                <a:lnTo>
                  <a:pt x="60" y="70"/>
                </a:lnTo>
                <a:lnTo>
                  <a:pt x="58" y="70"/>
                </a:lnTo>
                <a:lnTo>
                  <a:pt x="56" y="67"/>
                </a:lnTo>
                <a:lnTo>
                  <a:pt x="56" y="63"/>
                </a:lnTo>
                <a:lnTo>
                  <a:pt x="56" y="59"/>
                </a:lnTo>
                <a:lnTo>
                  <a:pt x="60" y="56"/>
                </a:lnTo>
                <a:lnTo>
                  <a:pt x="62" y="51"/>
                </a:lnTo>
                <a:lnTo>
                  <a:pt x="66" y="46"/>
                </a:lnTo>
                <a:lnTo>
                  <a:pt x="70" y="42"/>
                </a:lnTo>
                <a:lnTo>
                  <a:pt x="74" y="39"/>
                </a:lnTo>
                <a:lnTo>
                  <a:pt x="80" y="34"/>
                </a:lnTo>
                <a:lnTo>
                  <a:pt x="84" y="30"/>
                </a:lnTo>
                <a:lnTo>
                  <a:pt x="88" y="25"/>
                </a:lnTo>
                <a:lnTo>
                  <a:pt x="92" y="23"/>
                </a:lnTo>
                <a:lnTo>
                  <a:pt x="96" y="21"/>
                </a:lnTo>
                <a:lnTo>
                  <a:pt x="98" y="17"/>
                </a:lnTo>
                <a:lnTo>
                  <a:pt x="100" y="17"/>
                </a:lnTo>
                <a:lnTo>
                  <a:pt x="102" y="17"/>
                </a:lnTo>
                <a:lnTo>
                  <a:pt x="102" y="1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87" name="Freeform 147"/>
          <p:cNvSpPr>
            <a:spLocks noChangeArrowheads="1"/>
          </p:cNvSpPr>
          <p:nvPr/>
        </p:nvSpPr>
        <p:spPr bwMode="auto">
          <a:xfrm>
            <a:off x="8362950" y="2405063"/>
            <a:ext cx="254000" cy="328612"/>
          </a:xfrm>
          <a:custGeom>
            <a:avLst/>
            <a:gdLst/>
            <a:ahLst/>
            <a:cxnLst>
              <a:cxn ang="0">
                <a:pos x="144" y="32"/>
              </a:cxn>
              <a:cxn ang="0">
                <a:pos x="132" y="31"/>
              </a:cxn>
              <a:cxn ang="0">
                <a:pos x="123" y="29"/>
              </a:cxn>
              <a:cxn ang="0">
                <a:pos x="113" y="29"/>
              </a:cxn>
              <a:cxn ang="0">
                <a:pos x="103" y="24"/>
              </a:cxn>
              <a:cxn ang="0">
                <a:pos x="103" y="14"/>
              </a:cxn>
              <a:cxn ang="0">
                <a:pos x="103" y="6"/>
              </a:cxn>
              <a:cxn ang="0">
                <a:pos x="57" y="1"/>
              </a:cxn>
              <a:cxn ang="0">
                <a:pos x="57" y="10"/>
              </a:cxn>
              <a:cxn ang="0">
                <a:pos x="57" y="18"/>
              </a:cxn>
              <a:cxn ang="0">
                <a:pos x="57" y="31"/>
              </a:cxn>
              <a:cxn ang="0">
                <a:pos x="41" y="32"/>
              </a:cxn>
              <a:cxn ang="0">
                <a:pos x="28" y="37"/>
              </a:cxn>
              <a:cxn ang="0">
                <a:pos x="14" y="45"/>
              </a:cxn>
              <a:cxn ang="0">
                <a:pos x="6" y="54"/>
              </a:cxn>
              <a:cxn ang="0">
                <a:pos x="0" y="66"/>
              </a:cxn>
              <a:cxn ang="0">
                <a:pos x="4" y="90"/>
              </a:cxn>
              <a:cxn ang="0">
                <a:pos x="24" y="105"/>
              </a:cxn>
              <a:cxn ang="0">
                <a:pos x="55" y="113"/>
              </a:cxn>
              <a:cxn ang="0">
                <a:pos x="87" y="115"/>
              </a:cxn>
              <a:cxn ang="0">
                <a:pos x="111" y="121"/>
              </a:cxn>
              <a:cxn ang="0">
                <a:pos x="115" y="133"/>
              </a:cxn>
              <a:cxn ang="0">
                <a:pos x="101" y="141"/>
              </a:cxn>
              <a:cxn ang="0">
                <a:pos x="73" y="144"/>
              </a:cxn>
              <a:cxn ang="0">
                <a:pos x="44" y="142"/>
              </a:cxn>
              <a:cxn ang="0">
                <a:pos x="22" y="141"/>
              </a:cxn>
              <a:cxn ang="0">
                <a:pos x="16" y="181"/>
              </a:cxn>
              <a:cxn ang="0">
                <a:pos x="22" y="181"/>
              </a:cxn>
              <a:cxn ang="0">
                <a:pos x="32" y="181"/>
              </a:cxn>
              <a:cxn ang="0">
                <a:pos x="44" y="182"/>
              </a:cxn>
              <a:cxn ang="0">
                <a:pos x="57" y="182"/>
              </a:cxn>
              <a:cxn ang="0">
                <a:pos x="63" y="190"/>
              </a:cxn>
              <a:cxn ang="0">
                <a:pos x="63" y="201"/>
              </a:cxn>
              <a:cxn ang="0">
                <a:pos x="63" y="207"/>
              </a:cxn>
              <a:cxn ang="0">
                <a:pos x="109" y="204"/>
              </a:cxn>
              <a:cxn ang="0">
                <a:pos x="109" y="193"/>
              </a:cxn>
              <a:cxn ang="0">
                <a:pos x="109" y="187"/>
              </a:cxn>
              <a:cxn ang="0">
                <a:pos x="113" y="176"/>
              </a:cxn>
              <a:cxn ang="0">
                <a:pos x="129" y="172"/>
              </a:cxn>
              <a:cxn ang="0">
                <a:pos x="141" y="165"/>
              </a:cxn>
              <a:cxn ang="0">
                <a:pos x="151" y="156"/>
              </a:cxn>
              <a:cxn ang="0">
                <a:pos x="158" y="145"/>
              </a:cxn>
              <a:cxn ang="0">
                <a:pos x="160" y="133"/>
              </a:cxn>
              <a:cxn ang="0">
                <a:pos x="151" y="104"/>
              </a:cxn>
              <a:cxn ang="0">
                <a:pos x="125" y="90"/>
              </a:cxn>
              <a:cxn ang="0">
                <a:pos x="93" y="82"/>
              </a:cxn>
              <a:cxn ang="0">
                <a:pos x="65" y="80"/>
              </a:cxn>
              <a:cxn ang="0">
                <a:pos x="51" y="75"/>
              </a:cxn>
              <a:cxn ang="0">
                <a:pos x="57" y="66"/>
              </a:cxn>
              <a:cxn ang="0">
                <a:pos x="75" y="61"/>
              </a:cxn>
              <a:cxn ang="0">
                <a:pos x="101" y="61"/>
              </a:cxn>
              <a:cxn ang="0">
                <a:pos x="125" y="61"/>
              </a:cxn>
              <a:cxn ang="0">
                <a:pos x="143" y="63"/>
              </a:cxn>
              <a:cxn ang="0">
                <a:pos x="146" y="64"/>
              </a:cxn>
            </a:cxnLst>
            <a:rect l="0" t="0" r="r" b="b"/>
            <a:pathLst>
              <a:path w="160" h="207">
                <a:moveTo>
                  <a:pt x="146" y="64"/>
                </a:moveTo>
                <a:lnTo>
                  <a:pt x="146" y="32"/>
                </a:lnTo>
                <a:lnTo>
                  <a:pt x="144" y="32"/>
                </a:lnTo>
                <a:lnTo>
                  <a:pt x="143" y="32"/>
                </a:lnTo>
                <a:lnTo>
                  <a:pt x="139" y="32"/>
                </a:lnTo>
                <a:lnTo>
                  <a:pt x="132" y="31"/>
                </a:lnTo>
                <a:lnTo>
                  <a:pt x="131" y="31"/>
                </a:lnTo>
                <a:lnTo>
                  <a:pt x="127" y="31"/>
                </a:lnTo>
                <a:lnTo>
                  <a:pt x="123" y="29"/>
                </a:lnTo>
                <a:lnTo>
                  <a:pt x="121" y="29"/>
                </a:lnTo>
                <a:lnTo>
                  <a:pt x="117" y="29"/>
                </a:lnTo>
                <a:lnTo>
                  <a:pt x="113" y="29"/>
                </a:lnTo>
                <a:lnTo>
                  <a:pt x="107" y="29"/>
                </a:lnTo>
                <a:lnTo>
                  <a:pt x="103" y="29"/>
                </a:lnTo>
                <a:lnTo>
                  <a:pt x="103" y="24"/>
                </a:lnTo>
                <a:lnTo>
                  <a:pt x="103" y="20"/>
                </a:lnTo>
                <a:lnTo>
                  <a:pt x="103" y="17"/>
                </a:lnTo>
                <a:lnTo>
                  <a:pt x="103" y="14"/>
                </a:lnTo>
                <a:lnTo>
                  <a:pt x="103" y="12"/>
                </a:lnTo>
                <a:lnTo>
                  <a:pt x="103" y="9"/>
                </a:lnTo>
                <a:lnTo>
                  <a:pt x="103" y="6"/>
                </a:lnTo>
                <a:lnTo>
                  <a:pt x="103" y="3"/>
                </a:lnTo>
                <a:lnTo>
                  <a:pt x="103" y="0"/>
                </a:lnTo>
                <a:lnTo>
                  <a:pt x="57" y="1"/>
                </a:lnTo>
                <a:lnTo>
                  <a:pt x="57" y="4"/>
                </a:lnTo>
                <a:lnTo>
                  <a:pt x="57" y="6"/>
                </a:lnTo>
                <a:lnTo>
                  <a:pt x="57" y="10"/>
                </a:lnTo>
                <a:lnTo>
                  <a:pt x="57" y="14"/>
                </a:lnTo>
                <a:lnTo>
                  <a:pt x="57" y="15"/>
                </a:lnTo>
                <a:lnTo>
                  <a:pt x="57" y="18"/>
                </a:lnTo>
                <a:lnTo>
                  <a:pt x="57" y="21"/>
                </a:lnTo>
                <a:lnTo>
                  <a:pt x="57" y="24"/>
                </a:lnTo>
                <a:lnTo>
                  <a:pt x="57" y="31"/>
                </a:lnTo>
                <a:lnTo>
                  <a:pt x="51" y="31"/>
                </a:lnTo>
                <a:lnTo>
                  <a:pt x="48" y="32"/>
                </a:lnTo>
                <a:lnTo>
                  <a:pt x="41" y="32"/>
                </a:lnTo>
                <a:lnTo>
                  <a:pt x="36" y="33"/>
                </a:lnTo>
                <a:lnTo>
                  <a:pt x="32" y="35"/>
                </a:lnTo>
                <a:lnTo>
                  <a:pt x="28" y="37"/>
                </a:lnTo>
                <a:lnTo>
                  <a:pt x="22" y="40"/>
                </a:lnTo>
                <a:lnTo>
                  <a:pt x="18" y="41"/>
                </a:lnTo>
                <a:lnTo>
                  <a:pt x="14" y="45"/>
                </a:lnTo>
                <a:lnTo>
                  <a:pt x="12" y="46"/>
                </a:lnTo>
                <a:lnTo>
                  <a:pt x="8" y="50"/>
                </a:lnTo>
                <a:lnTo>
                  <a:pt x="6" y="54"/>
                </a:lnTo>
                <a:lnTo>
                  <a:pt x="4" y="57"/>
                </a:lnTo>
                <a:lnTo>
                  <a:pt x="2" y="61"/>
                </a:lnTo>
                <a:lnTo>
                  <a:pt x="0" y="66"/>
                </a:lnTo>
                <a:lnTo>
                  <a:pt x="0" y="70"/>
                </a:lnTo>
                <a:lnTo>
                  <a:pt x="0" y="81"/>
                </a:lnTo>
                <a:lnTo>
                  <a:pt x="4" y="90"/>
                </a:lnTo>
                <a:lnTo>
                  <a:pt x="8" y="96"/>
                </a:lnTo>
                <a:lnTo>
                  <a:pt x="16" y="101"/>
                </a:lnTo>
                <a:lnTo>
                  <a:pt x="24" y="105"/>
                </a:lnTo>
                <a:lnTo>
                  <a:pt x="34" y="109"/>
                </a:lnTo>
                <a:lnTo>
                  <a:pt x="44" y="110"/>
                </a:lnTo>
                <a:lnTo>
                  <a:pt x="55" y="113"/>
                </a:lnTo>
                <a:lnTo>
                  <a:pt x="67" y="113"/>
                </a:lnTo>
                <a:lnTo>
                  <a:pt x="77" y="115"/>
                </a:lnTo>
                <a:lnTo>
                  <a:pt x="87" y="115"/>
                </a:lnTo>
                <a:lnTo>
                  <a:pt x="97" y="117"/>
                </a:lnTo>
                <a:lnTo>
                  <a:pt x="105" y="118"/>
                </a:lnTo>
                <a:lnTo>
                  <a:pt x="111" y="121"/>
                </a:lnTo>
                <a:lnTo>
                  <a:pt x="115" y="124"/>
                </a:lnTo>
                <a:lnTo>
                  <a:pt x="117" y="129"/>
                </a:lnTo>
                <a:lnTo>
                  <a:pt x="115" y="133"/>
                </a:lnTo>
                <a:lnTo>
                  <a:pt x="113" y="136"/>
                </a:lnTo>
                <a:lnTo>
                  <a:pt x="107" y="140"/>
                </a:lnTo>
                <a:lnTo>
                  <a:pt x="101" y="141"/>
                </a:lnTo>
                <a:lnTo>
                  <a:pt x="91" y="142"/>
                </a:lnTo>
                <a:lnTo>
                  <a:pt x="83" y="142"/>
                </a:lnTo>
                <a:lnTo>
                  <a:pt x="73" y="144"/>
                </a:lnTo>
                <a:lnTo>
                  <a:pt x="63" y="144"/>
                </a:lnTo>
                <a:lnTo>
                  <a:pt x="53" y="144"/>
                </a:lnTo>
                <a:lnTo>
                  <a:pt x="44" y="142"/>
                </a:lnTo>
                <a:lnTo>
                  <a:pt x="36" y="142"/>
                </a:lnTo>
                <a:lnTo>
                  <a:pt x="28" y="142"/>
                </a:lnTo>
                <a:lnTo>
                  <a:pt x="22" y="141"/>
                </a:lnTo>
                <a:lnTo>
                  <a:pt x="16" y="141"/>
                </a:lnTo>
                <a:lnTo>
                  <a:pt x="12" y="141"/>
                </a:lnTo>
                <a:lnTo>
                  <a:pt x="16" y="181"/>
                </a:lnTo>
                <a:lnTo>
                  <a:pt x="18" y="181"/>
                </a:lnTo>
                <a:lnTo>
                  <a:pt x="20" y="181"/>
                </a:lnTo>
                <a:lnTo>
                  <a:pt x="22" y="181"/>
                </a:lnTo>
                <a:lnTo>
                  <a:pt x="25" y="181"/>
                </a:lnTo>
                <a:lnTo>
                  <a:pt x="28" y="181"/>
                </a:lnTo>
                <a:lnTo>
                  <a:pt x="32" y="181"/>
                </a:lnTo>
                <a:lnTo>
                  <a:pt x="36" y="181"/>
                </a:lnTo>
                <a:lnTo>
                  <a:pt x="39" y="181"/>
                </a:lnTo>
                <a:lnTo>
                  <a:pt x="44" y="182"/>
                </a:lnTo>
                <a:lnTo>
                  <a:pt x="48" y="182"/>
                </a:lnTo>
                <a:lnTo>
                  <a:pt x="53" y="182"/>
                </a:lnTo>
                <a:lnTo>
                  <a:pt x="57" y="182"/>
                </a:lnTo>
                <a:lnTo>
                  <a:pt x="63" y="182"/>
                </a:lnTo>
                <a:lnTo>
                  <a:pt x="63" y="187"/>
                </a:lnTo>
                <a:lnTo>
                  <a:pt x="63" y="190"/>
                </a:lnTo>
                <a:lnTo>
                  <a:pt x="63" y="195"/>
                </a:lnTo>
                <a:lnTo>
                  <a:pt x="63" y="198"/>
                </a:lnTo>
                <a:lnTo>
                  <a:pt x="63" y="201"/>
                </a:lnTo>
                <a:lnTo>
                  <a:pt x="63" y="204"/>
                </a:lnTo>
                <a:lnTo>
                  <a:pt x="63" y="205"/>
                </a:lnTo>
                <a:lnTo>
                  <a:pt x="63" y="207"/>
                </a:lnTo>
                <a:lnTo>
                  <a:pt x="109" y="207"/>
                </a:lnTo>
                <a:lnTo>
                  <a:pt x="109" y="205"/>
                </a:lnTo>
                <a:lnTo>
                  <a:pt x="109" y="204"/>
                </a:lnTo>
                <a:lnTo>
                  <a:pt x="109" y="199"/>
                </a:lnTo>
                <a:lnTo>
                  <a:pt x="109" y="196"/>
                </a:lnTo>
                <a:lnTo>
                  <a:pt x="109" y="193"/>
                </a:lnTo>
                <a:lnTo>
                  <a:pt x="109" y="191"/>
                </a:lnTo>
                <a:lnTo>
                  <a:pt x="109" y="189"/>
                </a:lnTo>
                <a:lnTo>
                  <a:pt x="109" y="187"/>
                </a:lnTo>
                <a:lnTo>
                  <a:pt x="109" y="182"/>
                </a:lnTo>
                <a:lnTo>
                  <a:pt x="109" y="177"/>
                </a:lnTo>
                <a:lnTo>
                  <a:pt x="113" y="176"/>
                </a:lnTo>
                <a:lnTo>
                  <a:pt x="119" y="175"/>
                </a:lnTo>
                <a:lnTo>
                  <a:pt x="123" y="173"/>
                </a:lnTo>
                <a:lnTo>
                  <a:pt x="129" y="172"/>
                </a:lnTo>
                <a:lnTo>
                  <a:pt x="132" y="170"/>
                </a:lnTo>
                <a:lnTo>
                  <a:pt x="137" y="167"/>
                </a:lnTo>
                <a:lnTo>
                  <a:pt x="141" y="165"/>
                </a:lnTo>
                <a:lnTo>
                  <a:pt x="146" y="162"/>
                </a:lnTo>
                <a:lnTo>
                  <a:pt x="148" y="159"/>
                </a:lnTo>
                <a:lnTo>
                  <a:pt x="151" y="156"/>
                </a:lnTo>
                <a:lnTo>
                  <a:pt x="155" y="153"/>
                </a:lnTo>
                <a:lnTo>
                  <a:pt x="156" y="150"/>
                </a:lnTo>
                <a:lnTo>
                  <a:pt x="158" y="145"/>
                </a:lnTo>
                <a:lnTo>
                  <a:pt x="160" y="142"/>
                </a:lnTo>
                <a:lnTo>
                  <a:pt x="160" y="138"/>
                </a:lnTo>
                <a:lnTo>
                  <a:pt x="160" y="133"/>
                </a:lnTo>
                <a:lnTo>
                  <a:pt x="160" y="121"/>
                </a:lnTo>
                <a:lnTo>
                  <a:pt x="156" y="112"/>
                </a:lnTo>
                <a:lnTo>
                  <a:pt x="151" y="104"/>
                </a:lnTo>
                <a:lnTo>
                  <a:pt x="144" y="98"/>
                </a:lnTo>
                <a:lnTo>
                  <a:pt x="135" y="93"/>
                </a:lnTo>
                <a:lnTo>
                  <a:pt x="125" y="90"/>
                </a:lnTo>
                <a:lnTo>
                  <a:pt x="115" y="87"/>
                </a:lnTo>
                <a:lnTo>
                  <a:pt x="105" y="86"/>
                </a:lnTo>
                <a:lnTo>
                  <a:pt x="93" y="82"/>
                </a:lnTo>
                <a:lnTo>
                  <a:pt x="83" y="81"/>
                </a:lnTo>
                <a:lnTo>
                  <a:pt x="73" y="81"/>
                </a:lnTo>
                <a:lnTo>
                  <a:pt x="65" y="80"/>
                </a:lnTo>
                <a:lnTo>
                  <a:pt x="60" y="78"/>
                </a:lnTo>
                <a:lnTo>
                  <a:pt x="53" y="78"/>
                </a:lnTo>
                <a:lnTo>
                  <a:pt x="51" y="75"/>
                </a:lnTo>
                <a:lnTo>
                  <a:pt x="51" y="72"/>
                </a:lnTo>
                <a:lnTo>
                  <a:pt x="53" y="69"/>
                </a:lnTo>
                <a:lnTo>
                  <a:pt x="57" y="66"/>
                </a:lnTo>
                <a:lnTo>
                  <a:pt x="61" y="64"/>
                </a:lnTo>
                <a:lnTo>
                  <a:pt x="67" y="63"/>
                </a:lnTo>
                <a:lnTo>
                  <a:pt x="75" y="61"/>
                </a:lnTo>
                <a:lnTo>
                  <a:pt x="83" y="61"/>
                </a:lnTo>
                <a:lnTo>
                  <a:pt x="91" y="61"/>
                </a:lnTo>
                <a:lnTo>
                  <a:pt x="101" y="61"/>
                </a:lnTo>
                <a:lnTo>
                  <a:pt x="109" y="61"/>
                </a:lnTo>
                <a:lnTo>
                  <a:pt x="117" y="61"/>
                </a:lnTo>
                <a:lnTo>
                  <a:pt x="125" y="61"/>
                </a:lnTo>
                <a:lnTo>
                  <a:pt x="131" y="63"/>
                </a:lnTo>
                <a:lnTo>
                  <a:pt x="137" y="63"/>
                </a:lnTo>
                <a:lnTo>
                  <a:pt x="143" y="63"/>
                </a:lnTo>
                <a:lnTo>
                  <a:pt x="144" y="64"/>
                </a:lnTo>
                <a:lnTo>
                  <a:pt x="146" y="64"/>
                </a:lnTo>
                <a:lnTo>
                  <a:pt x="146" y="6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88" name="Freeform 148"/>
          <p:cNvSpPr>
            <a:spLocks noChangeArrowheads="1"/>
          </p:cNvSpPr>
          <p:nvPr/>
        </p:nvSpPr>
        <p:spPr bwMode="auto">
          <a:xfrm>
            <a:off x="8274050" y="3068638"/>
            <a:ext cx="290513" cy="246062"/>
          </a:xfrm>
          <a:custGeom>
            <a:avLst/>
            <a:gdLst/>
            <a:ahLst/>
            <a:cxnLst>
              <a:cxn ang="0">
                <a:pos x="181" y="57"/>
              </a:cxn>
              <a:cxn ang="0">
                <a:pos x="175" y="51"/>
              </a:cxn>
              <a:cxn ang="0">
                <a:pos x="163" y="42"/>
              </a:cxn>
              <a:cxn ang="0">
                <a:pos x="163" y="31"/>
              </a:cxn>
              <a:cxn ang="0">
                <a:pos x="173" y="22"/>
              </a:cxn>
              <a:cxn ang="0">
                <a:pos x="177" y="19"/>
              </a:cxn>
              <a:cxn ang="0">
                <a:pos x="143" y="3"/>
              </a:cxn>
              <a:cxn ang="0">
                <a:pos x="137" y="11"/>
              </a:cxn>
              <a:cxn ang="0">
                <a:pos x="127" y="20"/>
              </a:cxn>
              <a:cxn ang="0">
                <a:pos x="113" y="16"/>
              </a:cxn>
              <a:cxn ang="0">
                <a:pos x="102" y="13"/>
              </a:cxn>
              <a:cxn ang="0">
                <a:pos x="90" y="13"/>
              </a:cxn>
              <a:cxn ang="0">
                <a:pos x="78" y="14"/>
              </a:cxn>
              <a:cxn ang="0">
                <a:pos x="66" y="20"/>
              </a:cxn>
              <a:cxn ang="0">
                <a:pos x="52" y="37"/>
              </a:cxn>
              <a:cxn ang="0">
                <a:pos x="54" y="56"/>
              </a:cxn>
              <a:cxn ang="0">
                <a:pos x="70" y="74"/>
              </a:cxn>
              <a:cxn ang="0">
                <a:pos x="90" y="88"/>
              </a:cxn>
              <a:cxn ang="0">
                <a:pos x="102" y="100"/>
              </a:cxn>
              <a:cxn ang="0">
                <a:pos x="95" y="109"/>
              </a:cxn>
              <a:cxn ang="0">
                <a:pos x="80" y="109"/>
              </a:cxn>
              <a:cxn ang="0">
                <a:pos x="62" y="100"/>
              </a:cxn>
              <a:cxn ang="0">
                <a:pos x="44" y="88"/>
              </a:cxn>
              <a:cxn ang="0">
                <a:pos x="30" y="77"/>
              </a:cxn>
              <a:cxn ang="0">
                <a:pos x="0" y="100"/>
              </a:cxn>
              <a:cxn ang="0">
                <a:pos x="8" y="106"/>
              </a:cxn>
              <a:cxn ang="0">
                <a:pos x="18" y="114"/>
              </a:cxn>
              <a:cxn ang="0">
                <a:pos x="28" y="120"/>
              </a:cxn>
              <a:cxn ang="0">
                <a:pos x="20" y="129"/>
              </a:cxn>
              <a:cxn ang="0">
                <a:pos x="14" y="135"/>
              </a:cxn>
              <a:cxn ang="0">
                <a:pos x="44" y="155"/>
              </a:cxn>
              <a:cxn ang="0">
                <a:pos x="48" y="151"/>
              </a:cxn>
              <a:cxn ang="0">
                <a:pos x="56" y="143"/>
              </a:cxn>
              <a:cxn ang="0">
                <a:pos x="66" y="137"/>
              </a:cxn>
              <a:cxn ang="0">
                <a:pos x="80" y="142"/>
              </a:cxn>
              <a:cxn ang="0">
                <a:pos x="92" y="142"/>
              </a:cxn>
              <a:cxn ang="0">
                <a:pos x="104" y="140"/>
              </a:cxn>
              <a:cxn ang="0">
                <a:pos x="116" y="135"/>
              </a:cxn>
              <a:cxn ang="0">
                <a:pos x="127" y="129"/>
              </a:cxn>
              <a:cxn ang="0">
                <a:pos x="139" y="106"/>
              </a:cxn>
              <a:cxn ang="0">
                <a:pos x="131" y="86"/>
              </a:cxn>
              <a:cxn ang="0">
                <a:pos x="113" y="70"/>
              </a:cxn>
              <a:cxn ang="0">
                <a:pos x="100" y="56"/>
              </a:cxn>
              <a:cxn ang="0">
                <a:pos x="93" y="47"/>
              </a:cxn>
              <a:cxn ang="0">
                <a:pos x="102" y="43"/>
              </a:cxn>
              <a:cxn ang="0">
                <a:pos x="117" y="48"/>
              </a:cxn>
              <a:cxn ang="0">
                <a:pos x="133" y="57"/>
              </a:cxn>
              <a:cxn ang="0">
                <a:pos x="149" y="68"/>
              </a:cxn>
              <a:cxn ang="0">
                <a:pos x="159" y="77"/>
              </a:cxn>
            </a:cxnLst>
            <a:rect l="0" t="0" r="r" b="b"/>
            <a:pathLst>
              <a:path w="183" h="155">
                <a:moveTo>
                  <a:pt x="161" y="79"/>
                </a:moveTo>
                <a:lnTo>
                  <a:pt x="183" y="57"/>
                </a:lnTo>
                <a:lnTo>
                  <a:pt x="181" y="57"/>
                </a:lnTo>
                <a:lnTo>
                  <a:pt x="181" y="56"/>
                </a:lnTo>
                <a:lnTo>
                  <a:pt x="177" y="54"/>
                </a:lnTo>
                <a:lnTo>
                  <a:pt x="175" y="51"/>
                </a:lnTo>
                <a:lnTo>
                  <a:pt x="171" y="48"/>
                </a:lnTo>
                <a:lnTo>
                  <a:pt x="169" y="45"/>
                </a:lnTo>
                <a:lnTo>
                  <a:pt x="163" y="42"/>
                </a:lnTo>
                <a:lnTo>
                  <a:pt x="159" y="37"/>
                </a:lnTo>
                <a:lnTo>
                  <a:pt x="161" y="34"/>
                </a:lnTo>
                <a:lnTo>
                  <a:pt x="163" y="31"/>
                </a:lnTo>
                <a:lnTo>
                  <a:pt x="167" y="28"/>
                </a:lnTo>
                <a:lnTo>
                  <a:pt x="169" y="25"/>
                </a:lnTo>
                <a:lnTo>
                  <a:pt x="173" y="22"/>
                </a:lnTo>
                <a:lnTo>
                  <a:pt x="175" y="20"/>
                </a:lnTo>
                <a:lnTo>
                  <a:pt x="175" y="19"/>
                </a:lnTo>
                <a:lnTo>
                  <a:pt x="177" y="19"/>
                </a:lnTo>
                <a:lnTo>
                  <a:pt x="147" y="0"/>
                </a:lnTo>
                <a:lnTo>
                  <a:pt x="145" y="0"/>
                </a:lnTo>
                <a:lnTo>
                  <a:pt x="143" y="3"/>
                </a:lnTo>
                <a:lnTo>
                  <a:pt x="141" y="5"/>
                </a:lnTo>
                <a:lnTo>
                  <a:pt x="139" y="8"/>
                </a:lnTo>
                <a:lnTo>
                  <a:pt x="137" y="11"/>
                </a:lnTo>
                <a:lnTo>
                  <a:pt x="133" y="14"/>
                </a:lnTo>
                <a:lnTo>
                  <a:pt x="131" y="17"/>
                </a:lnTo>
                <a:lnTo>
                  <a:pt x="127" y="20"/>
                </a:lnTo>
                <a:lnTo>
                  <a:pt x="123" y="19"/>
                </a:lnTo>
                <a:lnTo>
                  <a:pt x="119" y="17"/>
                </a:lnTo>
                <a:lnTo>
                  <a:pt x="113" y="16"/>
                </a:lnTo>
                <a:lnTo>
                  <a:pt x="111" y="14"/>
                </a:lnTo>
                <a:lnTo>
                  <a:pt x="105" y="13"/>
                </a:lnTo>
                <a:lnTo>
                  <a:pt x="102" y="13"/>
                </a:lnTo>
                <a:lnTo>
                  <a:pt x="97" y="13"/>
                </a:lnTo>
                <a:lnTo>
                  <a:pt x="93" y="13"/>
                </a:lnTo>
                <a:lnTo>
                  <a:pt x="90" y="13"/>
                </a:lnTo>
                <a:lnTo>
                  <a:pt x="86" y="13"/>
                </a:lnTo>
                <a:lnTo>
                  <a:pt x="81" y="13"/>
                </a:lnTo>
                <a:lnTo>
                  <a:pt x="78" y="14"/>
                </a:lnTo>
                <a:lnTo>
                  <a:pt x="74" y="16"/>
                </a:lnTo>
                <a:lnTo>
                  <a:pt x="70" y="17"/>
                </a:lnTo>
                <a:lnTo>
                  <a:pt x="66" y="20"/>
                </a:lnTo>
                <a:lnTo>
                  <a:pt x="64" y="23"/>
                </a:lnTo>
                <a:lnTo>
                  <a:pt x="56" y="30"/>
                </a:lnTo>
                <a:lnTo>
                  <a:pt x="52" y="37"/>
                </a:lnTo>
                <a:lnTo>
                  <a:pt x="50" y="43"/>
                </a:lnTo>
                <a:lnTo>
                  <a:pt x="52" y="49"/>
                </a:lnTo>
                <a:lnTo>
                  <a:pt x="54" y="56"/>
                </a:lnTo>
                <a:lnTo>
                  <a:pt x="58" y="62"/>
                </a:lnTo>
                <a:lnTo>
                  <a:pt x="64" y="68"/>
                </a:lnTo>
                <a:lnTo>
                  <a:pt x="70" y="74"/>
                </a:lnTo>
                <a:lnTo>
                  <a:pt x="76" y="79"/>
                </a:lnTo>
                <a:lnTo>
                  <a:pt x="84" y="83"/>
                </a:lnTo>
                <a:lnTo>
                  <a:pt x="90" y="88"/>
                </a:lnTo>
                <a:lnTo>
                  <a:pt x="93" y="93"/>
                </a:lnTo>
                <a:lnTo>
                  <a:pt x="97" y="97"/>
                </a:lnTo>
                <a:lnTo>
                  <a:pt x="102" y="100"/>
                </a:lnTo>
                <a:lnTo>
                  <a:pt x="102" y="105"/>
                </a:lnTo>
                <a:lnTo>
                  <a:pt x="100" y="108"/>
                </a:lnTo>
                <a:lnTo>
                  <a:pt x="95" y="109"/>
                </a:lnTo>
                <a:lnTo>
                  <a:pt x="92" y="111"/>
                </a:lnTo>
                <a:lnTo>
                  <a:pt x="86" y="111"/>
                </a:lnTo>
                <a:lnTo>
                  <a:pt x="80" y="109"/>
                </a:lnTo>
                <a:lnTo>
                  <a:pt x="74" y="106"/>
                </a:lnTo>
                <a:lnTo>
                  <a:pt x="68" y="105"/>
                </a:lnTo>
                <a:lnTo>
                  <a:pt x="62" y="100"/>
                </a:lnTo>
                <a:lnTo>
                  <a:pt x="56" y="97"/>
                </a:lnTo>
                <a:lnTo>
                  <a:pt x="48" y="93"/>
                </a:lnTo>
                <a:lnTo>
                  <a:pt x="44" y="88"/>
                </a:lnTo>
                <a:lnTo>
                  <a:pt x="38" y="85"/>
                </a:lnTo>
                <a:lnTo>
                  <a:pt x="34" y="82"/>
                </a:lnTo>
                <a:lnTo>
                  <a:pt x="30" y="77"/>
                </a:lnTo>
                <a:lnTo>
                  <a:pt x="26" y="75"/>
                </a:lnTo>
                <a:lnTo>
                  <a:pt x="24" y="74"/>
                </a:lnTo>
                <a:lnTo>
                  <a:pt x="0" y="100"/>
                </a:lnTo>
                <a:lnTo>
                  <a:pt x="2" y="102"/>
                </a:lnTo>
                <a:lnTo>
                  <a:pt x="4" y="103"/>
                </a:lnTo>
                <a:lnTo>
                  <a:pt x="8" y="106"/>
                </a:lnTo>
                <a:lnTo>
                  <a:pt x="10" y="108"/>
                </a:lnTo>
                <a:lnTo>
                  <a:pt x="16" y="112"/>
                </a:lnTo>
                <a:lnTo>
                  <a:pt x="18" y="114"/>
                </a:lnTo>
                <a:lnTo>
                  <a:pt x="22" y="117"/>
                </a:lnTo>
                <a:lnTo>
                  <a:pt x="24" y="119"/>
                </a:lnTo>
                <a:lnTo>
                  <a:pt x="28" y="120"/>
                </a:lnTo>
                <a:lnTo>
                  <a:pt x="26" y="123"/>
                </a:lnTo>
                <a:lnTo>
                  <a:pt x="24" y="126"/>
                </a:lnTo>
                <a:lnTo>
                  <a:pt x="20" y="129"/>
                </a:lnTo>
                <a:lnTo>
                  <a:pt x="18" y="132"/>
                </a:lnTo>
                <a:lnTo>
                  <a:pt x="16" y="134"/>
                </a:lnTo>
                <a:lnTo>
                  <a:pt x="14" y="135"/>
                </a:lnTo>
                <a:lnTo>
                  <a:pt x="14" y="137"/>
                </a:lnTo>
                <a:lnTo>
                  <a:pt x="14" y="138"/>
                </a:lnTo>
                <a:lnTo>
                  <a:pt x="44" y="155"/>
                </a:lnTo>
                <a:lnTo>
                  <a:pt x="44" y="154"/>
                </a:lnTo>
                <a:lnTo>
                  <a:pt x="46" y="154"/>
                </a:lnTo>
                <a:lnTo>
                  <a:pt x="48" y="151"/>
                </a:lnTo>
                <a:lnTo>
                  <a:pt x="50" y="149"/>
                </a:lnTo>
                <a:lnTo>
                  <a:pt x="52" y="146"/>
                </a:lnTo>
                <a:lnTo>
                  <a:pt x="56" y="143"/>
                </a:lnTo>
                <a:lnTo>
                  <a:pt x="58" y="140"/>
                </a:lnTo>
                <a:lnTo>
                  <a:pt x="62" y="137"/>
                </a:lnTo>
                <a:lnTo>
                  <a:pt x="66" y="137"/>
                </a:lnTo>
                <a:lnTo>
                  <a:pt x="70" y="138"/>
                </a:lnTo>
                <a:lnTo>
                  <a:pt x="74" y="140"/>
                </a:lnTo>
                <a:lnTo>
                  <a:pt x="80" y="142"/>
                </a:lnTo>
                <a:lnTo>
                  <a:pt x="84" y="142"/>
                </a:lnTo>
                <a:lnTo>
                  <a:pt x="88" y="142"/>
                </a:lnTo>
                <a:lnTo>
                  <a:pt x="92" y="142"/>
                </a:lnTo>
                <a:lnTo>
                  <a:pt x="95" y="142"/>
                </a:lnTo>
                <a:lnTo>
                  <a:pt x="100" y="142"/>
                </a:lnTo>
                <a:lnTo>
                  <a:pt x="104" y="140"/>
                </a:lnTo>
                <a:lnTo>
                  <a:pt x="107" y="140"/>
                </a:lnTo>
                <a:lnTo>
                  <a:pt x="111" y="138"/>
                </a:lnTo>
                <a:lnTo>
                  <a:pt x="116" y="135"/>
                </a:lnTo>
                <a:lnTo>
                  <a:pt x="119" y="134"/>
                </a:lnTo>
                <a:lnTo>
                  <a:pt x="123" y="131"/>
                </a:lnTo>
                <a:lnTo>
                  <a:pt x="127" y="129"/>
                </a:lnTo>
                <a:lnTo>
                  <a:pt x="133" y="120"/>
                </a:lnTo>
                <a:lnTo>
                  <a:pt x="137" y="112"/>
                </a:lnTo>
                <a:lnTo>
                  <a:pt x="139" y="106"/>
                </a:lnTo>
                <a:lnTo>
                  <a:pt x="137" y="98"/>
                </a:lnTo>
                <a:lnTo>
                  <a:pt x="135" y="93"/>
                </a:lnTo>
                <a:lnTo>
                  <a:pt x="131" y="86"/>
                </a:lnTo>
                <a:lnTo>
                  <a:pt x="125" y="80"/>
                </a:lnTo>
                <a:lnTo>
                  <a:pt x="121" y="74"/>
                </a:lnTo>
                <a:lnTo>
                  <a:pt x="113" y="70"/>
                </a:lnTo>
                <a:lnTo>
                  <a:pt x="109" y="63"/>
                </a:lnTo>
                <a:lnTo>
                  <a:pt x="104" y="59"/>
                </a:lnTo>
                <a:lnTo>
                  <a:pt x="100" y="56"/>
                </a:lnTo>
                <a:lnTo>
                  <a:pt x="93" y="51"/>
                </a:lnTo>
                <a:lnTo>
                  <a:pt x="93" y="49"/>
                </a:lnTo>
                <a:lnTo>
                  <a:pt x="93" y="47"/>
                </a:lnTo>
                <a:lnTo>
                  <a:pt x="95" y="45"/>
                </a:lnTo>
                <a:lnTo>
                  <a:pt x="97" y="43"/>
                </a:lnTo>
                <a:lnTo>
                  <a:pt x="102" y="43"/>
                </a:lnTo>
                <a:lnTo>
                  <a:pt x="105" y="43"/>
                </a:lnTo>
                <a:lnTo>
                  <a:pt x="111" y="45"/>
                </a:lnTo>
                <a:lnTo>
                  <a:pt x="117" y="48"/>
                </a:lnTo>
                <a:lnTo>
                  <a:pt x="121" y="51"/>
                </a:lnTo>
                <a:lnTo>
                  <a:pt x="127" y="54"/>
                </a:lnTo>
                <a:lnTo>
                  <a:pt x="133" y="57"/>
                </a:lnTo>
                <a:lnTo>
                  <a:pt x="139" y="62"/>
                </a:lnTo>
                <a:lnTo>
                  <a:pt x="143" y="65"/>
                </a:lnTo>
                <a:lnTo>
                  <a:pt x="149" y="68"/>
                </a:lnTo>
                <a:lnTo>
                  <a:pt x="153" y="71"/>
                </a:lnTo>
                <a:lnTo>
                  <a:pt x="155" y="74"/>
                </a:lnTo>
                <a:lnTo>
                  <a:pt x="159" y="77"/>
                </a:lnTo>
                <a:lnTo>
                  <a:pt x="161" y="79"/>
                </a:lnTo>
                <a:lnTo>
                  <a:pt x="161" y="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89" name="Freeform 149"/>
          <p:cNvSpPr>
            <a:spLocks noChangeArrowheads="1"/>
          </p:cNvSpPr>
          <p:nvPr/>
        </p:nvSpPr>
        <p:spPr bwMode="auto">
          <a:xfrm>
            <a:off x="8605838" y="2209800"/>
            <a:ext cx="138112" cy="153988"/>
          </a:xfrm>
          <a:custGeom>
            <a:avLst/>
            <a:gdLst/>
            <a:ahLst/>
            <a:cxnLst>
              <a:cxn ang="0">
                <a:pos x="87" y="66"/>
              </a:cxn>
              <a:cxn ang="0">
                <a:pos x="81" y="66"/>
              </a:cxn>
              <a:cxn ang="0">
                <a:pos x="77" y="64"/>
              </a:cxn>
              <a:cxn ang="0">
                <a:pos x="73" y="61"/>
              </a:cxn>
              <a:cxn ang="0">
                <a:pos x="71" y="57"/>
              </a:cxn>
              <a:cxn ang="0">
                <a:pos x="69" y="51"/>
              </a:cxn>
              <a:cxn ang="0">
                <a:pos x="69" y="46"/>
              </a:cxn>
              <a:cxn ang="0">
                <a:pos x="67" y="40"/>
              </a:cxn>
              <a:cxn ang="0">
                <a:pos x="67" y="34"/>
              </a:cxn>
              <a:cxn ang="0">
                <a:pos x="67" y="28"/>
              </a:cxn>
              <a:cxn ang="0">
                <a:pos x="67" y="22"/>
              </a:cxn>
              <a:cxn ang="0">
                <a:pos x="67" y="15"/>
              </a:cxn>
              <a:cxn ang="0">
                <a:pos x="67" y="11"/>
              </a:cxn>
              <a:cxn ang="0">
                <a:pos x="67" y="6"/>
              </a:cxn>
              <a:cxn ang="0">
                <a:pos x="67" y="3"/>
              </a:cxn>
              <a:cxn ang="0">
                <a:pos x="67" y="2"/>
              </a:cxn>
              <a:cxn ang="0">
                <a:pos x="67" y="0"/>
              </a:cxn>
              <a:cxn ang="0">
                <a:pos x="25" y="5"/>
              </a:cxn>
              <a:cxn ang="0">
                <a:pos x="25" y="6"/>
              </a:cxn>
              <a:cxn ang="0">
                <a:pos x="25" y="9"/>
              </a:cxn>
              <a:cxn ang="0">
                <a:pos x="25" y="14"/>
              </a:cxn>
              <a:cxn ang="0">
                <a:pos x="25" y="15"/>
              </a:cxn>
              <a:cxn ang="0">
                <a:pos x="25" y="19"/>
              </a:cxn>
              <a:cxn ang="0">
                <a:pos x="25" y="20"/>
              </a:cxn>
              <a:cxn ang="0">
                <a:pos x="25" y="23"/>
              </a:cxn>
              <a:cxn ang="0">
                <a:pos x="25" y="26"/>
              </a:cxn>
              <a:cxn ang="0">
                <a:pos x="25" y="29"/>
              </a:cxn>
              <a:cxn ang="0">
                <a:pos x="25" y="32"/>
              </a:cxn>
              <a:cxn ang="0">
                <a:pos x="27" y="37"/>
              </a:cxn>
              <a:cxn ang="0">
                <a:pos x="21" y="37"/>
              </a:cxn>
              <a:cxn ang="0">
                <a:pos x="17" y="37"/>
              </a:cxn>
              <a:cxn ang="0">
                <a:pos x="11" y="37"/>
              </a:cxn>
              <a:cxn ang="0">
                <a:pos x="9" y="37"/>
              </a:cxn>
              <a:cxn ang="0">
                <a:pos x="5" y="37"/>
              </a:cxn>
              <a:cxn ang="0">
                <a:pos x="2" y="37"/>
              </a:cxn>
              <a:cxn ang="0">
                <a:pos x="0" y="37"/>
              </a:cxn>
              <a:cxn ang="0">
                <a:pos x="3" y="68"/>
              </a:cxn>
              <a:cxn ang="0">
                <a:pos x="5" y="68"/>
              </a:cxn>
              <a:cxn ang="0">
                <a:pos x="9" y="66"/>
              </a:cxn>
              <a:cxn ang="0">
                <a:pos x="14" y="66"/>
              </a:cxn>
              <a:cxn ang="0">
                <a:pos x="19" y="66"/>
              </a:cxn>
              <a:cxn ang="0">
                <a:pos x="23" y="66"/>
              </a:cxn>
              <a:cxn ang="0">
                <a:pos x="29" y="64"/>
              </a:cxn>
              <a:cxn ang="0">
                <a:pos x="33" y="64"/>
              </a:cxn>
              <a:cxn ang="0">
                <a:pos x="35" y="68"/>
              </a:cxn>
              <a:cxn ang="0">
                <a:pos x="37" y="71"/>
              </a:cxn>
              <a:cxn ang="0">
                <a:pos x="39" y="74"/>
              </a:cxn>
              <a:cxn ang="0">
                <a:pos x="41" y="77"/>
              </a:cxn>
              <a:cxn ang="0">
                <a:pos x="43" y="80"/>
              </a:cxn>
              <a:cxn ang="0">
                <a:pos x="47" y="83"/>
              </a:cxn>
              <a:cxn ang="0">
                <a:pos x="49" y="86"/>
              </a:cxn>
              <a:cxn ang="0">
                <a:pos x="53" y="87"/>
              </a:cxn>
              <a:cxn ang="0">
                <a:pos x="55" y="89"/>
              </a:cxn>
              <a:cxn ang="0">
                <a:pos x="59" y="92"/>
              </a:cxn>
              <a:cxn ang="0">
                <a:pos x="63" y="94"/>
              </a:cxn>
              <a:cxn ang="0">
                <a:pos x="67" y="94"/>
              </a:cxn>
              <a:cxn ang="0">
                <a:pos x="71" y="95"/>
              </a:cxn>
              <a:cxn ang="0">
                <a:pos x="75" y="97"/>
              </a:cxn>
              <a:cxn ang="0">
                <a:pos x="81" y="97"/>
              </a:cxn>
              <a:cxn ang="0">
                <a:pos x="85" y="97"/>
              </a:cxn>
              <a:cxn ang="0">
                <a:pos x="87" y="66"/>
              </a:cxn>
              <a:cxn ang="0">
                <a:pos x="87" y="66"/>
              </a:cxn>
            </a:cxnLst>
            <a:rect l="0" t="0" r="r" b="b"/>
            <a:pathLst>
              <a:path w="87" h="97">
                <a:moveTo>
                  <a:pt x="87" y="66"/>
                </a:moveTo>
                <a:lnTo>
                  <a:pt x="81" y="66"/>
                </a:lnTo>
                <a:lnTo>
                  <a:pt x="77" y="64"/>
                </a:lnTo>
                <a:lnTo>
                  <a:pt x="73" y="61"/>
                </a:lnTo>
                <a:lnTo>
                  <a:pt x="71" y="57"/>
                </a:lnTo>
                <a:lnTo>
                  <a:pt x="69" y="51"/>
                </a:lnTo>
                <a:lnTo>
                  <a:pt x="69" y="46"/>
                </a:lnTo>
                <a:lnTo>
                  <a:pt x="67" y="40"/>
                </a:lnTo>
                <a:lnTo>
                  <a:pt x="67" y="34"/>
                </a:lnTo>
                <a:lnTo>
                  <a:pt x="67" y="28"/>
                </a:lnTo>
                <a:lnTo>
                  <a:pt x="67" y="22"/>
                </a:lnTo>
                <a:lnTo>
                  <a:pt x="67" y="15"/>
                </a:lnTo>
                <a:lnTo>
                  <a:pt x="67" y="11"/>
                </a:lnTo>
                <a:lnTo>
                  <a:pt x="67" y="6"/>
                </a:lnTo>
                <a:lnTo>
                  <a:pt x="67" y="3"/>
                </a:lnTo>
                <a:lnTo>
                  <a:pt x="67" y="2"/>
                </a:lnTo>
                <a:lnTo>
                  <a:pt x="67" y="0"/>
                </a:lnTo>
                <a:lnTo>
                  <a:pt x="25" y="5"/>
                </a:lnTo>
                <a:lnTo>
                  <a:pt x="25" y="6"/>
                </a:lnTo>
                <a:lnTo>
                  <a:pt x="25" y="9"/>
                </a:lnTo>
                <a:lnTo>
                  <a:pt x="25" y="14"/>
                </a:lnTo>
                <a:lnTo>
                  <a:pt x="25" y="15"/>
                </a:lnTo>
                <a:lnTo>
                  <a:pt x="25" y="19"/>
                </a:lnTo>
                <a:lnTo>
                  <a:pt x="25" y="20"/>
                </a:lnTo>
                <a:lnTo>
                  <a:pt x="25" y="23"/>
                </a:lnTo>
                <a:lnTo>
                  <a:pt x="25" y="26"/>
                </a:lnTo>
                <a:lnTo>
                  <a:pt x="25" y="29"/>
                </a:lnTo>
                <a:lnTo>
                  <a:pt x="25" y="32"/>
                </a:lnTo>
                <a:lnTo>
                  <a:pt x="27" y="37"/>
                </a:lnTo>
                <a:lnTo>
                  <a:pt x="21" y="37"/>
                </a:lnTo>
                <a:lnTo>
                  <a:pt x="17" y="37"/>
                </a:lnTo>
                <a:lnTo>
                  <a:pt x="11" y="37"/>
                </a:lnTo>
                <a:lnTo>
                  <a:pt x="9" y="37"/>
                </a:lnTo>
                <a:lnTo>
                  <a:pt x="5" y="37"/>
                </a:lnTo>
                <a:lnTo>
                  <a:pt x="2" y="37"/>
                </a:lnTo>
                <a:lnTo>
                  <a:pt x="0" y="37"/>
                </a:lnTo>
                <a:lnTo>
                  <a:pt x="3" y="68"/>
                </a:lnTo>
                <a:lnTo>
                  <a:pt x="5" y="68"/>
                </a:lnTo>
                <a:lnTo>
                  <a:pt x="9" y="66"/>
                </a:lnTo>
                <a:lnTo>
                  <a:pt x="14" y="66"/>
                </a:lnTo>
                <a:lnTo>
                  <a:pt x="19" y="66"/>
                </a:lnTo>
                <a:lnTo>
                  <a:pt x="23" y="66"/>
                </a:lnTo>
                <a:lnTo>
                  <a:pt x="29" y="64"/>
                </a:lnTo>
                <a:lnTo>
                  <a:pt x="33" y="64"/>
                </a:lnTo>
                <a:lnTo>
                  <a:pt x="35" y="68"/>
                </a:lnTo>
                <a:lnTo>
                  <a:pt x="37" y="71"/>
                </a:lnTo>
                <a:lnTo>
                  <a:pt x="39" y="74"/>
                </a:lnTo>
                <a:lnTo>
                  <a:pt x="41" y="77"/>
                </a:lnTo>
                <a:lnTo>
                  <a:pt x="43" y="80"/>
                </a:lnTo>
                <a:lnTo>
                  <a:pt x="47" y="83"/>
                </a:lnTo>
                <a:lnTo>
                  <a:pt x="49" y="86"/>
                </a:lnTo>
                <a:lnTo>
                  <a:pt x="53" y="87"/>
                </a:lnTo>
                <a:lnTo>
                  <a:pt x="55" y="89"/>
                </a:lnTo>
                <a:lnTo>
                  <a:pt x="59" y="92"/>
                </a:lnTo>
                <a:lnTo>
                  <a:pt x="63" y="94"/>
                </a:lnTo>
                <a:lnTo>
                  <a:pt x="67" y="94"/>
                </a:lnTo>
                <a:lnTo>
                  <a:pt x="71" y="95"/>
                </a:lnTo>
                <a:lnTo>
                  <a:pt x="75" y="97"/>
                </a:lnTo>
                <a:lnTo>
                  <a:pt x="81" y="97"/>
                </a:lnTo>
                <a:lnTo>
                  <a:pt x="85" y="97"/>
                </a:lnTo>
                <a:lnTo>
                  <a:pt x="87" y="66"/>
                </a:lnTo>
                <a:lnTo>
                  <a:pt x="87" y="6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90" name="Freeform 150"/>
          <p:cNvSpPr>
            <a:spLocks noChangeArrowheads="1"/>
          </p:cNvSpPr>
          <p:nvPr/>
        </p:nvSpPr>
        <p:spPr bwMode="auto">
          <a:xfrm>
            <a:off x="8545513" y="3378200"/>
            <a:ext cx="201612" cy="160338"/>
          </a:xfrm>
          <a:custGeom>
            <a:avLst/>
            <a:gdLst/>
            <a:ahLst/>
            <a:cxnLst>
              <a:cxn ang="0">
                <a:pos x="123" y="34"/>
              </a:cxn>
              <a:cxn ang="0">
                <a:pos x="113" y="35"/>
              </a:cxn>
              <a:cxn ang="0">
                <a:pos x="105" y="42"/>
              </a:cxn>
              <a:cxn ang="0">
                <a:pos x="95" y="49"/>
              </a:cxn>
              <a:cxn ang="0">
                <a:pos x="85" y="57"/>
              </a:cxn>
              <a:cxn ang="0">
                <a:pos x="75" y="65"/>
              </a:cxn>
              <a:cxn ang="0">
                <a:pos x="65" y="69"/>
              </a:cxn>
              <a:cxn ang="0">
                <a:pos x="59" y="71"/>
              </a:cxn>
              <a:cxn ang="0">
                <a:pos x="55" y="66"/>
              </a:cxn>
              <a:cxn ang="0">
                <a:pos x="55" y="60"/>
              </a:cxn>
              <a:cxn ang="0">
                <a:pos x="59" y="51"/>
              </a:cxn>
              <a:cxn ang="0">
                <a:pos x="67" y="42"/>
              </a:cxn>
              <a:cxn ang="0">
                <a:pos x="75" y="34"/>
              </a:cxn>
              <a:cxn ang="0">
                <a:pos x="85" y="25"/>
              </a:cxn>
              <a:cxn ang="0">
                <a:pos x="91" y="20"/>
              </a:cxn>
              <a:cxn ang="0">
                <a:pos x="97" y="17"/>
              </a:cxn>
              <a:cxn ang="0">
                <a:pos x="69" y="2"/>
              </a:cxn>
              <a:cxn ang="0">
                <a:pos x="65" y="5"/>
              </a:cxn>
              <a:cxn ang="0">
                <a:pos x="55" y="11"/>
              </a:cxn>
              <a:cxn ang="0">
                <a:pos x="45" y="19"/>
              </a:cxn>
              <a:cxn ang="0">
                <a:pos x="38" y="14"/>
              </a:cxn>
              <a:cxn ang="0">
                <a:pos x="29" y="11"/>
              </a:cxn>
              <a:cxn ang="0">
                <a:pos x="24" y="6"/>
              </a:cxn>
              <a:cxn ang="0">
                <a:pos x="0" y="29"/>
              </a:cxn>
              <a:cxn ang="0">
                <a:pos x="4" y="32"/>
              </a:cxn>
              <a:cxn ang="0">
                <a:pos x="12" y="37"/>
              </a:cxn>
              <a:cxn ang="0">
                <a:pos x="20" y="42"/>
              </a:cxn>
              <a:cxn ang="0">
                <a:pos x="22" y="46"/>
              </a:cxn>
              <a:cxn ang="0">
                <a:pos x="17" y="52"/>
              </a:cxn>
              <a:cxn ang="0">
                <a:pos x="16" y="60"/>
              </a:cxn>
              <a:cxn ang="0">
                <a:pos x="14" y="66"/>
              </a:cxn>
              <a:cxn ang="0">
                <a:pos x="14" y="72"/>
              </a:cxn>
              <a:cxn ang="0">
                <a:pos x="16" y="79"/>
              </a:cxn>
              <a:cxn ang="0">
                <a:pos x="20" y="84"/>
              </a:cxn>
              <a:cxn ang="0">
                <a:pos x="26" y="91"/>
              </a:cxn>
              <a:cxn ang="0">
                <a:pos x="38" y="98"/>
              </a:cxn>
              <a:cxn ang="0">
                <a:pos x="55" y="101"/>
              </a:cxn>
              <a:cxn ang="0">
                <a:pos x="69" y="98"/>
              </a:cxn>
              <a:cxn ang="0">
                <a:pos x="81" y="91"/>
              </a:cxn>
              <a:cxn ang="0">
                <a:pos x="93" y="80"/>
              </a:cxn>
              <a:cxn ang="0">
                <a:pos x="103" y="71"/>
              </a:cxn>
              <a:cxn ang="0">
                <a:pos x="113" y="63"/>
              </a:cxn>
              <a:cxn ang="0">
                <a:pos x="121" y="60"/>
              </a:cxn>
              <a:cxn ang="0">
                <a:pos x="127" y="35"/>
              </a:cxn>
            </a:cxnLst>
            <a:rect l="0" t="0" r="r" b="b"/>
            <a:pathLst>
              <a:path w="127" h="101">
                <a:moveTo>
                  <a:pt x="127" y="35"/>
                </a:moveTo>
                <a:lnTo>
                  <a:pt x="123" y="34"/>
                </a:lnTo>
                <a:lnTo>
                  <a:pt x="119" y="34"/>
                </a:lnTo>
                <a:lnTo>
                  <a:pt x="113" y="35"/>
                </a:lnTo>
                <a:lnTo>
                  <a:pt x="109" y="39"/>
                </a:lnTo>
                <a:lnTo>
                  <a:pt x="105" y="42"/>
                </a:lnTo>
                <a:lnTo>
                  <a:pt x="99" y="46"/>
                </a:lnTo>
                <a:lnTo>
                  <a:pt x="95" y="49"/>
                </a:lnTo>
                <a:lnTo>
                  <a:pt x="89" y="54"/>
                </a:lnTo>
                <a:lnTo>
                  <a:pt x="85" y="57"/>
                </a:lnTo>
                <a:lnTo>
                  <a:pt x="79" y="61"/>
                </a:lnTo>
                <a:lnTo>
                  <a:pt x="75" y="65"/>
                </a:lnTo>
                <a:lnTo>
                  <a:pt x="69" y="68"/>
                </a:lnTo>
                <a:lnTo>
                  <a:pt x="65" y="69"/>
                </a:lnTo>
                <a:lnTo>
                  <a:pt x="61" y="71"/>
                </a:lnTo>
                <a:lnTo>
                  <a:pt x="59" y="71"/>
                </a:lnTo>
                <a:lnTo>
                  <a:pt x="57" y="69"/>
                </a:lnTo>
                <a:lnTo>
                  <a:pt x="55" y="66"/>
                </a:lnTo>
                <a:lnTo>
                  <a:pt x="53" y="63"/>
                </a:lnTo>
                <a:lnTo>
                  <a:pt x="55" y="60"/>
                </a:lnTo>
                <a:lnTo>
                  <a:pt x="57" y="56"/>
                </a:lnTo>
                <a:lnTo>
                  <a:pt x="59" y="51"/>
                </a:lnTo>
                <a:lnTo>
                  <a:pt x="63" y="46"/>
                </a:lnTo>
                <a:lnTo>
                  <a:pt x="67" y="42"/>
                </a:lnTo>
                <a:lnTo>
                  <a:pt x="71" y="39"/>
                </a:lnTo>
                <a:lnTo>
                  <a:pt x="75" y="34"/>
                </a:lnTo>
                <a:lnTo>
                  <a:pt x="81" y="29"/>
                </a:lnTo>
                <a:lnTo>
                  <a:pt x="85" y="25"/>
                </a:lnTo>
                <a:lnTo>
                  <a:pt x="89" y="23"/>
                </a:lnTo>
                <a:lnTo>
                  <a:pt x="91" y="20"/>
                </a:lnTo>
                <a:lnTo>
                  <a:pt x="95" y="17"/>
                </a:lnTo>
                <a:lnTo>
                  <a:pt x="97" y="17"/>
                </a:lnTo>
                <a:lnTo>
                  <a:pt x="71" y="0"/>
                </a:lnTo>
                <a:lnTo>
                  <a:pt x="69" y="2"/>
                </a:lnTo>
                <a:lnTo>
                  <a:pt x="67" y="3"/>
                </a:lnTo>
                <a:lnTo>
                  <a:pt x="65" y="5"/>
                </a:lnTo>
                <a:lnTo>
                  <a:pt x="59" y="8"/>
                </a:lnTo>
                <a:lnTo>
                  <a:pt x="55" y="11"/>
                </a:lnTo>
                <a:lnTo>
                  <a:pt x="52" y="16"/>
                </a:lnTo>
                <a:lnTo>
                  <a:pt x="45" y="19"/>
                </a:lnTo>
                <a:lnTo>
                  <a:pt x="41" y="17"/>
                </a:lnTo>
                <a:lnTo>
                  <a:pt x="38" y="14"/>
                </a:lnTo>
                <a:lnTo>
                  <a:pt x="33" y="12"/>
                </a:lnTo>
                <a:lnTo>
                  <a:pt x="29" y="11"/>
                </a:lnTo>
                <a:lnTo>
                  <a:pt x="26" y="8"/>
                </a:lnTo>
                <a:lnTo>
                  <a:pt x="24" y="6"/>
                </a:lnTo>
                <a:lnTo>
                  <a:pt x="22" y="6"/>
                </a:lnTo>
                <a:lnTo>
                  <a:pt x="0" y="29"/>
                </a:lnTo>
                <a:lnTo>
                  <a:pt x="2" y="31"/>
                </a:lnTo>
                <a:lnTo>
                  <a:pt x="4" y="32"/>
                </a:lnTo>
                <a:lnTo>
                  <a:pt x="8" y="34"/>
                </a:lnTo>
                <a:lnTo>
                  <a:pt x="12" y="37"/>
                </a:lnTo>
                <a:lnTo>
                  <a:pt x="16" y="39"/>
                </a:lnTo>
                <a:lnTo>
                  <a:pt x="20" y="42"/>
                </a:lnTo>
                <a:lnTo>
                  <a:pt x="24" y="44"/>
                </a:lnTo>
                <a:lnTo>
                  <a:pt x="22" y="46"/>
                </a:lnTo>
                <a:lnTo>
                  <a:pt x="20" y="51"/>
                </a:lnTo>
                <a:lnTo>
                  <a:pt x="17" y="52"/>
                </a:lnTo>
                <a:lnTo>
                  <a:pt x="16" y="57"/>
                </a:lnTo>
                <a:lnTo>
                  <a:pt x="16" y="60"/>
                </a:lnTo>
                <a:lnTo>
                  <a:pt x="14" y="63"/>
                </a:lnTo>
                <a:lnTo>
                  <a:pt x="14" y="66"/>
                </a:lnTo>
                <a:lnTo>
                  <a:pt x="14" y="69"/>
                </a:lnTo>
                <a:lnTo>
                  <a:pt x="14" y="72"/>
                </a:lnTo>
                <a:lnTo>
                  <a:pt x="16" y="75"/>
                </a:lnTo>
                <a:lnTo>
                  <a:pt x="16" y="79"/>
                </a:lnTo>
                <a:lnTo>
                  <a:pt x="17" y="83"/>
                </a:lnTo>
                <a:lnTo>
                  <a:pt x="20" y="84"/>
                </a:lnTo>
                <a:lnTo>
                  <a:pt x="22" y="88"/>
                </a:lnTo>
                <a:lnTo>
                  <a:pt x="26" y="91"/>
                </a:lnTo>
                <a:lnTo>
                  <a:pt x="29" y="94"/>
                </a:lnTo>
                <a:lnTo>
                  <a:pt x="38" y="98"/>
                </a:lnTo>
                <a:lnTo>
                  <a:pt x="47" y="101"/>
                </a:lnTo>
                <a:lnTo>
                  <a:pt x="55" y="101"/>
                </a:lnTo>
                <a:lnTo>
                  <a:pt x="63" y="101"/>
                </a:lnTo>
                <a:lnTo>
                  <a:pt x="69" y="98"/>
                </a:lnTo>
                <a:lnTo>
                  <a:pt x="75" y="95"/>
                </a:lnTo>
                <a:lnTo>
                  <a:pt x="81" y="91"/>
                </a:lnTo>
                <a:lnTo>
                  <a:pt x="89" y="86"/>
                </a:lnTo>
                <a:lnTo>
                  <a:pt x="93" y="80"/>
                </a:lnTo>
                <a:lnTo>
                  <a:pt x="99" y="75"/>
                </a:lnTo>
                <a:lnTo>
                  <a:pt x="103" y="71"/>
                </a:lnTo>
                <a:lnTo>
                  <a:pt x="109" y="66"/>
                </a:lnTo>
                <a:lnTo>
                  <a:pt x="113" y="63"/>
                </a:lnTo>
                <a:lnTo>
                  <a:pt x="117" y="61"/>
                </a:lnTo>
                <a:lnTo>
                  <a:pt x="121" y="60"/>
                </a:lnTo>
                <a:lnTo>
                  <a:pt x="127" y="63"/>
                </a:lnTo>
                <a:lnTo>
                  <a:pt x="127" y="35"/>
                </a:lnTo>
                <a:lnTo>
                  <a:pt x="127" y="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91" name="Freeform 151"/>
          <p:cNvSpPr>
            <a:spLocks noChangeArrowheads="1"/>
          </p:cNvSpPr>
          <p:nvPr/>
        </p:nvSpPr>
        <p:spPr bwMode="auto">
          <a:xfrm>
            <a:off x="8712200" y="3536950"/>
            <a:ext cx="34925" cy="47625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0" y="16"/>
              </a:cxn>
              <a:cxn ang="0">
                <a:pos x="22" y="30"/>
              </a:cxn>
              <a:cxn ang="0">
                <a:pos x="22" y="0"/>
              </a:cxn>
              <a:cxn ang="0">
                <a:pos x="22" y="0"/>
              </a:cxn>
            </a:cxnLst>
            <a:rect l="0" t="0" r="r" b="b"/>
            <a:pathLst>
              <a:path w="22" h="30">
                <a:moveTo>
                  <a:pt x="22" y="0"/>
                </a:moveTo>
                <a:lnTo>
                  <a:pt x="0" y="16"/>
                </a:lnTo>
                <a:lnTo>
                  <a:pt x="22" y="3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92" name="Freeform 152"/>
          <p:cNvSpPr>
            <a:spLocks noChangeArrowheads="1"/>
          </p:cNvSpPr>
          <p:nvPr/>
        </p:nvSpPr>
        <p:spPr bwMode="auto">
          <a:xfrm>
            <a:off x="6178550" y="1320800"/>
            <a:ext cx="1262063" cy="984250"/>
          </a:xfrm>
          <a:custGeom>
            <a:avLst/>
            <a:gdLst/>
            <a:ahLst/>
            <a:cxnLst>
              <a:cxn ang="0">
                <a:pos x="282" y="563"/>
              </a:cxn>
              <a:cxn ang="0">
                <a:pos x="297" y="531"/>
              </a:cxn>
              <a:cxn ang="0">
                <a:pos x="323" y="499"/>
              </a:cxn>
              <a:cxn ang="0">
                <a:pos x="361" y="466"/>
              </a:cxn>
              <a:cxn ang="0">
                <a:pos x="387" y="447"/>
              </a:cxn>
              <a:cxn ang="0">
                <a:pos x="377" y="427"/>
              </a:cxn>
              <a:cxn ang="0">
                <a:pos x="329" y="375"/>
              </a:cxn>
              <a:cxn ang="0">
                <a:pos x="248" y="316"/>
              </a:cxn>
              <a:cxn ang="0">
                <a:pos x="153" y="258"/>
              </a:cxn>
              <a:cxn ang="0">
                <a:pos x="69" y="190"/>
              </a:cxn>
              <a:cxn ang="0">
                <a:pos x="14" y="108"/>
              </a:cxn>
              <a:cxn ang="0">
                <a:pos x="0" y="37"/>
              </a:cxn>
              <a:cxn ang="0">
                <a:pos x="236" y="0"/>
              </a:cxn>
              <a:cxn ang="0">
                <a:pos x="234" y="17"/>
              </a:cxn>
              <a:cxn ang="0">
                <a:pos x="234" y="46"/>
              </a:cxn>
              <a:cxn ang="0">
                <a:pos x="242" y="74"/>
              </a:cxn>
              <a:cxn ang="0">
                <a:pos x="252" y="97"/>
              </a:cxn>
              <a:cxn ang="0">
                <a:pos x="260" y="108"/>
              </a:cxn>
              <a:cxn ang="0">
                <a:pos x="258" y="91"/>
              </a:cxn>
              <a:cxn ang="0">
                <a:pos x="256" y="59"/>
              </a:cxn>
              <a:cxn ang="0">
                <a:pos x="262" y="27"/>
              </a:cxn>
              <a:cxn ang="0">
                <a:pos x="272" y="7"/>
              </a:cxn>
              <a:cxn ang="0">
                <a:pos x="583" y="5"/>
              </a:cxn>
              <a:cxn ang="0">
                <a:pos x="529" y="44"/>
              </a:cxn>
              <a:cxn ang="0">
                <a:pos x="492" y="102"/>
              </a:cxn>
              <a:cxn ang="0">
                <a:pos x="506" y="152"/>
              </a:cxn>
              <a:cxn ang="0">
                <a:pos x="537" y="195"/>
              </a:cxn>
              <a:cxn ang="0">
                <a:pos x="585" y="243"/>
              </a:cxn>
              <a:cxn ang="0">
                <a:pos x="627" y="298"/>
              </a:cxn>
              <a:cxn ang="0">
                <a:pos x="652" y="338"/>
              </a:cxn>
              <a:cxn ang="0">
                <a:pos x="662" y="343"/>
              </a:cxn>
              <a:cxn ang="0">
                <a:pos x="686" y="332"/>
              </a:cxn>
              <a:cxn ang="0">
                <a:pos x="720" y="320"/>
              </a:cxn>
              <a:cxn ang="0">
                <a:pos x="745" y="310"/>
              </a:cxn>
              <a:cxn ang="0">
                <a:pos x="757" y="308"/>
              </a:cxn>
              <a:cxn ang="0">
                <a:pos x="759" y="327"/>
              </a:cxn>
              <a:cxn ang="0">
                <a:pos x="769" y="361"/>
              </a:cxn>
              <a:cxn ang="0">
                <a:pos x="783" y="401"/>
              </a:cxn>
              <a:cxn ang="0">
                <a:pos x="793" y="428"/>
              </a:cxn>
              <a:cxn ang="0">
                <a:pos x="789" y="438"/>
              </a:cxn>
              <a:cxn ang="0">
                <a:pos x="769" y="450"/>
              </a:cxn>
              <a:cxn ang="0">
                <a:pos x="741" y="465"/>
              </a:cxn>
              <a:cxn ang="0">
                <a:pos x="710" y="479"/>
              </a:cxn>
              <a:cxn ang="0">
                <a:pos x="682" y="489"/>
              </a:cxn>
              <a:cxn ang="0">
                <a:pos x="688" y="512"/>
              </a:cxn>
              <a:cxn ang="0">
                <a:pos x="706" y="568"/>
              </a:cxn>
              <a:cxn ang="0">
                <a:pos x="662" y="611"/>
              </a:cxn>
              <a:cxn ang="0">
                <a:pos x="593" y="602"/>
              </a:cxn>
              <a:cxn ang="0">
                <a:pos x="548" y="574"/>
              </a:cxn>
              <a:cxn ang="0">
                <a:pos x="545" y="540"/>
              </a:cxn>
              <a:cxn ang="0">
                <a:pos x="518" y="551"/>
              </a:cxn>
              <a:cxn ang="0">
                <a:pos x="480" y="569"/>
              </a:cxn>
              <a:cxn ang="0">
                <a:pos x="452" y="589"/>
              </a:cxn>
              <a:cxn ang="0">
                <a:pos x="434" y="608"/>
              </a:cxn>
              <a:cxn ang="0">
                <a:pos x="276" y="579"/>
              </a:cxn>
            </a:cxnLst>
            <a:rect l="0" t="0" r="r" b="b"/>
            <a:pathLst>
              <a:path w="795" h="620">
                <a:moveTo>
                  <a:pt x="276" y="579"/>
                </a:moveTo>
                <a:lnTo>
                  <a:pt x="276" y="577"/>
                </a:lnTo>
                <a:lnTo>
                  <a:pt x="278" y="574"/>
                </a:lnTo>
                <a:lnTo>
                  <a:pt x="278" y="572"/>
                </a:lnTo>
                <a:lnTo>
                  <a:pt x="280" y="568"/>
                </a:lnTo>
                <a:lnTo>
                  <a:pt x="282" y="563"/>
                </a:lnTo>
                <a:lnTo>
                  <a:pt x="284" y="559"/>
                </a:lnTo>
                <a:lnTo>
                  <a:pt x="285" y="554"/>
                </a:lnTo>
                <a:lnTo>
                  <a:pt x="288" y="548"/>
                </a:lnTo>
                <a:lnTo>
                  <a:pt x="290" y="543"/>
                </a:lnTo>
                <a:lnTo>
                  <a:pt x="294" y="537"/>
                </a:lnTo>
                <a:lnTo>
                  <a:pt x="297" y="531"/>
                </a:lnTo>
                <a:lnTo>
                  <a:pt x="299" y="526"/>
                </a:lnTo>
                <a:lnTo>
                  <a:pt x="304" y="520"/>
                </a:lnTo>
                <a:lnTo>
                  <a:pt x="309" y="514"/>
                </a:lnTo>
                <a:lnTo>
                  <a:pt x="313" y="510"/>
                </a:lnTo>
                <a:lnTo>
                  <a:pt x="320" y="503"/>
                </a:lnTo>
                <a:lnTo>
                  <a:pt x="323" y="499"/>
                </a:lnTo>
                <a:lnTo>
                  <a:pt x="329" y="493"/>
                </a:lnTo>
                <a:lnTo>
                  <a:pt x="335" y="488"/>
                </a:lnTo>
                <a:lnTo>
                  <a:pt x="341" y="482"/>
                </a:lnTo>
                <a:lnTo>
                  <a:pt x="349" y="477"/>
                </a:lnTo>
                <a:lnTo>
                  <a:pt x="355" y="471"/>
                </a:lnTo>
                <a:lnTo>
                  <a:pt x="361" y="466"/>
                </a:lnTo>
                <a:lnTo>
                  <a:pt x="367" y="462"/>
                </a:lnTo>
                <a:lnTo>
                  <a:pt x="371" y="457"/>
                </a:lnTo>
                <a:lnTo>
                  <a:pt x="377" y="453"/>
                </a:lnTo>
                <a:lnTo>
                  <a:pt x="381" y="452"/>
                </a:lnTo>
                <a:lnTo>
                  <a:pt x="383" y="448"/>
                </a:lnTo>
                <a:lnTo>
                  <a:pt x="387" y="447"/>
                </a:lnTo>
                <a:lnTo>
                  <a:pt x="389" y="445"/>
                </a:lnTo>
                <a:lnTo>
                  <a:pt x="389" y="444"/>
                </a:lnTo>
                <a:lnTo>
                  <a:pt x="387" y="442"/>
                </a:lnTo>
                <a:lnTo>
                  <a:pt x="383" y="438"/>
                </a:lnTo>
                <a:lnTo>
                  <a:pt x="381" y="433"/>
                </a:lnTo>
                <a:lnTo>
                  <a:pt x="377" y="427"/>
                </a:lnTo>
                <a:lnTo>
                  <a:pt x="371" y="421"/>
                </a:lnTo>
                <a:lnTo>
                  <a:pt x="365" y="411"/>
                </a:lnTo>
                <a:lnTo>
                  <a:pt x="359" y="404"/>
                </a:lnTo>
                <a:lnTo>
                  <a:pt x="349" y="394"/>
                </a:lnTo>
                <a:lnTo>
                  <a:pt x="339" y="385"/>
                </a:lnTo>
                <a:lnTo>
                  <a:pt x="329" y="375"/>
                </a:lnTo>
                <a:lnTo>
                  <a:pt x="320" y="366"/>
                </a:lnTo>
                <a:lnTo>
                  <a:pt x="306" y="355"/>
                </a:lnTo>
                <a:lnTo>
                  <a:pt x="294" y="345"/>
                </a:lnTo>
                <a:lnTo>
                  <a:pt x="280" y="335"/>
                </a:lnTo>
                <a:lnTo>
                  <a:pt x="266" y="326"/>
                </a:lnTo>
                <a:lnTo>
                  <a:pt x="248" y="316"/>
                </a:lnTo>
                <a:lnTo>
                  <a:pt x="232" y="307"/>
                </a:lnTo>
                <a:lnTo>
                  <a:pt x="216" y="296"/>
                </a:lnTo>
                <a:lnTo>
                  <a:pt x="200" y="287"/>
                </a:lnTo>
                <a:lnTo>
                  <a:pt x="185" y="278"/>
                </a:lnTo>
                <a:lnTo>
                  <a:pt x="169" y="269"/>
                </a:lnTo>
                <a:lnTo>
                  <a:pt x="153" y="258"/>
                </a:lnTo>
                <a:lnTo>
                  <a:pt x="139" y="248"/>
                </a:lnTo>
                <a:lnTo>
                  <a:pt x="123" y="236"/>
                </a:lnTo>
                <a:lnTo>
                  <a:pt x="109" y="226"/>
                </a:lnTo>
                <a:lnTo>
                  <a:pt x="95" y="215"/>
                </a:lnTo>
                <a:lnTo>
                  <a:pt x="81" y="203"/>
                </a:lnTo>
                <a:lnTo>
                  <a:pt x="69" y="190"/>
                </a:lnTo>
                <a:lnTo>
                  <a:pt x="58" y="178"/>
                </a:lnTo>
                <a:lnTo>
                  <a:pt x="46" y="164"/>
                </a:lnTo>
                <a:lnTo>
                  <a:pt x="38" y="151"/>
                </a:lnTo>
                <a:lnTo>
                  <a:pt x="28" y="135"/>
                </a:lnTo>
                <a:lnTo>
                  <a:pt x="20" y="122"/>
                </a:lnTo>
                <a:lnTo>
                  <a:pt x="14" y="108"/>
                </a:lnTo>
                <a:lnTo>
                  <a:pt x="10" y="95"/>
                </a:lnTo>
                <a:lnTo>
                  <a:pt x="6" y="82"/>
                </a:lnTo>
                <a:lnTo>
                  <a:pt x="4" y="69"/>
                </a:lnTo>
                <a:lnTo>
                  <a:pt x="0" y="59"/>
                </a:lnTo>
                <a:lnTo>
                  <a:pt x="0" y="48"/>
                </a:lnTo>
                <a:lnTo>
                  <a:pt x="0" y="37"/>
                </a:lnTo>
                <a:lnTo>
                  <a:pt x="0" y="28"/>
                </a:lnTo>
                <a:lnTo>
                  <a:pt x="0" y="20"/>
                </a:lnTo>
                <a:lnTo>
                  <a:pt x="0" y="14"/>
                </a:lnTo>
                <a:lnTo>
                  <a:pt x="0" y="10"/>
                </a:lnTo>
                <a:lnTo>
                  <a:pt x="2" y="2"/>
                </a:lnTo>
                <a:lnTo>
                  <a:pt x="236" y="0"/>
                </a:lnTo>
                <a:lnTo>
                  <a:pt x="236" y="2"/>
                </a:lnTo>
                <a:lnTo>
                  <a:pt x="236" y="4"/>
                </a:lnTo>
                <a:lnTo>
                  <a:pt x="236" y="7"/>
                </a:lnTo>
                <a:lnTo>
                  <a:pt x="234" y="10"/>
                </a:lnTo>
                <a:lnTo>
                  <a:pt x="234" y="13"/>
                </a:lnTo>
                <a:lnTo>
                  <a:pt x="234" y="17"/>
                </a:lnTo>
                <a:lnTo>
                  <a:pt x="234" y="22"/>
                </a:lnTo>
                <a:lnTo>
                  <a:pt x="234" y="25"/>
                </a:lnTo>
                <a:lnTo>
                  <a:pt x="234" y="31"/>
                </a:lnTo>
                <a:lnTo>
                  <a:pt x="234" y="36"/>
                </a:lnTo>
                <a:lnTo>
                  <a:pt x="234" y="40"/>
                </a:lnTo>
                <a:lnTo>
                  <a:pt x="234" y="46"/>
                </a:lnTo>
                <a:lnTo>
                  <a:pt x="236" y="51"/>
                </a:lnTo>
                <a:lnTo>
                  <a:pt x="236" y="56"/>
                </a:lnTo>
                <a:lnTo>
                  <a:pt x="238" y="62"/>
                </a:lnTo>
                <a:lnTo>
                  <a:pt x="238" y="65"/>
                </a:lnTo>
                <a:lnTo>
                  <a:pt x="240" y="69"/>
                </a:lnTo>
                <a:lnTo>
                  <a:pt x="242" y="74"/>
                </a:lnTo>
                <a:lnTo>
                  <a:pt x="242" y="79"/>
                </a:lnTo>
                <a:lnTo>
                  <a:pt x="244" y="82"/>
                </a:lnTo>
                <a:lnTo>
                  <a:pt x="246" y="86"/>
                </a:lnTo>
                <a:lnTo>
                  <a:pt x="248" y="90"/>
                </a:lnTo>
                <a:lnTo>
                  <a:pt x="252" y="94"/>
                </a:lnTo>
                <a:lnTo>
                  <a:pt x="252" y="97"/>
                </a:lnTo>
                <a:lnTo>
                  <a:pt x="254" y="99"/>
                </a:lnTo>
                <a:lnTo>
                  <a:pt x="256" y="102"/>
                </a:lnTo>
                <a:lnTo>
                  <a:pt x="258" y="105"/>
                </a:lnTo>
                <a:lnTo>
                  <a:pt x="260" y="108"/>
                </a:lnTo>
                <a:lnTo>
                  <a:pt x="262" y="109"/>
                </a:lnTo>
                <a:lnTo>
                  <a:pt x="260" y="108"/>
                </a:lnTo>
                <a:lnTo>
                  <a:pt x="260" y="106"/>
                </a:lnTo>
                <a:lnTo>
                  <a:pt x="260" y="105"/>
                </a:lnTo>
                <a:lnTo>
                  <a:pt x="260" y="102"/>
                </a:lnTo>
                <a:lnTo>
                  <a:pt x="260" y="99"/>
                </a:lnTo>
                <a:lnTo>
                  <a:pt x="258" y="95"/>
                </a:lnTo>
                <a:lnTo>
                  <a:pt x="258" y="91"/>
                </a:lnTo>
                <a:lnTo>
                  <a:pt x="258" y="86"/>
                </a:lnTo>
                <a:lnTo>
                  <a:pt x="256" y="82"/>
                </a:lnTo>
                <a:lnTo>
                  <a:pt x="256" y="77"/>
                </a:lnTo>
                <a:lnTo>
                  <a:pt x="256" y="71"/>
                </a:lnTo>
                <a:lnTo>
                  <a:pt x="256" y="65"/>
                </a:lnTo>
                <a:lnTo>
                  <a:pt x="256" y="59"/>
                </a:lnTo>
                <a:lnTo>
                  <a:pt x="258" y="54"/>
                </a:lnTo>
                <a:lnTo>
                  <a:pt x="258" y="48"/>
                </a:lnTo>
                <a:lnTo>
                  <a:pt x="260" y="44"/>
                </a:lnTo>
                <a:lnTo>
                  <a:pt x="260" y="37"/>
                </a:lnTo>
                <a:lnTo>
                  <a:pt x="262" y="31"/>
                </a:lnTo>
                <a:lnTo>
                  <a:pt x="262" y="27"/>
                </a:lnTo>
                <a:lnTo>
                  <a:pt x="264" y="23"/>
                </a:lnTo>
                <a:lnTo>
                  <a:pt x="266" y="19"/>
                </a:lnTo>
                <a:lnTo>
                  <a:pt x="266" y="16"/>
                </a:lnTo>
                <a:lnTo>
                  <a:pt x="268" y="13"/>
                </a:lnTo>
                <a:lnTo>
                  <a:pt x="270" y="10"/>
                </a:lnTo>
                <a:lnTo>
                  <a:pt x="272" y="7"/>
                </a:lnTo>
                <a:lnTo>
                  <a:pt x="274" y="4"/>
                </a:lnTo>
                <a:lnTo>
                  <a:pt x="276" y="2"/>
                </a:lnTo>
                <a:lnTo>
                  <a:pt x="593" y="0"/>
                </a:lnTo>
                <a:lnTo>
                  <a:pt x="591" y="0"/>
                </a:lnTo>
                <a:lnTo>
                  <a:pt x="587" y="4"/>
                </a:lnTo>
                <a:lnTo>
                  <a:pt x="583" y="5"/>
                </a:lnTo>
                <a:lnTo>
                  <a:pt x="575" y="10"/>
                </a:lnTo>
                <a:lnTo>
                  <a:pt x="567" y="16"/>
                </a:lnTo>
                <a:lnTo>
                  <a:pt x="559" y="22"/>
                </a:lnTo>
                <a:lnTo>
                  <a:pt x="549" y="28"/>
                </a:lnTo>
                <a:lnTo>
                  <a:pt x="541" y="36"/>
                </a:lnTo>
                <a:lnTo>
                  <a:pt x="529" y="44"/>
                </a:lnTo>
                <a:lnTo>
                  <a:pt x="522" y="53"/>
                </a:lnTo>
                <a:lnTo>
                  <a:pt x="512" y="62"/>
                </a:lnTo>
                <a:lnTo>
                  <a:pt x="506" y="72"/>
                </a:lnTo>
                <a:lnTo>
                  <a:pt x="500" y="82"/>
                </a:lnTo>
                <a:lnTo>
                  <a:pt x="496" y="91"/>
                </a:lnTo>
                <a:lnTo>
                  <a:pt x="492" y="102"/>
                </a:lnTo>
                <a:lnTo>
                  <a:pt x="492" y="111"/>
                </a:lnTo>
                <a:lnTo>
                  <a:pt x="494" y="120"/>
                </a:lnTo>
                <a:lnTo>
                  <a:pt x="496" y="129"/>
                </a:lnTo>
                <a:lnTo>
                  <a:pt x="498" y="137"/>
                </a:lnTo>
                <a:lnTo>
                  <a:pt x="502" y="145"/>
                </a:lnTo>
                <a:lnTo>
                  <a:pt x="506" y="152"/>
                </a:lnTo>
                <a:lnTo>
                  <a:pt x="510" y="160"/>
                </a:lnTo>
                <a:lnTo>
                  <a:pt x="513" y="168"/>
                </a:lnTo>
                <a:lnTo>
                  <a:pt x="520" y="176"/>
                </a:lnTo>
                <a:lnTo>
                  <a:pt x="525" y="181"/>
                </a:lnTo>
                <a:lnTo>
                  <a:pt x="531" y="189"/>
                </a:lnTo>
                <a:lnTo>
                  <a:pt x="537" y="195"/>
                </a:lnTo>
                <a:lnTo>
                  <a:pt x="545" y="203"/>
                </a:lnTo>
                <a:lnTo>
                  <a:pt x="551" y="211"/>
                </a:lnTo>
                <a:lnTo>
                  <a:pt x="561" y="218"/>
                </a:lnTo>
                <a:lnTo>
                  <a:pt x="569" y="226"/>
                </a:lnTo>
                <a:lnTo>
                  <a:pt x="577" y="235"/>
                </a:lnTo>
                <a:lnTo>
                  <a:pt x="585" y="243"/>
                </a:lnTo>
                <a:lnTo>
                  <a:pt x="593" y="252"/>
                </a:lnTo>
                <a:lnTo>
                  <a:pt x="601" y="261"/>
                </a:lnTo>
                <a:lnTo>
                  <a:pt x="609" y="271"/>
                </a:lnTo>
                <a:lnTo>
                  <a:pt x="615" y="280"/>
                </a:lnTo>
                <a:lnTo>
                  <a:pt x="620" y="289"/>
                </a:lnTo>
                <a:lnTo>
                  <a:pt x="627" y="298"/>
                </a:lnTo>
                <a:lnTo>
                  <a:pt x="632" y="307"/>
                </a:lnTo>
                <a:lnTo>
                  <a:pt x="638" y="315"/>
                </a:lnTo>
                <a:lnTo>
                  <a:pt x="643" y="321"/>
                </a:lnTo>
                <a:lnTo>
                  <a:pt x="646" y="327"/>
                </a:lnTo>
                <a:lnTo>
                  <a:pt x="650" y="333"/>
                </a:lnTo>
                <a:lnTo>
                  <a:pt x="652" y="338"/>
                </a:lnTo>
                <a:lnTo>
                  <a:pt x="656" y="343"/>
                </a:lnTo>
                <a:lnTo>
                  <a:pt x="656" y="344"/>
                </a:lnTo>
                <a:lnTo>
                  <a:pt x="658" y="345"/>
                </a:lnTo>
                <a:lnTo>
                  <a:pt x="658" y="344"/>
                </a:lnTo>
                <a:lnTo>
                  <a:pt x="660" y="344"/>
                </a:lnTo>
                <a:lnTo>
                  <a:pt x="662" y="343"/>
                </a:lnTo>
                <a:lnTo>
                  <a:pt x="668" y="339"/>
                </a:lnTo>
                <a:lnTo>
                  <a:pt x="670" y="338"/>
                </a:lnTo>
                <a:lnTo>
                  <a:pt x="674" y="338"/>
                </a:lnTo>
                <a:lnTo>
                  <a:pt x="678" y="336"/>
                </a:lnTo>
                <a:lnTo>
                  <a:pt x="682" y="335"/>
                </a:lnTo>
                <a:lnTo>
                  <a:pt x="686" y="332"/>
                </a:lnTo>
                <a:lnTo>
                  <a:pt x="692" y="330"/>
                </a:lnTo>
                <a:lnTo>
                  <a:pt x="698" y="329"/>
                </a:lnTo>
                <a:lnTo>
                  <a:pt x="704" y="327"/>
                </a:lnTo>
                <a:lnTo>
                  <a:pt x="708" y="324"/>
                </a:lnTo>
                <a:lnTo>
                  <a:pt x="714" y="322"/>
                </a:lnTo>
                <a:lnTo>
                  <a:pt x="720" y="320"/>
                </a:lnTo>
                <a:lnTo>
                  <a:pt x="724" y="318"/>
                </a:lnTo>
                <a:lnTo>
                  <a:pt x="728" y="316"/>
                </a:lnTo>
                <a:lnTo>
                  <a:pt x="734" y="315"/>
                </a:lnTo>
                <a:lnTo>
                  <a:pt x="738" y="313"/>
                </a:lnTo>
                <a:lnTo>
                  <a:pt x="741" y="312"/>
                </a:lnTo>
                <a:lnTo>
                  <a:pt x="745" y="310"/>
                </a:lnTo>
                <a:lnTo>
                  <a:pt x="748" y="308"/>
                </a:lnTo>
                <a:lnTo>
                  <a:pt x="750" y="307"/>
                </a:lnTo>
                <a:lnTo>
                  <a:pt x="753" y="306"/>
                </a:lnTo>
                <a:lnTo>
                  <a:pt x="755" y="304"/>
                </a:lnTo>
                <a:lnTo>
                  <a:pt x="757" y="304"/>
                </a:lnTo>
                <a:lnTo>
                  <a:pt x="757" y="308"/>
                </a:lnTo>
                <a:lnTo>
                  <a:pt x="757" y="310"/>
                </a:lnTo>
                <a:lnTo>
                  <a:pt x="757" y="312"/>
                </a:lnTo>
                <a:lnTo>
                  <a:pt x="757" y="315"/>
                </a:lnTo>
                <a:lnTo>
                  <a:pt x="757" y="320"/>
                </a:lnTo>
                <a:lnTo>
                  <a:pt x="757" y="322"/>
                </a:lnTo>
                <a:lnTo>
                  <a:pt x="759" y="327"/>
                </a:lnTo>
                <a:lnTo>
                  <a:pt x="759" y="332"/>
                </a:lnTo>
                <a:lnTo>
                  <a:pt x="762" y="336"/>
                </a:lnTo>
                <a:lnTo>
                  <a:pt x="762" y="343"/>
                </a:lnTo>
                <a:lnTo>
                  <a:pt x="764" y="347"/>
                </a:lnTo>
                <a:lnTo>
                  <a:pt x="767" y="353"/>
                </a:lnTo>
                <a:lnTo>
                  <a:pt x="769" y="361"/>
                </a:lnTo>
                <a:lnTo>
                  <a:pt x="771" y="367"/>
                </a:lnTo>
                <a:lnTo>
                  <a:pt x="773" y="375"/>
                </a:lnTo>
                <a:lnTo>
                  <a:pt x="777" y="381"/>
                </a:lnTo>
                <a:lnTo>
                  <a:pt x="779" y="389"/>
                </a:lnTo>
                <a:lnTo>
                  <a:pt x="781" y="393"/>
                </a:lnTo>
                <a:lnTo>
                  <a:pt x="783" y="401"/>
                </a:lnTo>
                <a:lnTo>
                  <a:pt x="785" y="405"/>
                </a:lnTo>
                <a:lnTo>
                  <a:pt x="787" y="411"/>
                </a:lnTo>
                <a:lnTo>
                  <a:pt x="789" y="416"/>
                </a:lnTo>
                <a:lnTo>
                  <a:pt x="791" y="421"/>
                </a:lnTo>
                <a:lnTo>
                  <a:pt x="791" y="425"/>
                </a:lnTo>
                <a:lnTo>
                  <a:pt x="793" y="428"/>
                </a:lnTo>
                <a:lnTo>
                  <a:pt x="793" y="431"/>
                </a:lnTo>
                <a:lnTo>
                  <a:pt x="793" y="433"/>
                </a:lnTo>
                <a:lnTo>
                  <a:pt x="795" y="434"/>
                </a:lnTo>
                <a:lnTo>
                  <a:pt x="795" y="436"/>
                </a:lnTo>
                <a:lnTo>
                  <a:pt x="793" y="436"/>
                </a:lnTo>
                <a:lnTo>
                  <a:pt x="789" y="438"/>
                </a:lnTo>
                <a:lnTo>
                  <a:pt x="787" y="439"/>
                </a:lnTo>
                <a:lnTo>
                  <a:pt x="783" y="440"/>
                </a:lnTo>
                <a:lnTo>
                  <a:pt x="781" y="442"/>
                </a:lnTo>
                <a:lnTo>
                  <a:pt x="777" y="445"/>
                </a:lnTo>
                <a:lnTo>
                  <a:pt x="773" y="447"/>
                </a:lnTo>
                <a:lnTo>
                  <a:pt x="769" y="450"/>
                </a:lnTo>
                <a:lnTo>
                  <a:pt x="764" y="453"/>
                </a:lnTo>
                <a:lnTo>
                  <a:pt x="759" y="454"/>
                </a:lnTo>
                <a:lnTo>
                  <a:pt x="755" y="457"/>
                </a:lnTo>
                <a:lnTo>
                  <a:pt x="752" y="461"/>
                </a:lnTo>
                <a:lnTo>
                  <a:pt x="748" y="462"/>
                </a:lnTo>
                <a:lnTo>
                  <a:pt x="741" y="465"/>
                </a:lnTo>
                <a:lnTo>
                  <a:pt x="738" y="466"/>
                </a:lnTo>
                <a:lnTo>
                  <a:pt x="732" y="470"/>
                </a:lnTo>
                <a:lnTo>
                  <a:pt x="728" y="471"/>
                </a:lnTo>
                <a:lnTo>
                  <a:pt x="722" y="474"/>
                </a:lnTo>
                <a:lnTo>
                  <a:pt x="716" y="476"/>
                </a:lnTo>
                <a:lnTo>
                  <a:pt x="710" y="479"/>
                </a:lnTo>
                <a:lnTo>
                  <a:pt x="706" y="480"/>
                </a:lnTo>
                <a:lnTo>
                  <a:pt x="700" y="484"/>
                </a:lnTo>
                <a:lnTo>
                  <a:pt x="694" y="485"/>
                </a:lnTo>
                <a:lnTo>
                  <a:pt x="690" y="487"/>
                </a:lnTo>
                <a:lnTo>
                  <a:pt x="686" y="488"/>
                </a:lnTo>
                <a:lnTo>
                  <a:pt x="682" y="489"/>
                </a:lnTo>
                <a:lnTo>
                  <a:pt x="678" y="491"/>
                </a:lnTo>
                <a:lnTo>
                  <a:pt x="676" y="493"/>
                </a:lnTo>
                <a:lnTo>
                  <a:pt x="678" y="496"/>
                </a:lnTo>
                <a:lnTo>
                  <a:pt x="682" y="500"/>
                </a:lnTo>
                <a:lnTo>
                  <a:pt x="686" y="507"/>
                </a:lnTo>
                <a:lnTo>
                  <a:pt x="688" y="512"/>
                </a:lnTo>
                <a:lnTo>
                  <a:pt x="694" y="522"/>
                </a:lnTo>
                <a:lnTo>
                  <a:pt x="698" y="529"/>
                </a:lnTo>
                <a:lnTo>
                  <a:pt x="702" y="540"/>
                </a:lnTo>
                <a:lnTo>
                  <a:pt x="704" y="549"/>
                </a:lnTo>
                <a:lnTo>
                  <a:pt x="706" y="559"/>
                </a:lnTo>
                <a:lnTo>
                  <a:pt x="706" y="568"/>
                </a:lnTo>
                <a:lnTo>
                  <a:pt x="704" y="577"/>
                </a:lnTo>
                <a:lnTo>
                  <a:pt x="700" y="586"/>
                </a:lnTo>
                <a:lnTo>
                  <a:pt x="696" y="594"/>
                </a:lnTo>
                <a:lnTo>
                  <a:pt x="686" y="602"/>
                </a:lnTo>
                <a:lnTo>
                  <a:pt x="676" y="608"/>
                </a:lnTo>
                <a:lnTo>
                  <a:pt x="662" y="611"/>
                </a:lnTo>
                <a:lnTo>
                  <a:pt x="650" y="614"/>
                </a:lnTo>
                <a:lnTo>
                  <a:pt x="638" y="614"/>
                </a:lnTo>
                <a:lnTo>
                  <a:pt x="627" y="612"/>
                </a:lnTo>
                <a:lnTo>
                  <a:pt x="615" y="609"/>
                </a:lnTo>
                <a:lnTo>
                  <a:pt x="603" y="606"/>
                </a:lnTo>
                <a:lnTo>
                  <a:pt x="593" y="602"/>
                </a:lnTo>
                <a:lnTo>
                  <a:pt x="583" y="598"/>
                </a:lnTo>
                <a:lnTo>
                  <a:pt x="573" y="592"/>
                </a:lnTo>
                <a:lnTo>
                  <a:pt x="565" y="588"/>
                </a:lnTo>
                <a:lnTo>
                  <a:pt x="557" y="582"/>
                </a:lnTo>
                <a:lnTo>
                  <a:pt x="553" y="579"/>
                </a:lnTo>
                <a:lnTo>
                  <a:pt x="548" y="574"/>
                </a:lnTo>
                <a:lnTo>
                  <a:pt x="545" y="571"/>
                </a:lnTo>
                <a:lnTo>
                  <a:pt x="541" y="569"/>
                </a:lnTo>
                <a:lnTo>
                  <a:pt x="561" y="552"/>
                </a:lnTo>
                <a:lnTo>
                  <a:pt x="551" y="539"/>
                </a:lnTo>
                <a:lnTo>
                  <a:pt x="549" y="539"/>
                </a:lnTo>
                <a:lnTo>
                  <a:pt x="545" y="540"/>
                </a:lnTo>
                <a:lnTo>
                  <a:pt x="543" y="542"/>
                </a:lnTo>
                <a:lnTo>
                  <a:pt x="539" y="542"/>
                </a:lnTo>
                <a:lnTo>
                  <a:pt x="534" y="545"/>
                </a:lnTo>
                <a:lnTo>
                  <a:pt x="529" y="547"/>
                </a:lnTo>
                <a:lnTo>
                  <a:pt x="524" y="549"/>
                </a:lnTo>
                <a:lnTo>
                  <a:pt x="518" y="551"/>
                </a:lnTo>
                <a:lnTo>
                  <a:pt x="510" y="554"/>
                </a:lnTo>
                <a:lnTo>
                  <a:pt x="504" y="557"/>
                </a:lnTo>
                <a:lnTo>
                  <a:pt x="498" y="560"/>
                </a:lnTo>
                <a:lnTo>
                  <a:pt x="492" y="563"/>
                </a:lnTo>
                <a:lnTo>
                  <a:pt x="486" y="566"/>
                </a:lnTo>
                <a:lnTo>
                  <a:pt x="480" y="569"/>
                </a:lnTo>
                <a:lnTo>
                  <a:pt x="476" y="572"/>
                </a:lnTo>
                <a:lnTo>
                  <a:pt x="470" y="575"/>
                </a:lnTo>
                <a:lnTo>
                  <a:pt x="464" y="580"/>
                </a:lnTo>
                <a:lnTo>
                  <a:pt x="460" y="583"/>
                </a:lnTo>
                <a:lnTo>
                  <a:pt x="456" y="586"/>
                </a:lnTo>
                <a:lnTo>
                  <a:pt x="452" y="589"/>
                </a:lnTo>
                <a:lnTo>
                  <a:pt x="448" y="592"/>
                </a:lnTo>
                <a:lnTo>
                  <a:pt x="444" y="597"/>
                </a:lnTo>
                <a:lnTo>
                  <a:pt x="442" y="600"/>
                </a:lnTo>
                <a:lnTo>
                  <a:pt x="438" y="602"/>
                </a:lnTo>
                <a:lnTo>
                  <a:pt x="436" y="605"/>
                </a:lnTo>
                <a:lnTo>
                  <a:pt x="434" y="608"/>
                </a:lnTo>
                <a:lnTo>
                  <a:pt x="432" y="609"/>
                </a:lnTo>
                <a:lnTo>
                  <a:pt x="430" y="612"/>
                </a:lnTo>
                <a:lnTo>
                  <a:pt x="430" y="614"/>
                </a:lnTo>
                <a:lnTo>
                  <a:pt x="309" y="620"/>
                </a:lnTo>
                <a:lnTo>
                  <a:pt x="276" y="579"/>
                </a:lnTo>
                <a:lnTo>
                  <a:pt x="276" y="579"/>
                </a:lnTo>
                <a:close/>
              </a:path>
            </a:pathLst>
          </a:custGeom>
          <a:solidFill>
            <a:srgbClr val="E9E8E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93" name="Freeform 153"/>
          <p:cNvSpPr>
            <a:spLocks noChangeArrowheads="1"/>
          </p:cNvSpPr>
          <p:nvPr/>
        </p:nvSpPr>
        <p:spPr bwMode="auto">
          <a:xfrm>
            <a:off x="7581900" y="3830638"/>
            <a:ext cx="1162050" cy="1130300"/>
          </a:xfrm>
          <a:custGeom>
            <a:avLst/>
            <a:gdLst/>
            <a:ahLst/>
            <a:cxnLst>
              <a:cxn ang="0">
                <a:pos x="236" y="120"/>
              </a:cxn>
              <a:cxn ang="0">
                <a:pos x="246" y="157"/>
              </a:cxn>
              <a:cxn ang="0">
                <a:pos x="250" y="216"/>
              </a:cxn>
              <a:cxn ang="0">
                <a:pos x="232" y="283"/>
              </a:cxn>
              <a:cxn ang="0">
                <a:pos x="179" y="339"/>
              </a:cxn>
              <a:cxn ang="0">
                <a:pos x="129" y="376"/>
              </a:cxn>
              <a:cxn ang="0">
                <a:pos x="85" y="411"/>
              </a:cxn>
              <a:cxn ang="0">
                <a:pos x="48" y="457"/>
              </a:cxn>
              <a:cxn ang="0">
                <a:pos x="14" y="531"/>
              </a:cxn>
              <a:cxn ang="0">
                <a:pos x="2" y="606"/>
              </a:cxn>
              <a:cxn ang="0">
                <a:pos x="2" y="669"/>
              </a:cxn>
              <a:cxn ang="0">
                <a:pos x="8" y="707"/>
              </a:cxn>
              <a:cxn ang="0">
                <a:pos x="292" y="710"/>
              </a:cxn>
              <a:cxn ang="0">
                <a:pos x="282" y="694"/>
              </a:cxn>
              <a:cxn ang="0">
                <a:pos x="270" y="659"/>
              </a:cxn>
              <a:cxn ang="0">
                <a:pos x="258" y="618"/>
              </a:cxn>
              <a:cxn ang="0">
                <a:pos x="254" y="578"/>
              </a:cxn>
              <a:cxn ang="0">
                <a:pos x="260" y="543"/>
              </a:cxn>
              <a:cxn ang="0">
                <a:pos x="270" y="519"/>
              </a:cxn>
              <a:cxn ang="0">
                <a:pos x="278" y="502"/>
              </a:cxn>
              <a:cxn ang="0">
                <a:pos x="280" y="499"/>
              </a:cxn>
              <a:cxn ang="0">
                <a:pos x="280" y="515"/>
              </a:cxn>
              <a:cxn ang="0">
                <a:pos x="282" y="548"/>
              </a:cxn>
              <a:cxn ang="0">
                <a:pos x="289" y="589"/>
              </a:cxn>
              <a:cxn ang="0">
                <a:pos x="306" y="634"/>
              </a:cxn>
              <a:cxn ang="0">
                <a:pos x="324" y="669"/>
              </a:cxn>
              <a:cxn ang="0">
                <a:pos x="341" y="694"/>
              </a:cxn>
              <a:cxn ang="0">
                <a:pos x="353" y="707"/>
              </a:cxn>
              <a:cxn ang="0">
                <a:pos x="684" y="709"/>
              </a:cxn>
              <a:cxn ang="0">
                <a:pos x="643" y="672"/>
              </a:cxn>
              <a:cxn ang="0">
                <a:pos x="575" y="603"/>
              </a:cxn>
              <a:cxn ang="0">
                <a:pos x="512" y="520"/>
              </a:cxn>
              <a:cxn ang="0">
                <a:pos x="490" y="441"/>
              </a:cxn>
              <a:cxn ang="0">
                <a:pos x="502" y="362"/>
              </a:cxn>
              <a:cxn ang="0">
                <a:pos x="528" y="295"/>
              </a:cxn>
              <a:cxn ang="0">
                <a:pos x="549" y="249"/>
              </a:cxn>
              <a:cxn ang="0">
                <a:pos x="559" y="238"/>
              </a:cxn>
              <a:cxn ang="0">
                <a:pos x="571" y="246"/>
              </a:cxn>
              <a:cxn ang="0">
                <a:pos x="589" y="263"/>
              </a:cxn>
              <a:cxn ang="0">
                <a:pos x="603" y="288"/>
              </a:cxn>
              <a:cxn ang="0">
                <a:pos x="599" y="328"/>
              </a:cxn>
              <a:cxn ang="0">
                <a:pos x="571" y="370"/>
              </a:cxn>
              <a:cxn ang="0">
                <a:pos x="536" y="405"/>
              </a:cxn>
              <a:cxn ang="0">
                <a:pos x="510" y="427"/>
              </a:cxn>
              <a:cxn ang="0">
                <a:pos x="607" y="494"/>
              </a:cxn>
              <a:cxn ang="0">
                <a:pos x="624" y="477"/>
              </a:cxn>
              <a:cxn ang="0">
                <a:pos x="652" y="453"/>
              </a:cxn>
              <a:cxn ang="0">
                <a:pos x="682" y="423"/>
              </a:cxn>
              <a:cxn ang="0">
                <a:pos x="702" y="396"/>
              </a:cxn>
              <a:cxn ang="0">
                <a:pos x="718" y="367"/>
              </a:cxn>
              <a:cxn ang="0">
                <a:pos x="726" y="342"/>
              </a:cxn>
              <a:cxn ang="0">
                <a:pos x="730" y="327"/>
              </a:cxn>
              <a:cxn ang="0">
                <a:pos x="730" y="181"/>
              </a:cxn>
              <a:cxn ang="0">
                <a:pos x="714" y="160"/>
              </a:cxn>
              <a:cxn ang="0">
                <a:pos x="686" y="129"/>
              </a:cxn>
              <a:cxn ang="0">
                <a:pos x="648" y="100"/>
              </a:cxn>
              <a:cxn ang="0">
                <a:pos x="605" y="77"/>
              </a:cxn>
              <a:cxn ang="0">
                <a:pos x="565" y="62"/>
              </a:cxn>
              <a:cxn ang="0">
                <a:pos x="536" y="51"/>
              </a:cxn>
              <a:cxn ang="0">
                <a:pos x="517" y="45"/>
              </a:cxn>
              <a:cxn ang="0">
                <a:pos x="177" y="74"/>
              </a:cxn>
            </a:cxnLst>
            <a:rect l="0" t="0" r="r" b="b"/>
            <a:pathLst>
              <a:path w="732" h="712">
                <a:moveTo>
                  <a:pt x="177" y="74"/>
                </a:moveTo>
                <a:lnTo>
                  <a:pt x="236" y="114"/>
                </a:lnTo>
                <a:lnTo>
                  <a:pt x="236" y="115"/>
                </a:lnTo>
                <a:lnTo>
                  <a:pt x="236" y="120"/>
                </a:lnTo>
                <a:lnTo>
                  <a:pt x="238" y="125"/>
                </a:lnTo>
                <a:lnTo>
                  <a:pt x="242" y="134"/>
                </a:lnTo>
                <a:lnTo>
                  <a:pt x="244" y="144"/>
                </a:lnTo>
                <a:lnTo>
                  <a:pt x="246" y="157"/>
                </a:lnTo>
                <a:lnTo>
                  <a:pt x="248" y="170"/>
                </a:lnTo>
                <a:lnTo>
                  <a:pt x="250" y="184"/>
                </a:lnTo>
                <a:lnTo>
                  <a:pt x="250" y="200"/>
                </a:lnTo>
                <a:lnTo>
                  <a:pt x="250" y="216"/>
                </a:lnTo>
                <a:lnTo>
                  <a:pt x="248" y="233"/>
                </a:lnTo>
                <a:lnTo>
                  <a:pt x="246" y="251"/>
                </a:lnTo>
                <a:lnTo>
                  <a:pt x="240" y="265"/>
                </a:lnTo>
                <a:lnTo>
                  <a:pt x="232" y="283"/>
                </a:lnTo>
                <a:lnTo>
                  <a:pt x="220" y="298"/>
                </a:lnTo>
                <a:lnTo>
                  <a:pt x="208" y="313"/>
                </a:lnTo>
                <a:lnTo>
                  <a:pt x="192" y="327"/>
                </a:lnTo>
                <a:lnTo>
                  <a:pt x="179" y="339"/>
                </a:lnTo>
                <a:lnTo>
                  <a:pt x="167" y="350"/>
                </a:lnTo>
                <a:lnTo>
                  <a:pt x="153" y="359"/>
                </a:lnTo>
                <a:lnTo>
                  <a:pt x="141" y="369"/>
                </a:lnTo>
                <a:lnTo>
                  <a:pt x="129" y="376"/>
                </a:lnTo>
                <a:lnTo>
                  <a:pt x="117" y="385"/>
                </a:lnTo>
                <a:lnTo>
                  <a:pt x="108" y="393"/>
                </a:lnTo>
                <a:lnTo>
                  <a:pt x="97" y="402"/>
                </a:lnTo>
                <a:lnTo>
                  <a:pt x="85" y="411"/>
                </a:lnTo>
                <a:lnTo>
                  <a:pt x="75" y="420"/>
                </a:lnTo>
                <a:lnTo>
                  <a:pt x="68" y="431"/>
                </a:lnTo>
                <a:lnTo>
                  <a:pt x="58" y="443"/>
                </a:lnTo>
                <a:lnTo>
                  <a:pt x="48" y="457"/>
                </a:lnTo>
                <a:lnTo>
                  <a:pt x="38" y="474"/>
                </a:lnTo>
                <a:lnTo>
                  <a:pt x="30" y="492"/>
                </a:lnTo>
                <a:lnTo>
                  <a:pt x="20" y="511"/>
                </a:lnTo>
                <a:lnTo>
                  <a:pt x="14" y="531"/>
                </a:lnTo>
                <a:lnTo>
                  <a:pt x="10" y="549"/>
                </a:lnTo>
                <a:lnTo>
                  <a:pt x="6" y="569"/>
                </a:lnTo>
                <a:lnTo>
                  <a:pt x="2" y="587"/>
                </a:lnTo>
                <a:lnTo>
                  <a:pt x="2" y="606"/>
                </a:lnTo>
                <a:lnTo>
                  <a:pt x="0" y="623"/>
                </a:lnTo>
                <a:lnTo>
                  <a:pt x="2" y="640"/>
                </a:lnTo>
                <a:lnTo>
                  <a:pt x="2" y="655"/>
                </a:lnTo>
                <a:lnTo>
                  <a:pt x="2" y="669"/>
                </a:lnTo>
                <a:lnTo>
                  <a:pt x="4" y="681"/>
                </a:lnTo>
                <a:lnTo>
                  <a:pt x="4" y="692"/>
                </a:lnTo>
                <a:lnTo>
                  <a:pt x="6" y="699"/>
                </a:lnTo>
                <a:lnTo>
                  <a:pt x="8" y="707"/>
                </a:lnTo>
                <a:lnTo>
                  <a:pt x="8" y="710"/>
                </a:lnTo>
                <a:lnTo>
                  <a:pt x="10" y="712"/>
                </a:lnTo>
                <a:lnTo>
                  <a:pt x="292" y="712"/>
                </a:lnTo>
                <a:lnTo>
                  <a:pt x="292" y="710"/>
                </a:lnTo>
                <a:lnTo>
                  <a:pt x="289" y="709"/>
                </a:lnTo>
                <a:lnTo>
                  <a:pt x="288" y="704"/>
                </a:lnTo>
                <a:lnTo>
                  <a:pt x="286" y="699"/>
                </a:lnTo>
                <a:lnTo>
                  <a:pt x="282" y="694"/>
                </a:lnTo>
                <a:lnTo>
                  <a:pt x="280" y="686"/>
                </a:lnTo>
                <a:lnTo>
                  <a:pt x="276" y="678"/>
                </a:lnTo>
                <a:lnTo>
                  <a:pt x="274" y="669"/>
                </a:lnTo>
                <a:lnTo>
                  <a:pt x="270" y="659"/>
                </a:lnTo>
                <a:lnTo>
                  <a:pt x="266" y="650"/>
                </a:lnTo>
                <a:lnTo>
                  <a:pt x="262" y="640"/>
                </a:lnTo>
                <a:lnTo>
                  <a:pt x="260" y="629"/>
                </a:lnTo>
                <a:lnTo>
                  <a:pt x="258" y="618"/>
                </a:lnTo>
                <a:lnTo>
                  <a:pt x="256" y="608"/>
                </a:lnTo>
                <a:lnTo>
                  <a:pt x="254" y="599"/>
                </a:lnTo>
                <a:lnTo>
                  <a:pt x="254" y="587"/>
                </a:lnTo>
                <a:lnTo>
                  <a:pt x="254" y="578"/>
                </a:lnTo>
                <a:lnTo>
                  <a:pt x="256" y="569"/>
                </a:lnTo>
                <a:lnTo>
                  <a:pt x="256" y="560"/>
                </a:lnTo>
                <a:lnTo>
                  <a:pt x="258" y="552"/>
                </a:lnTo>
                <a:lnTo>
                  <a:pt x="260" y="543"/>
                </a:lnTo>
                <a:lnTo>
                  <a:pt x="262" y="537"/>
                </a:lnTo>
                <a:lnTo>
                  <a:pt x="266" y="529"/>
                </a:lnTo>
                <a:lnTo>
                  <a:pt x="268" y="523"/>
                </a:lnTo>
                <a:lnTo>
                  <a:pt x="270" y="519"/>
                </a:lnTo>
                <a:lnTo>
                  <a:pt x="272" y="513"/>
                </a:lnTo>
                <a:lnTo>
                  <a:pt x="274" y="508"/>
                </a:lnTo>
                <a:lnTo>
                  <a:pt x="278" y="505"/>
                </a:lnTo>
                <a:lnTo>
                  <a:pt x="278" y="502"/>
                </a:lnTo>
                <a:lnTo>
                  <a:pt x="280" y="500"/>
                </a:lnTo>
                <a:lnTo>
                  <a:pt x="280" y="499"/>
                </a:lnTo>
                <a:lnTo>
                  <a:pt x="282" y="499"/>
                </a:lnTo>
                <a:lnTo>
                  <a:pt x="280" y="499"/>
                </a:lnTo>
                <a:lnTo>
                  <a:pt x="280" y="502"/>
                </a:lnTo>
                <a:lnTo>
                  <a:pt x="280" y="505"/>
                </a:lnTo>
                <a:lnTo>
                  <a:pt x="280" y="509"/>
                </a:lnTo>
                <a:lnTo>
                  <a:pt x="280" y="515"/>
                </a:lnTo>
                <a:lnTo>
                  <a:pt x="280" y="523"/>
                </a:lnTo>
                <a:lnTo>
                  <a:pt x="282" y="531"/>
                </a:lnTo>
                <a:lnTo>
                  <a:pt x="282" y="539"/>
                </a:lnTo>
                <a:lnTo>
                  <a:pt x="282" y="548"/>
                </a:lnTo>
                <a:lnTo>
                  <a:pt x="284" y="557"/>
                </a:lnTo>
                <a:lnTo>
                  <a:pt x="286" y="568"/>
                </a:lnTo>
                <a:lnTo>
                  <a:pt x="288" y="578"/>
                </a:lnTo>
                <a:lnTo>
                  <a:pt x="289" y="589"/>
                </a:lnTo>
                <a:lnTo>
                  <a:pt x="294" y="600"/>
                </a:lnTo>
                <a:lnTo>
                  <a:pt x="298" y="611"/>
                </a:lnTo>
                <a:lnTo>
                  <a:pt x="301" y="623"/>
                </a:lnTo>
                <a:lnTo>
                  <a:pt x="306" y="634"/>
                </a:lnTo>
                <a:lnTo>
                  <a:pt x="310" y="643"/>
                </a:lnTo>
                <a:lnTo>
                  <a:pt x="315" y="652"/>
                </a:lnTo>
                <a:lnTo>
                  <a:pt x="319" y="661"/>
                </a:lnTo>
                <a:lnTo>
                  <a:pt x="324" y="669"/>
                </a:lnTo>
                <a:lnTo>
                  <a:pt x="329" y="675"/>
                </a:lnTo>
                <a:lnTo>
                  <a:pt x="333" y="683"/>
                </a:lnTo>
                <a:lnTo>
                  <a:pt x="339" y="689"/>
                </a:lnTo>
                <a:lnTo>
                  <a:pt x="341" y="694"/>
                </a:lnTo>
                <a:lnTo>
                  <a:pt x="345" y="698"/>
                </a:lnTo>
                <a:lnTo>
                  <a:pt x="349" y="703"/>
                </a:lnTo>
                <a:lnTo>
                  <a:pt x="353" y="706"/>
                </a:lnTo>
                <a:lnTo>
                  <a:pt x="353" y="707"/>
                </a:lnTo>
                <a:lnTo>
                  <a:pt x="357" y="710"/>
                </a:lnTo>
                <a:lnTo>
                  <a:pt x="359" y="712"/>
                </a:lnTo>
                <a:lnTo>
                  <a:pt x="688" y="710"/>
                </a:lnTo>
                <a:lnTo>
                  <a:pt x="684" y="709"/>
                </a:lnTo>
                <a:lnTo>
                  <a:pt x="678" y="704"/>
                </a:lnTo>
                <a:lnTo>
                  <a:pt x="670" y="695"/>
                </a:lnTo>
                <a:lnTo>
                  <a:pt x="659" y="686"/>
                </a:lnTo>
                <a:lnTo>
                  <a:pt x="643" y="672"/>
                </a:lnTo>
                <a:lnTo>
                  <a:pt x="627" y="657"/>
                </a:lnTo>
                <a:lnTo>
                  <a:pt x="609" y="641"/>
                </a:lnTo>
                <a:lnTo>
                  <a:pt x="593" y="623"/>
                </a:lnTo>
                <a:lnTo>
                  <a:pt x="575" y="603"/>
                </a:lnTo>
                <a:lnTo>
                  <a:pt x="557" y="583"/>
                </a:lnTo>
                <a:lnTo>
                  <a:pt x="540" y="562"/>
                </a:lnTo>
                <a:lnTo>
                  <a:pt x="526" y="541"/>
                </a:lnTo>
                <a:lnTo>
                  <a:pt x="512" y="520"/>
                </a:lnTo>
                <a:lnTo>
                  <a:pt x="502" y="499"/>
                </a:lnTo>
                <a:lnTo>
                  <a:pt x="496" y="479"/>
                </a:lnTo>
                <a:lnTo>
                  <a:pt x="492" y="460"/>
                </a:lnTo>
                <a:lnTo>
                  <a:pt x="490" y="441"/>
                </a:lnTo>
                <a:lnTo>
                  <a:pt x="492" y="420"/>
                </a:lnTo>
                <a:lnTo>
                  <a:pt x="494" y="401"/>
                </a:lnTo>
                <a:lnTo>
                  <a:pt x="498" y="381"/>
                </a:lnTo>
                <a:lnTo>
                  <a:pt x="502" y="362"/>
                </a:lnTo>
                <a:lnTo>
                  <a:pt x="508" y="344"/>
                </a:lnTo>
                <a:lnTo>
                  <a:pt x="514" y="327"/>
                </a:lnTo>
                <a:lnTo>
                  <a:pt x="520" y="310"/>
                </a:lnTo>
                <a:lnTo>
                  <a:pt x="528" y="295"/>
                </a:lnTo>
                <a:lnTo>
                  <a:pt x="533" y="281"/>
                </a:lnTo>
                <a:lnTo>
                  <a:pt x="540" y="267"/>
                </a:lnTo>
                <a:lnTo>
                  <a:pt x="545" y="258"/>
                </a:lnTo>
                <a:lnTo>
                  <a:pt x="549" y="249"/>
                </a:lnTo>
                <a:lnTo>
                  <a:pt x="553" y="243"/>
                </a:lnTo>
                <a:lnTo>
                  <a:pt x="555" y="238"/>
                </a:lnTo>
                <a:lnTo>
                  <a:pt x="557" y="238"/>
                </a:lnTo>
                <a:lnTo>
                  <a:pt x="559" y="238"/>
                </a:lnTo>
                <a:lnTo>
                  <a:pt x="561" y="239"/>
                </a:lnTo>
                <a:lnTo>
                  <a:pt x="565" y="241"/>
                </a:lnTo>
                <a:lnTo>
                  <a:pt x="567" y="243"/>
                </a:lnTo>
                <a:lnTo>
                  <a:pt x="571" y="246"/>
                </a:lnTo>
                <a:lnTo>
                  <a:pt x="575" y="249"/>
                </a:lnTo>
                <a:lnTo>
                  <a:pt x="581" y="252"/>
                </a:lnTo>
                <a:lnTo>
                  <a:pt x="585" y="256"/>
                </a:lnTo>
                <a:lnTo>
                  <a:pt x="589" y="263"/>
                </a:lnTo>
                <a:lnTo>
                  <a:pt x="595" y="267"/>
                </a:lnTo>
                <a:lnTo>
                  <a:pt x="599" y="273"/>
                </a:lnTo>
                <a:lnTo>
                  <a:pt x="601" y="281"/>
                </a:lnTo>
                <a:lnTo>
                  <a:pt x="603" y="288"/>
                </a:lnTo>
                <a:lnTo>
                  <a:pt x="605" y="298"/>
                </a:lnTo>
                <a:lnTo>
                  <a:pt x="605" y="309"/>
                </a:lnTo>
                <a:lnTo>
                  <a:pt x="603" y="318"/>
                </a:lnTo>
                <a:lnTo>
                  <a:pt x="599" y="328"/>
                </a:lnTo>
                <a:lnTo>
                  <a:pt x="595" y="339"/>
                </a:lnTo>
                <a:lnTo>
                  <a:pt x="587" y="350"/>
                </a:lnTo>
                <a:lnTo>
                  <a:pt x="579" y="359"/>
                </a:lnTo>
                <a:lnTo>
                  <a:pt x="571" y="370"/>
                </a:lnTo>
                <a:lnTo>
                  <a:pt x="563" y="379"/>
                </a:lnTo>
                <a:lnTo>
                  <a:pt x="553" y="388"/>
                </a:lnTo>
                <a:lnTo>
                  <a:pt x="545" y="397"/>
                </a:lnTo>
                <a:lnTo>
                  <a:pt x="536" y="405"/>
                </a:lnTo>
                <a:lnTo>
                  <a:pt x="528" y="411"/>
                </a:lnTo>
                <a:lnTo>
                  <a:pt x="520" y="418"/>
                </a:lnTo>
                <a:lnTo>
                  <a:pt x="514" y="422"/>
                </a:lnTo>
                <a:lnTo>
                  <a:pt x="510" y="427"/>
                </a:lnTo>
                <a:lnTo>
                  <a:pt x="506" y="428"/>
                </a:lnTo>
                <a:lnTo>
                  <a:pt x="506" y="430"/>
                </a:lnTo>
                <a:lnTo>
                  <a:pt x="605" y="496"/>
                </a:lnTo>
                <a:lnTo>
                  <a:pt x="607" y="494"/>
                </a:lnTo>
                <a:lnTo>
                  <a:pt x="609" y="491"/>
                </a:lnTo>
                <a:lnTo>
                  <a:pt x="615" y="488"/>
                </a:lnTo>
                <a:lnTo>
                  <a:pt x="619" y="483"/>
                </a:lnTo>
                <a:lnTo>
                  <a:pt x="624" y="477"/>
                </a:lnTo>
                <a:lnTo>
                  <a:pt x="633" y="473"/>
                </a:lnTo>
                <a:lnTo>
                  <a:pt x="638" y="467"/>
                </a:lnTo>
                <a:lnTo>
                  <a:pt x="647" y="459"/>
                </a:lnTo>
                <a:lnTo>
                  <a:pt x="652" y="453"/>
                </a:lnTo>
                <a:lnTo>
                  <a:pt x="660" y="445"/>
                </a:lnTo>
                <a:lnTo>
                  <a:pt x="668" y="437"/>
                </a:lnTo>
                <a:lnTo>
                  <a:pt x="674" y="430"/>
                </a:lnTo>
                <a:lnTo>
                  <a:pt x="682" y="423"/>
                </a:lnTo>
                <a:lnTo>
                  <a:pt x="688" y="416"/>
                </a:lnTo>
                <a:lnTo>
                  <a:pt x="694" y="410"/>
                </a:lnTo>
                <a:lnTo>
                  <a:pt x="698" y="402"/>
                </a:lnTo>
                <a:lnTo>
                  <a:pt x="702" y="396"/>
                </a:lnTo>
                <a:lnTo>
                  <a:pt x="706" y="388"/>
                </a:lnTo>
                <a:lnTo>
                  <a:pt x="712" y="381"/>
                </a:lnTo>
                <a:lnTo>
                  <a:pt x="714" y="373"/>
                </a:lnTo>
                <a:lnTo>
                  <a:pt x="718" y="367"/>
                </a:lnTo>
                <a:lnTo>
                  <a:pt x="720" y="359"/>
                </a:lnTo>
                <a:lnTo>
                  <a:pt x="722" y="355"/>
                </a:lnTo>
                <a:lnTo>
                  <a:pt x="724" y="347"/>
                </a:lnTo>
                <a:lnTo>
                  <a:pt x="726" y="342"/>
                </a:lnTo>
                <a:lnTo>
                  <a:pt x="728" y="338"/>
                </a:lnTo>
                <a:lnTo>
                  <a:pt x="730" y="333"/>
                </a:lnTo>
                <a:lnTo>
                  <a:pt x="730" y="330"/>
                </a:lnTo>
                <a:lnTo>
                  <a:pt x="730" y="327"/>
                </a:lnTo>
                <a:lnTo>
                  <a:pt x="732" y="325"/>
                </a:lnTo>
                <a:lnTo>
                  <a:pt x="732" y="184"/>
                </a:lnTo>
                <a:lnTo>
                  <a:pt x="730" y="183"/>
                </a:lnTo>
                <a:lnTo>
                  <a:pt x="730" y="181"/>
                </a:lnTo>
                <a:lnTo>
                  <a:pt x="726" y="177"/>
                </a:lnTo>
                <a:lnTo>
                  <a:pt x="724" y="172"/>
                </a:lnTo>
                <a:lnTo>
                  <a:pt x="718" y="166"/>
                </a:lnTo>
                <a:lnTo>
                  <a:pt x="714" y="160"/>
                </a:lnTo>
                <a:lnTo>
                  <a:pt x="708" y="154"/>
                </a:lnTo>
                <a:lnTo>
                  <a:pt x="702" y="146"/>
                </a:lnTo>
                <a:lnTo>
                  <a:pt x="694" y="138"/>
                </a:lnTo>
                <a:lnTo>
                  <a:pt x="686" y="129"/>
                </a:lnTo>
                <a:lnTo>
                  <a:pt x="676" y="121"/>
                </a:lnTo>
                <a:lnTo>
                  <a:pt x="668" y="114"/>
                </a:lnTo>
                <a:lnTo>
                  <a:pt x="659" y="106"/>
                </a:lnTo>
                <a:lnTo>
                  <a:pt x="648" y="100"/>
                </a:lnTo>
                <a:lnTo>
                  <a:pt x="638" y="92"/>
                </a:lnTo>
                <a:lnTo>
                  <a:pt x="629" y="88"/>
                </a:lnTo>
                <a:lnTo>
                  <a:pt x="615" y="82"/>
                </a:lnTo>
                <a:lnTo>
                  <a:pt x="605" y="77"/>
                </a:lnTo>
                <a:lnTo>
                  <a:pt x="595" y="72"/>
                </a:lnTo>
                <a:lnTo>
                  <a:pt x="585" y="70"/>
                </a:lnTo>
                <a:lnTo>
                  <a:pt x="573" y="65"/>
                </a:lnTo>
                <a:lnTo>
                  <a:pt x="565" y="62"/>
                </a:lnTo>
                <a:lnTo>
                  <a:pt x="555" y="59"/>
                </a:lnTo>
                <a:lnTo>
                  <a:pt x="549" y="56"/>
                </a:lnTo>
                <a:lnTo>
                  <a:pt x="541" y="52"/>
                </a:lnTo>
                <a:lnTo>
                  <a:pt x="536" y="51"/>
                </a:lnTo>
                <a:lnTo>
                  <a:pt x="529" y="48"/>
                </a:lnTo>
                <a:lnTo>
                  <a:pt x="524" y="47"/>
                </a:lnTo>
                <a:lnTo>
                  <a:pt x="520" y="47"/>
                </a:lnTo>
                <a:lnTo>
                  <a:pt x="517" y="45"/>
                </a:lnTo>
                <a:lnTo>
                  <a:pt x="516" y="45"/>
                </a:lnTo>
                <a:lnTo>
                  <a:pt x="516" y="17"/>
                </a:lnTo>
                <a:lnTo>
                  <a:pt x="454" y="0"/>
                </a:lnTo>
                <a:lnTo>
                  <a:pt x="177" y="74"/>
                </a:lnTo>
                <a:lnTo>
                  <a:pt x="177" y="74"/>
                </a:lnTo>
                <a:close/>
              </a:path>
            </a:pathLst>
          </a:custGeom>
          <a:solidFill>
            <a:srgbClr val="E1DF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94" name="Freeform 154"/>
          <p:cNvSpPr>
            <a:spLocks noChangeArrowheads="1"/>
          </p:cNvSpPr>
          <p:nvPr/>
        </p:nvSpPr>
        <p:spPr bwMode="auto">
          <a:xfrm>
            <a:off x="7531100" y="1347788"/>
            <a:ext cx="444500" cy="314325"/>
          </a:xfrm>
          <a:custGeom>
            <a:avLst/>
            <a:gdLst/>
            <a:ahLst/>
            <a:cxnLst>
              <a:cxn ang="0">
                <a:pos x="34" y="137"/>
              </a:cxn>
              <a:cxn ang="0">
                <a:pos x="38" y="120"/>
              </a:cxn>
              <a:cxn ang="0">
                <a:pos x="0" y="105"/>
              </a:cxn>
              <a:cxn ang="0">
                <a:pos x="48" y="13"/>
              </a:cxn>
              <a:cxn ang="0">
                <a:pos x="52" y="0"/>
              </a:cxn>
              <a:cxn ang="0">
                <a:pos x="280" y="71"/>
              </a:cxn>
              <a:cxn ang="0">
                <a:pos x="201" y="198"/>
              </a:cxn>
              <a:cxn ang="0">
                <a:pos x="149" y="173"/>
              </a:cxn>
              <a:cxn ang="0">
                <a:pos x="126" y="189"/>
              </a:cxn>
              <a:cxn ang="0">
                <a:pos x="34" y="137"/>
              </a:cxn>
              <a:cxn ang="0">
                <a:pos x="34" y="137"/>
              </a:cxn>
            </a:cxnLst>
            <a:rect l="0" t="0" r="r" b="b"/>
            <a:pathLst>
              <a:path w="280" h="198">
                <a:moveTo>
                  <a:pt x="34" y="137"/>
                </a:moveTo>
                <a:lnTo>
                  <a:pt x="38" y="120"/>
                </a:lnTo>
                <a:lnTo>
                  <a:pt x="0" y="105"/>
                </a:lnTo>
                <a:lnTo>
                  <a:pt x="48" y="13"/>
                </a:lnTo>
                <a:lnTo>
                  <a:pt x="52" y="0"/>
                </a:lnTo>
                <a:lnTo>
                  <a:pt x="280" y="71"/>
                </a:lnTo>
                <a:lnTo>
                  <a:pt x="201" y="198"/>
                </a:lnTo>
                <a:lnTo>
                  <a:pt x="149" y="173"/>
                </a:lnTo>
                <a:lnTo>
                  <a:pt x="126" y="189"/>
                </a:lnTo>
                <a:lnTo>
                  <a:pt x="34" y="137"/>
                </a:lnTo>
                <a:lnTo>
                  <a:pt x="34" y="13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95" name="Freeform 155"/>
          <p:cNvSpPr>
            <a:spLocks noChangeArrowheads="1"/>
          </p:cNvSpPr>
          <p:nvPr/>
        </p:nvSpPr>
        <p:spPr bwMode="auto">
          <a:xfrm>
            <a:off x="7373938" y="1560513"/>
            <a:ext cx="374650" cy="461962"/>
          </a:xfrm>
          <a:custGeom>
            <a:avLst/>
            <a:gdLst/>
            <a:ahLst/>
            <a:cxnLst>
              <a:cxn ang="0">
                <a:pos x="0" y="155"/>
              </a:cxn>
              <a:cxn ang="0">
                <a:pos x="6" y="152"/>
              </a:cxn>
              <a:cxn ang="0">
                <a:pos x="16" y="145"/>
              </a:cxn>
              <a:cxn ang="0">
                <a:pos x="30" y="135"/>
              </a:cxn>
              <a:cxn ang="0">
                <a:pos x="46" y="122"/>
              </a:cxn>
              <a:cxn ang="0">
                <a:pos x="62" y="110"/>
              </a:cxn>
              <a:cxn ang="0">
                <a:pos x="76" y="95"/>
              </a:cxn>
              <a:cxn ang="0">
                <a:pos x="90" y="78"/>
              </a:cxn>
              <a:cxn ang="0">
                <a:pos x="99" y="61"/>
              </a:cxn>
              <a:cxn ang="0">
                <a:pos x="106" y="46"/>
              </a:cxn>
              <a:cxn ang="0">
                <a:pos x="113" y="34"/>
              </a:cxn>
              <a:cxn ang="0">
                <a:pos x="119" y="23"/>
              </a:cxn>
              <a:cxn ang="0">
                <a:pos x="125" y="13"/>
              </a:cxn>
              <a:cxn ang="0">
                <a:pos x="127" y="6"/>
              </a:cxn>
              <a:cxn ang="0">
                <a:pos x="131" y="0"/>
              </a:cxn>
              <a:cxn ang="0">
                <a:pos x="234" y="35"/>
              </a:cxn>
              <a:cxn ang="0">
                <a:pos x="234" y="38"/>
              </a:cxn>
              <a:cxn ang="0">
                <a:pos x="234" y="46"/>
              </a:cxn>
              <a:cxn ang="0">
                <a:pos x="230" y="57"/>
              </a:cxn>
              <a:cxn ang="0">
                <a:pos x="227" y="72"/>
              </a:cxn>
              <a:cxn ang="0">
                <a:pos x="218" y="92"/>
              </a:cxn>
              <a:cxn ang="0">
                <a:pos x="209" y="116"/>
              </a:cxn>
              <a:cxn ang="0">
                <a:pos x="193" y="145"/>
              </a:cxn>
              <a:cxn ang="0">
                <a:pos x="173" y="176"/>
              </a:cxn>
              <a:cxn ang="0">
                <a:pos x="151" y="205"/>
              </a:cxn>
              <a:cxn ang="0">
                <a:pos x="125" y="230"/>
              </a:cxn>
              <a:cxn ang="0">
                <a:pos x="102" y="250"/>
              </a:cxn>
              <a:cxn ang="0">
                <a:pos x="80" y="266"/>
              </a:cxn>
              <a:cxn ang="0">
                <a:pos x="60" y="279"/>
              </a:cxn>
              <a:cxn ang="0">
                <a:pos x="46" y="287"/>
              </a:cxn>
              <a:cxn ang="0">
                <a:pos x="38" y="291"/>
              </a:cxn>
              <a:cxn ang="0">
                <a:pos x="0" y="156"/>
              </a:cxn>
            </a:cxnLst>
            <a:rect l="0" t="0" r="r" b="b"/>
            <a:pathLst>
              <a:path w="236" h="291">
                <a:moveTo>
                  <a:pt x="0" y="156"/>
                </a:moveTo>
                <a:lnTo>
                  <a:pt x="0" y="155"/>
                </a:lnTo>
                <a:lnTo>
                  <a:pt x="4" y="153"/>
                </a:lnTo>
                <a:lnTo>
                  <a:pt x="6" y="152"/>
                </a:lnTo>
                <a:lnTo>
                  <a:pt x="12" y="148"/>
                </a:lnTo>
                <a:lnTo>
                  <a:pt x="16" y="145"/>
                </a:lnTo>
                <a:lnTo>
                  <a:pt x="24" y="141"/>
                </a:lnTo>
                <a:lnTo>
                  <a:pt x="30" y="135"/>
                </a:lnTo>
                <a:lnTo>
                  <a:pt x="38" y="130"/>
                </a:lnTo>
                <a:lnTo>
                  <a:pt x="46" y="122"/>
                </a:lnTo>
                <a:lnTo>
                  <a:pt x="54" y="116"/>
                </a:lnTo>
                <a:lnTo>
                  <a:pt x="62" y="110"/>
                </a:lnTo>
                <a:lnTo>
                  <a:pt x="70" y="102"/>
                </a:lnTo>
                <a:lnTo>
                  <a:pt x="76" y="95"/>
                </a:lnTo>
                <a:lnTo>
                  <a:pt x="83" y="87"/>
                </a:lnTo>
                <a:lnTo>
                  <a:pt x="90" y="78"/>
                </a:lnTo>
                <a:lnTo>
                  <a:pt x="95" y="70"/>
                </a:lnTo>
                <a:lnTo>
                  <a:pt x="99" y="61"/>
                </a:lnTo>
                <a:lnTo>
                  <a:pt x="104" y="53"/>
                </a:lnTo>
                <a:lnTo>
                  <a:pt x="106" y="46"/>
                </a:lnTo>
                <a:lnTo>
                  <a:pt x="111" y="39"/>
                </a:lnTo>
                <a:lnTo>
                  <a:pt x="113" y="34"/>
                </a:lnTo>
                <a:lnTo>
                  <a:pt x="118" y="27"/>
                </a:lnTo>
                <a:lnTo>
                  <a:pt x="119" y="23"/>
                </a:lnTo>
                <a:lnTo>
                  <a:pt x="123" y="18"/>
                </a:lnTo>
                <a:lnTo>
                  <a:pt x="125" y="13"/>
                </a:lnTo>
                <a:lnTo>
                  <a:pt x="125" y="9"/>
                </a:lnTo>
                <a:lnTo>
                  <a:pt x="127" y="6"/>
                </a:lnTo>
                <a:lnTo>
                  <a:pt x="129" y="4"/>
                </a:lnTo>
                <a:lnTo>
                  <a:pt x="131" y="0"/>
                </a:lnTo>
                <a:lnTo>
                  <a:pt x="236" y="35"/>
                </a:lnTo>
                <a:lnTo>
                  <a:pt x="234" y="35"/>
                </a:lnTo>
                <a:lnTo>
                  <a:pt x="234" y="37"/>
                </a:lnTo>
                <a:lnTo>
                  <a:pt x="234" y="38"/>
                </a:lnTo>
                <a:lnTo>
                  <a:pt x="234" y="43"/>
                </a:lnTo>
                <a:lnTo>
                  <a:pt x="234" y="46"/>
                </a:lnTo>
                <a:lnTo>
                  <a:pt x="232" y="50"/>
                </a:lnTo>
                <a:lnTo>
                  <a:pt x="230" y="57"/>
                </a:lnTo>
                <a:lnTo>
                  <a:pt x="228" y="64"/>
                </a:lnTo>
                <a:lnTo>
                  <a:pt x="227" y="72"/>
                </a:lnTo>
                <a:lnTo>
                  <a:pt x="223" y="81"/>
                </a:lnTo>
                <a:lnTo>
                  <a:pt x="218" y="92"/>
                </a:lnTo>
                <a:lnTo>
                  <a:pt x="215" y="102"/>
                </a:lnTo>
                <a:lnTo>
                  <a:pt x="209" y="116"/>
                </a:lnTo>
                <a:lnTo>
                  <a:pt x="201" y="130"/>
                </a:lnTo>
                <a:lnTo>
                  <a:pt x="193" y="145"/>
                </a:lnTo>
                <a:lnTo>
                  <a:pt x="185" y="161"/>
                </a:lnTo>
                <a:lnTo>
                  <a:pt x="173" y="176"/>
                </a:lnTo>
                <a:lnTo>
                  <a:pt x="163" y="192"/>
                </a:lnTo>
                <a:lnTo>
                  <a:pt x="151" y="205"/>
                </a:lnTo>
                <a:lnTo>
                  <a:pt x="139" y="219"/>
                </a:lnTo>
                <a:lnTo>
                  <a:pt x="125" y="230"/>
                </a:lnTo>
                <a:lnTo>
                  <a:pt x="113" y="241"/>
                </a:lnTo>
                <a:lnTo>
                  <a:pt x="102" y="250"/>
                </a:lnTo>
                <a:lnTo>
                  <a:pt x="92" y="259"/>
                </a:lnTo>
                <a:lnTo>
                  <a:pt x="80" y="266"/>
                </a:lnTo>
                <a:lnTo>
                  <a:pt x="70" y="273"/>
                </a:lnTo>
                <a:lnTo>
                  <a:pt x="60" y="279"/>
                </a:lnTo>
                <a:lnTo>
                  <a:pt x="52" y="283"/>
                </a:lnTo>
                <a:lnTo>
                  <a:pt x="46" y="287"/>
                </a:lnTo>
                <a:lnTo>
                  <a:pt x="40" y="289"/>
                </a:lnTo>
                <a:lnTo>
                  <a:pt x="38" y="291"/>
                </a:lnTo>
                <a:lnTo>
                  <a:pt x="36" y="291"/>
                </a:lnTo>
                <a:lnTo>
                  <a:pt x="0" y="156"/>
                </a:lnTo>
                <a:lnTo>
                  <a:pt x="0" y="15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96" name="Freeform 156"/>
          <p:cNvSpPr>
            <a:spLocks noChangeArrowheads="1"/>
          </p:cNvSpPr>
          <p:nvPr/>
        </p:nvSpPr>
        <p:spPr bwMode="auto">
          <a:xfrm>
            <a:off x="7581900" y="3592513"/>
            <a:ext cx="825500" cy="35560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4" y="12"/>
              </a:cxn>
              <a:cxn ang="0">
                <a:pos x="12" y="28"/>
              </a:cxn>
              <a:cxn ang="0">
                <a:pos x="20" y="48"/>
              </a:cxn>
              <a:cxn ang="0">
                <a:pos x="32" y="67"/>
              </a:cxn>
              <a:cxn ang="0">
                <a:pos x="44" y="90"/>
              </a:cxn>
              <a:cxn ang="0">
                <a:pos x="58" y="112"/>
              </a:cxn>
              <a:cxn ang="0">
                <a:pos x="73" y="132"/>
              </a:cxn>
              <a:cxn ang="0">
                <a:pos x="89" y="150"/>
              </a:cxn>
              <a:cxn ang="0">
                <a:pos x="108" y="167"/>
              </a:cxn>
              <a:cxn ang="0">
                <a:pos x="123" y="183"/>
              </a:cxn>
              <a:cxn ang="0">
                <a:pos x="141" y="197"/>
              </a:cxn>
              <a:cxn ang="0">
                <a:pos x="155" y="207"/>
              </a:cxn>
              <a:cxn ang="0">
                <a:pos x="167" y="216"/>
              </a:cxn>
              <a:cxn ang="0">
                <a:pos x="175" y="221"/>
              </a:cxn>
              <a:cxn ang="0">
                <a:pos x="177" y="224"/>
              </a:cxn>
              <a:cxn ang="0">
                <a:pos x="230" y="213"/>
              </a:cxn>
              <a:cxn ang="0">
                <a:pos x="236" y="212"/>
              </a:cxn>
              <a:cxn ang="0">
                <a:pos x="246" y="210"/>
              </a:cxn>
              <a:cxn ang="0">
                <a:pos x="260" y="209"/>
              </a:cxn>
              <a:cxn ang="0">
                <a:pos x="274" y="206"/>
              </a:cxn>
              <a:cxn ang="0">
                <a:pos x="294" y="202"/>
              </a:cxn>
              <a:cxn ang="0">
                <a:pos x="313" y="199"/>
              </a:cxn>
              <a:cxn ang="0">
                <a:pos x="337" y="197"/>
              </a:cxn>
              <a:cxn ang="0">
                <a:pos x="363" y="192"/>
              </a:cxn>
              <a:cxn ang="0">
                <a:pos x="391" y="187"/>
              </a:cxn>
              <a:cxn ang="0">
                <a:pos x="420" y="183"/>
              </a:cxn>
              <a:cxn ang="0">
                <a:pos x="450" y="178"/>
              </a:cxn>
              <a:cxn ang="0">
                <a:pos x="476" y="173"/>
              </a:cxn>
              <a:cxn ang="0">
                <a:pos x="496" y="172"/>
              </a:cxn>
              <a:cxn ang="0">
                <a:pos x="510" y="170"/>
              </a:cxn>
              <a:cxn ang="0">
                <a:pos x="516" y="169"/>
              </a:cxn>
              <a:cxn ang="0">
                <a:pos x="516" y="166"/>
              </a:cxn>
              <a:cxn ang="0">
                <a:pos x="517" y="157"/>
              </a:cxn>
              <a:cxn ang="0">
                <a:pos x="520" y="143"/>
              </a:cxn>
              <a:cxn ang="0">
                <a:pos x="520" y="127"/>
              </a:cxn>
              <a:cxn ang="0">
                <a:pos x="514" y="111"/>
              </a:cxn>
              <a:cxn ang="0">
                <a:pos x="504" y="95"/>
              </a:cxn>
              <a:cxn ang="0">
                <a:pos x="488" y="83"/>
              </a:cxn>
              <a:cxn ang="0">
                <a:pos x="462" y="75"/>
              </a:cxn>
              <a:cxn ang="0">
                <a:pos x="432" y="74"/>
              </a:cxn>
              <a:cxn ang="0">
                <a:pos x="408" y="80"/>
              </a:cxn>
              <a:cxn ang="0">
                <a:pos x="387" y="92"/>
              </a:cxn>
              <a:cxn ang="0">
                <a:pos x="369" y="107"/>
              </a:cxn>
              <a:cxn ang="0">
                <a:pos x="353" y="123"/>
              </a:cxn>
              <a:cxn ang="0">
                <a:pos x="343" y="137"/>
              </a:cxn>
              <a:cxn ang="0">
                <a:pos x="337" y="147"/>
              </a:cxn>
              <a:cxn ang="0">
                <a:pos x="333" y="150"/>
              </a:cxn>
              <a:cxn ang="0">
                <a:pos x="324" y="146"/>
              </a:cxn>
              <a:cxn ang="0">
                <a:pos x="310" y="139"/>
              </a:cxn>
              <a:cxn ang="0">
                <a:pos x="294" y="132"/>
              </a:cxn>
              <a:cxn ang="0">
                <a:pos x="274" y="121"/>
              </a:cxn>
              <a:cxn ang="0">
                <a:pos x="256" y="109"/>
              </a:cxn>
              <a:cxn ang="0">
                <a:pos x="234" y="97"/>
              </a:cxn>
              <a:cxn ang="0">
                <a:pos x="216" y="81"/>
              </a:cxn>
              <a:cxn ang="0">
                <a:pos x="201" y="65"/>
              </a:cxn>
              <a:cxn ang="0">
                <a:pos x="187" y="49"/>
              </a:cxn>
              <a:cxn ang="0">
                <a:pos x="177" y="35"/>
              </a:cxn>
              <a:cxn ang="0">
                <a:pos x="171" y="25"/>
              </a:cxn>
              <a:cxn ang="0">
                <a:pos x="165" y="14"/>
              </a:cxn>
              <a:cxn ang="0">
                <a:pos x="161" y="6"/>
              </a:cxn>
              <a:cxn ang="0">
                <a:pos x="159" y="2"/>
              </a:cxn>
              <a:cxn ang="0">
                <a:pos x="0" y="0"/>
              </a:cxn>
            </a:cxnLst>
            <a:rect l="0" t="0" r="r" b="b"/>
            <a:pathLst>
              <a:path w="520" h="224">
                <a:moveTo>
                  <a:pt x="0" y="0"/>
                </a:moveTo>
                <a:lnTo>
                  <a:pt x="0" y="3"/>
                </a:lnTo>
                <a:lnTo>
                  <a:pt x="2" y="8"/>
                </a:lnTo>
                <a:lnTo>
                  <a:pt x="4" y="12"/>
                </a:lnTo>
                <a:lnTo>
                  <a:pt x="8" y="20"/>
                </a:lnTo>
                <a:lnTo>
                  <a:pt x="12" y="28"/>
                </a:lnTo>
                <a:lnTo>
                  <a:pt x="16" y="37"/>
                </a:lnTo>
                <a:lnTo>
                  <a:pt x="20" y="48"/>
                </a:lnTo>
                <a:lnTo>
                  <a:pt x="26" y="57"/>
                </a:lnTo>
                <a:lnTo>
                  <a:pt x="32" y="67"/>
                </a:lnTo>
                <a:lnTo>
                  <a:pt x="38" y="78"/>
                </a:lnTo>
                <a:lnTo>
                  <a:pt x="44" y="90"/>
                </a:lnTo>
                <a:lnTo>
                  <a:pt x="52" y="101"/>
                </a:lnTo>
                <a:lnTo>
                  <a:pt x="58" y="112"/>
                </a:lnTo>
                <a:lnTo>
                  <a:pt x="66" y="123"/>
                </a:lnTo>
                <a:lnTo>
                  <a:pt x="73" y="132"/>
                </a:lnTo>
                <a:lnTo>
                  <a:pt x="82" y="141"/>
                </a:lnTo>
                <a:lnTo>
                  <a:pt x="89" y="150"/>
                </a:lnTo>
                <a:lnTo>
                  <a:pt x="97" y="158"/>
                </a:lnTo>
                <a:lnTo>
                  <a:pt x="108" y="167"/>
                </a:lnTo>
                <a:lnTo>
                  <a:pt x="115" y="175"/>
                </a:lnTo>
                <a:lnTo>
                  <a:pt x="123" y="183"/>
                </a:lnTo>
                <a:lnTo>
                  <a:pt x="131" y="189"/>
                </a:lnTo>
                <a:lnTo>
                  <a:pt x="141" y="197"/>
                </a:lnTo>
                <a:lnTo>
                  <a:pt x="147" y="201"/>
                </a:lnTo>
                <a:lnTo>
                  <a:pt x="155" y="207"/>
                </a:lnTo>
                <a:lnTo>
                  <a:pt x="161" y="212"/>
                </a:lnTo>
                <a:lnTo>
                  <a:pt x="167" y="216"/>
                </a:lnTo>
                <a:lnTo>
                  <a:pt x="171" y="218"/>
                </a:lnTo>
                <a:lnTo>
                  <a:pt x="175" y="221"/>
                </a:lnTo>
                <a:lnTo>
                  <a:pt x="177" y="222"/>
                </a:lnTo>
                <a:lnTo>
                  <a:pt x="177" y="224"/>
                </a:lnTo>
                <a:lnTo>
                  <a:pt x="228" y="213"/>
                </a:lnTo>
                <a:lnTo>
                  <a:pt x="230" y="213"/>
                </a:lnTo>
                <a:lnTo>
                  <a:pt x="232" y="213"/>
                </a:lnTo>
                <a:lnTo>
                  <a:pt x="236" y="212"/>
                </a:lnTo>
                <a:lnTo>
                  <a:pt x="240" y="212"/>
                </a:lnTo>
                <a:lnTo>
                  <a:pt x="246" y="210"/>
                </a:lnTo>
                <a:lnTo>
                  <a:pt x="252" y="209"/>
                </a:lnTo>
                <a:lnTo>
                  <a:pt x="260" y="209"/>
                </a:lnTo>
                <a:lnTo>
                  <a:pt x="266" y="206"/>
                </a:lnTo>
                <a:lnTo>
                  <a:pt x="274" y="206"/>
                </a:lnTo>
                <a:lnTo>
                  <a:pt x="284" y="204"/>
                </a:lnTo>
                <a:lnTo>
                  <a:pt x="294" y="202"/>
                </a:lnTo>
                <a:lnTo>
                  <a:pt x="303" y="201"/>
                </a:lnTo>
                <a:lnTo>
                  <a:pt x="313" y="199"/>
                </a:lnTo>
                <a:lnTo>
                  <a:pt x="325" y="197"/>
                </a:lnTo>
                <a:lnTo>
                  <a:pt x="337" y="197"/>
                </a:lnTo>
                <a:lnTo>
                  <a:pt x="349" y="193"/>
                </a:lnTo>
                <a:lnTo>
                  <a:pt x="363" y="192"/>
                </a:lnTo>
                <a:lnTo>
                  <a:pt x="377" y="189"/>
                </a:lnTo>
                <a:lnTo>
                  <a:pt x="391" y="187"/>
                </a:lnTo>
                <a:lnTo>
                  <a:pt x="407" y="184"/>
                </a:lnTo>
                <a:lnTo>
                  <a:pt x="420" y="183"/>
                </a:lnTo>
                <a:lnTo>
                  <a:pt x="436" y="180"/>
                </a:lnTo>
                <a:lnTo>
                  <a:pt x="450" y="178"/>
                </a:lnTo>
                <a:lnTo>
                  <a:pt x="462" y="176"/>
                </a:lnTo>
                <a:lnTo>
                  <a:pt x="476" y="173"/>
                </a:lnTo>
                <a:lnTo>
                  <a:pt x="486" y="173"/>
                </a:lnTo>
                <a:lnTo>
                  <a:pt x="496" y="172"/>
                </a:lnTo>
                <a:lnTo>
                  <a:pt x="504" y="170"/>
                </a:lnTo>
                <a:lnTo>
                  <a:pt x="510" y="170"/>
                </a:lnTo>
                <a:lnTo>
                  <a:pt x="514" y="169"/>
                </a:lnTo>
                <a:lnTo>
                  <a:pt x="516" y="169"/>
                </a:lnTo>
                <a:lnTo>
                  <a:pt x="516" y="167"/>
                </a:lnTo>
                <a:lnTo>
                  <a:pt x="516" y="166"/>
                </a:lnTo>
                <a:lnTo>
                  <a:pt x="517" y="161"/>
                </a:lnTo>
                <a:lnTo>
                  <a:pt x="517" y="157"/>
                </a:lnTo>
                <a:lnTo>
                  <a:pt x="520" y="150"/>
                </a:lnTo>
                <a:lnTo>
                  <a:pt x="520" y="143"/>
                </a:lnTo>
                <a:lnTo>
                  <a:pt x="520" y="135"/>
                </a:lnTo>
                <a:lnTo>
                  <a:pt x="520" y="127"/>
                </a:lnTo>
                <a:lnTo>
                  <a:pt x="517" y="120"/>
                </a:lnTo>
                <a:lnTo>
                  <a:pt x="514" y="111"/>
                </a:lnTo>
                <a:lnTo>
                  <a:pt x="510" y="103"/>
                </a:lnTo>
                <a:lnTo>
                  <a:pt x="504" y="95"/>
                </a:lnTo>
                <a:lnTo>
                  <a:pt x="496" y="89"/>
                </a:lnTo>
                <a:lnTo>
                  <a:pt x="488" y="83"/>
                </a:lnTo>
                <a:lnTo>
                  <a:pt x="476" y="78"/>
                </a:lnTo>
                <a:lnTo>
                  <a:pt x="462" y="75"/>
                </a:lnTo>
                <a:lnTo>
                  <a:pt x="446" y="72"/>
                </a:lnTo>
                <a:lnTo>
                  <a:pt x="432" y="74"/>
                </a:lnTo>
                <a:lnTo>
                  <a:pt x="420" y="75"/>
                </a:lnTo>
                <a:lnTo>
                  <a:pt x="408" y="80"/>
                </a:lnTo>
                <a:lnTo>
                  <a:pt x="396" y="84"/>
                </a:lnTo>
                <a:lnTo>
                  <a:pt x="387" y="92"/>
                </a:lnTo>
                <a:lnTo>
                  <a:pt x="377" y="98"/>
                </a:lnTo>
                <a:lnTo>
                  <a:pt x="369" y="107"/>
                </a:lnTo>
                <a:lnTo>
                  <a:pt x="361" y="115"/>
                </a:lnTo>
                <a:lnTo>
                  <a:pt x="353" y="123"/>
                </a:lnTo>
                <a:lnTo>
                  <a:pt x="349" y="130"/>
                </a:lnTo>
                <a:lnTo>
                  <a:pt x="343" y="137"/>
                </a:lnTo>
                <a:lnTo>
                  <a:pt x="339" y="143"/>
                </a:lnTo>
                <a:lnTo>
                  <a:pt x="337" y="147"/>
                </a:lnTo>
                <a:lnTo>
                  <a:pt x="335" y="150"/>
                </a:lnTo>
                <a:lnTo>
                  <a:pt x="333" y="150"/>
                </a:lnTo>
                <a:lnTo>
                  <a:pt x="329" y="147"/>
                </a:lnTo>
                <a:lnTo>
                  <a:pt x="324" y="146"/>
                </a:lnTo>
                <a:lnTo>
                  <a:pt x="317" y="143"/>
                </a:lnTo>
                <a:lnTo>
                  <a:pt x="310" y="139"/>
                </a:lnTo>
                <a:lnTo>
                  <a:pt x="301" y="135"/>
                </a:lnTo>
                <a:lnTo>
                  <a:pt x="294" y="132"/>
                </a:lnTo>
                <a:lnTo>
                  <a:pt x="284" y="126"/>
                </a:lnTo>
                <a:lnTo>
                  <a:pt x="274" y="121"/>
                </a:lnTo>
                <a:lnTo>
                  <a:pt x="266" y="115"/>
                </a:lnTo>
                <a:lnTo>
                  <a:pt x="256" y="109"/>
                </a:lnTo>
                <a:lnTo>
                  <a:pt x="244" y="103"/>
                </a:lnTo>
                <a:lnTo>
                  <a:pt x="234" y="97"/>
                </a:lnTo>
                <a:lnTo>
                  <a:pt x="226" y="89"/>
                </a:lnTo>
                <a:lnTo>
                  <a:pt x="216" y="81"/>
                </a:lnTo>
                <a:lnTo>
                  <a:pt x="206" y="74"/>
                </a:lnTo>
                <a:lnTo>
                  <a:pt x="201" y="65"/>
                </a:lnTo>
                <a:lnTo>
                  <a:pt x="192" y="57"/>
                </a:lnTo>
                <a:lnTo>
                  <a:pt x="187" y="49"/>
                </a:lnTo>
                <a:lnTo>
                  <a:pt x="180" y="43"/>
                </a:lnTo>
                <a:lnTo>
                  <a:pt x="177" y="35"/>
                </a:lnTo>
                <a:lnTo>
                  <a:pt x="173" y="29"/>
                </a:lnTo>
                <a:lnTo>
                  <a:pt x="171" y="25"/>
                </a:lnTo>
                <a:lnTo>
                  <a:pt x="167" y="18"/>
                </a:lnTo>
                <a:lnTo>
                  <a:pt x="165" y="14"/>
                </a:lnTo>
                <a:lnTo>
                  <a:pt x="161" y="9"/>
                </a:lnTo>
                <a:lnTo>
                  <a:pt x="161" y="6"/>
                </a:lnTo>
                <a:lnTo>
                  <a:pt x="159" y="3"/>
                </a:lnTo>
                <a:lnTo>
                  <a:pt x="159" y="2"/>
                </a:lnTo>
                <a:lnTo>
                  <a:pt x="159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97" name="Freeform 157"/>
          <p:cNvSpPr>
            <a:spLocks noChangeArrowheads="1"/>
          </p:cNvSpPr>
          <p:nvPr/>
        </p:nvSpPr>
        <p:spPr bwMode="auto">
          <a:xfrm>
            <a:off x="6597650" y="2236788"/>
            <a:ext cx="266700" cy="265112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0" y="5"/>
              </a:cxn>
              <a:cxn ang="0">
                <a:pos x="8" y="11"/>
              </a:cxn>
              <a:cxn ang="0">
                <a:pos x="6" y="20"/>
              </a:cxn>
              <a:cxn ang="0">
                <a:pos x="4" y="31"/>
              </a:cxn>
              <a:cxn ang="0">
                <a:pos x="2" y="43"/>
              </a:cxn>
              <a:cxn ang="0">
                <a:pos x="0" y="57"/>
              </a:cxn>
              <a:cxn ang="0">
                <a:pos x="0" y="72"/>
              </a:cxn>
              <a:cxn ang="0">
                <a:pos x="0" y="88"/>
              </a:cxn>
              <a:cxn ang="0">
                <a:pos x="0" y="103"/>
              </a:cxn>
              <a:cxn ang="0">
                <a:pos x="2" y="118"/>
              </a:cxn>
              <a:cxn ang="0">
                <a:pos x="4" y="132"/>
              </a:cxn>
              <a:cxn ang="0">
                <a:pos x="6" y="144"/>
              </a:cxn>
              <a:cxn ang="0">
                <a:pos x="10" y="155"/>
              </a:cxn>
              <a:cxn ang="0">
                <a:pos x="12" y="163"/>
              </a:cxn>
              <a:cxn ang="0">
                <a:pos x="12" y="167"/>
              </a:cxn>
              <a:cxn ang="0">
                <a:pos x="158" y="160"/>
              </a:cxn>
              <a:cxn ang="0">
                <a:pos x="156" y="155"/>
              </a:cxn>
              <a:cxn ang="0">
                <a:pos x="152" y="149"/>
              </a:cxn>
              <a:cxn ang="0">
                <a:pos x="151" y="141"/>
              </a:cxn>
              <a:cxn ang="0">
                <a:pos x="147" y="132"/>
              </a:cxn>
              <a:cxn ang="0">
                <a:pos x="144" y="123"/>
              </a:cxn>
              <a:cxn ang="0">
                <a:pos x="144" y="112"/>
              </a:cxn>
              <a:cxn ang="0">
                <a:pos x="144" y="101"/>
              </a:cxn>
              <a:cxn ang="0">
                <a:pos x="147" y="89"/>
              </a:cxn>
              <a:cxn ang="0">
                <a:pos x="151" y="77"/>
              </a:cxn>
              <a:cxn ang="0">
                <a:pos x="154" y="65"/>
              </a:cxn>
              <a:cxn ang="0">
                <a:pos x="158" y="55"/>
              </a:cxn>
              <a:cxn ang="0">
                <a:pos x="160" y="46"/>
              </a:cxn>
              <a:cxn ang="0">
                <a:pos x="164" y="38"/>
              </a:cxn>
              <a:cxn ang="0">
                <a:pos x="166" y="34"/>
              </a:cxn>
              <a:cxn ang="0">
                <a:pos x="168" y="32"/>
              </a:cxn>
              <a:cxn ang="0">
                <a:pos x="12" y="0"/>
              </a:cxn>
            </a:cxnLst>
            <a:rect l="0" t="0" r="r" b="b"/>
            <a:pathLst>
              <a:path w="168" h="167">
                <a:moveTo>
                  <a:pt x="12" y="0"/>
                </a:moveTo>
                <a:lnTo>
                  <a:pt x="10" y="0"/>
                </a:lnTo>
                <a:lnTo>
                  <a:pt x="10" y="2"/>
                </a:lnTo>
                <a:lnTo>
                  <a:pt x="10" y="5"/>
                </a:lnTo>
                <a:lnTo>
                  <a:pt x="8" y="7"/>
                </a:lnTo>
                <a:lnTo>
                  <a:pt x="8" y="11"/>
                </a:lnTo>
                <a:lnTo>
                  <a:pt x="6" y="15"/>
                </a:lnTo>
                <a:lnTo>
                  <a:pt x="6" y="20"/>
                </a:lnTo>
                <a:lnTo>
                  <a:pt x="6" y="25"/>
                </a:lnTo>
                <a:lnTo>
                  <a:pt x="4" y="31"/>
                </a:lnTo>
                <a:lnTo>
                  <a:pt x="2" y="37"/>
                </a:lnTo>
                <a:lnTo>
                  <a:pt x="2" y="43"/>
                </a:lnTo>
                <a:lnTo>
                  <a:pt x="2" y="51"/>
                </a:lnTo>
                <a:lnTo>
                  <a:pt x="0" y="57"/>
                </a:lnTo>
                <a:lnTo>
                  <a:pt x="0" y="65"/>
                </a:lnTo>
                <a:lnTo>
                  <a:pt x="0" y="72"/>
                </a:lnTo>
                <a:lnTo>
                  <a:pt x="0" y="80"/>
                </a:lnTo>
                <a:lnTo>
                  <a:pt x="0" y="88"/>
                </a:lnTo>
                <a:lnTo>
                  <a:pt x="0" y="95"/>
                </a:lnTo>
                <a:lnTo>
                  <a:pt x="0" y="103"/>
                </a:lnTo>
                <a:lnTo>
                  <a:pt x="2" y="110"/>
                </a:lnTo>
                <a:lnTo>
                  <a:pt x="2" y="118"/>
                </a:lnTo>
                <a:lnTo>
                  <a:pt x="2" y="124"/>
                </a:lnTo>
                <a:lnTo>
                  <a:pt x="4" y="132"/>
                </a:lnTo>
                <a:lnTo>
                  <a:pt x="6" y="138"/>
                </a:lnTo>
                <a:lnTo>
                  <a:pt x="6" y="144"/>
                </a:lnTo>
                <a:lnTo>
                  <a:pt x="8" y="151"/>
                </a:lnTo>
                <a:lnTo>
                  <a:pt x="10" y="155"/>
                </a:lnTo>
                <a:lnTo>
                  <a:pt x="10" y="160"/>
                </a:lnTo>
                <a:lnTo>
                  <a:pt x="12" y="163"/>
                </a:lnTo>
                <a:lnTo>
                  <a:pt x="12" y="165"/>
                </a:lnTo>
                <a:lnTo>
                  <a:pt x="12" y="167"/>
                </a:lnTo>
                <a:lnTo>
                  <a:pt x="158" y="161"/>
                </a:lnTo>
                <a:lnTo>
                  <a:pt x="158" y="160"/>
                </a:lnTo>
                <a:lnTo>
                  <a:pt x="156" y="158"/>
                </a:lnTo>
                <a:lnTo>
                  <a:pt x="156" y="155"/>
                </a:lnTo>
                <a:lnTo>
                  <a:pt x="154" y="152"/>
                </a:lnTo>
                <a:lnTo>
                  <a:pt x="152" y="149"/>
                </a:lnTo>
                <a:lnTo>
                  <a:pt x="152" y="146"/>
                </a:lnTo>
                <a:lnTo>
                  <a:pt x="151" y="141"/>
                </a:lnTo>
                <a:lnTo>
                  <a:pt x="149" y="137"/>
                </a:lnTo>
                <a:lnTo>
                  <a:pt x="147" y="132"/>
                </a:lnTo>
                <a:lnTo>
                  <a:pt x="147" y="127"/>
                </a:lnTo>
                <a:lnTo>
                  <a:pt x="144" y="123"/>
                </a:lnTo>
                <a:lnTo>
                  <a:pt x="144" y="116"/>
                </a:lnTo>
                <a:lnTo>
                  <a:pt x="144" y="112"/>
                </a:lnTo>
                <a:lnTo>
                  <a:pt x="144" y="106"/>
                </a:lnTo>
                <a:lnTo>
                  <a:pt x="144" y="101"/>
                </a:lnTo>
                <a:lnTo>
                  <a:pt x="144" y="95"/>
                </a:lnTo>
                <a:lnTo>
                  <a:pt x="147" y="89"/>
                </a:lnTo>
                <a:lnTo>
                  <a:pt x="149" y="83"/>
                </a:lnTo>
                <a:lnTo>
                  <a:pt x="151" y="77"/>
                </a:lnTo>
                <a:lnTo>
                  <a:pt x="152" y="70"/>
                </a:lnTo>
                <a:lnTo>
                  <a:pt x="154" y="65"/>
                </a:lnTo>
                <a:lnTo>
                  <a:pt x="154" y="60"/>
                </a:lnTo>
                <a:lnTo>
                  <a:pt x="158" y="55"/>
                </a:lnTo>
                <a:lnTo>
                  <a:pt x="158" y="49"/>
                </a:lnTo>
                <a:lnTo>
                  <a:pt x="160" y="46"/>
                </a:lnTo>
                <a:lnTo>
                  <a:pt x="163" y="42"/>
                </a:lnTo>
                <a:lnTo>
                  <a:pt x="164" y="38"/>
                </a:lnTo>
                <a:lnTo>
                  <a:pt x="164" y="35"/>
                </a:lnTo>
                <a:lnTo>
                  <a:pt x="166" y="34"/>
                </a:lnTo>
                <a:lnTo>
                  <a:pt x="166" y="32"/>
                </a:lnTo>
                <a:lnTo>
                  <a:pt x="168" y="32"/>
                </a:lnTo>
                <a:lnTo>
                  <a:pt x="101" y="20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98" name="Freeform 158"/>
          <p:cNvSpPr>
            <a:spLocks noChangeArrowheads="1"/>
          </p:cNvSpPr>
          <p:nvPr/>
        </p:nvSpPr>
        <p:spPr bwMode="auto">
          <a:xfrm>
            <a:off x="7418388" y="2547938"/>
            <a:ext cx="714375" cy="944562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0" y="595"/>
              </a:cxn>
              <a:cxn ang="0">
                <a:pos x="450" y="595"/>
              </a:cxn>
              <a:cxn ang="0">
                <a:pos x="351" y="0"/>
              </a:cxn>
              <a:cxn ang="0">
                <a:pos x="0" y="5"/>
              </a:cxn>
              <a:cxn ang="0">
                <a:pos x="0" y="5"/>
              </a:cxn>
            </a:cxnLst>
            <a:rect l="0" t="0" r="r" b="b"/>
            <a:pathLst>
              <a:path w="450" h="595">
                <a:moveTo>
                  <a:pt x="0" y="5"/>
                </a:moveTo>
                <a:lnTo>
                  <a:pt x="0" y="595"/>
                </a:lnTo>
                <a:lnTo>
                  <a:pt x="450" y="595"/>
                </a:lnTo>
                <a:lnTo>
                  <a:pt x="351" y="0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0F78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99" name="Freeform 159"/>
          <p:cNvSpPr>
            <a:spLocks noChangeArrowheads="1"/>
          </p:cNvSpPr>
          <p:nvPr/>
        </p:nvSpPr>
        <p:spPr bwMode="auto">
          <a:xfrm>
            <a:off x="6543675" y="2571750"/>
            <a:ext cx="1022350" cy="960438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0" y="605"/>
              </a:cxn>
              <a:cxn ang="0">
                <a:pos x="629" y="557"/>
              </a:cxn>
              <a:cxn ang="0">
                <a:pos x="629" y="556"/>
              </a:cxn>
              <a:cxn ang="0">
                <a:pos x="629" y="551"/>
              </a:cxn>
              <a:cxn ang="0">
                <a:pos x="629" y="542"/>
              </a:cxn>
              <a:cxn ang="0">
                <a:pos x="630" y="531"/>
              </a:cxn>
              <a:cxn ang="0">
                <a:pos x="632" y="517"/>
              </a:cxn>
              <a:cxn ang="0">
                <a:pos x="634" y="502"/>
              </a:cxn>
              <a:cxn ang="0">
                <a:pos x="634" y="484"/>
              </a:cxn>
              <a:cxn ang="0">
                <a:pos x="636" y="462"/>
              </a:cxn>
              <a:cxn ang="0">
                <a:pos x="639" y="439"/>
              </a:cxn>
              <a:cxn ang="0">
                <a:pos x="641" y="416"/>
              </a:cxn>
              <a:cxn ang="0">
                <a:pos x="641" y="390"/>
              </a:cxn>
              <a:cxn ang="0">
                <a:pos x="642" y="362"/>
              </a:cxn>
              <a:cxn ang="0">
                <a:pos x="642" y="333"/>
              </a:cxn>
              <a:cxn ang="0">
                <a:pos x="644" y="304"/>
              </a:cxn>
              <a:cxn ang="0">
                <a:pos x="642" y="274"/>
              </a:cxn>
              <a:cxn ang="0">
                <a:pos x="642" y="243"/>
              </a:cxn>
              <a:cxn ang="0">
                <a:pos x="642" y="212"/>
              </a:cxn>
              <a:cxn ang="0">
                <a:pos x="641" y="185"/>
              </a:cxn>
              <a:cxn ang="0">
                <a:pos x="639" y="158"/>
              </a:cxn>
              <a:cxn ang="0">
                <a:pos x="639" y="134"/>
              </a:cxn>
              <a:cxn ang="0">
                <a:pos x="636" y="112"/>
              </a:cxn>
              <a:cxn ang="0">
                <a:pos x="634" y="93"/>
              </a:cxn>
              <a:cxn ang="0">
                <a:pos x="634" y="74"/>
              </a:cxn>
              <a:cxn ang="0">
                <a:pos x="634" y="59"/>
              </a:cxn>
              <a:cxn ang="0">
                <a:pos x="632" y="45"/>
              </a:cxn>
              <a:cxn ang="0">
                <a:pos x="630" y="33"/>
              </a:cxn>
              <a:cxn ang="0">
                <a:pos x="629" y="22"/>
              </a:cxn>
              <a:cxn ang="0">
                <a:pos x="629" y="14"/>
              </a:cxn>
              <a:cxn ang="0">
                <a:pos x="629" y="8"/>
              </a:cxn>
              <a:cxn ang="0">
                <a:pos x="629" y="4"/>
              </a:cxn>
              <a:cxn ang="0">
                <a:pos x="629" y="2"/>
              </a:cxn>
              <a:cxn ang="0">
                <a:pos x="629" y="0"/>
              </a:cxn>
              <a:cxn ang="0">
                <a:pos x="20" y="0"/>
              </a:cxn>
              <a:cxn ang="0">
                <a:pos x="20" y="0"/>
              </a:cxn>
            </a:cxnLst>
            <a:rect l="0" t="0" r="r" b="b"/>
            <a:pathLst>
              <a:path w="644" h="605">
                <a:moveTo>
                  <a:pt x="20" y="0"/>
                </a:moveTo>
                <a:lnTo>
                  <a:pt x="0" y="605"/>
                </a:lnTo>
                <a:lnTo>
                  <a:pt x="629" y="557"/>
                </a:lnTo>
                <a:lnTo>
                  <a:pt x="629" y="556"/>
                </a:lnTo>
                <a:lnTo>
                  <a:pt x="629" y="551"/>
                </a:lnTo>
                <a:lnTo>
                  <a:pt x="629" y="542"/>
                </a:lnTo>
                <a:lnTo>
                  <a:pt x="630" y="531"/>
                </a:lnTo>
                <a:lnTo>
                  <a:pt x="632" y="517"/>
                </a:lnTo>
                <a:lnTo>
                  <a:pt x="634" y="502"/>
                </a:lnTo>
                <a:lnTo>
                  <a:pt x="634" y="484"/>
                </a:lnTo>
                <a:lnTo>
                  <a:pt x="636" y="462"/>
                </a:lnTo>
                <a:lnTo>
                  <a:pt x="639" y="439"/>
                </a:lnTo>
                <a:lnTo>
                  <a:pt x="641" y="416"/>
                </a:lnTo>
                <a:lnTo>
                  <a:pt x="641" y="390"/>
                </a:lnTo>
                <a:lnTo>
                  <a:pt x="642" y="362"/>
                </a:lnTo>
                <a:lnTo>
                  <a:pt x="642" y="333"/>
                </a:lnTo>
                <a:lnTo>
                  <a:pt x="644" y="304"/>
                </a:lnTo>
                <a:lnTo>
                  <a:pt x="642" y="274"/>
                </a:lnTo>
                <a:lnTo>
                  <a:pt x="642" y="243"/>
                </a:lnTo>
                <a:lnTo>
                  <a:pt x="642" y="212"/>
                </a:lnTo>
                <a:lnTo>
                  <a:pt x="641" y="185"/>
                </a:lnTo>
                <a:lnTo>
                  <a:pt x="639" y="158"/>
                </a:lnTo>
                <a:lnTo>
                  <a:pt x="639" y="134"/>
                </a:lnTo>
                <a:lnTo>
                  <a:pt x="636" y="112"/>
                </a:lnTo>
                <a:lnTo>
                  <a:pt x="634" y="93"/>
                </a:lnTo>
                <a:lnTo>
                  <a:pt x="634" y="74"/>
                </a:lnTo>
                <a:lnTo>
                  <a:pt x="634" y="59"/>
                </a:lnTo>
                <a:lnTo>
                  <a:pt x="632" y="45"/>
                </a:lnTo>
                <a:lnTo>
                  <a:pt x="630" y="33"/>
                </a:lnTo>
                <a:lnTo>
                  <a:pt x="629" y="22"/>
                </a:lnTo>
                <a:lnTo>
                  <a:pt x="629" y="14"/>
                </a:lnTo>
                <a:lnTo>
                  <a:pt x="629" y="8"/>
                </a:lnTo>
                <a:lnTo>
                  <a:pt x="629" y="4"/>
                </a:lnTo>
                <a:lnTo>
                  <a:pt x="629" y="2"/>
                </a:lnTo>
                <a:lnTo>
                  <a:pt x="629" y="0"/>
                </a:lnTo>
                <a:lnTo>
                  <a:pt x="20" y="0"/>
                </a:lnTo>
                <a:lnTo>
                  <a:pt x="20" y="0"/>
                </a:lnTo>
                <a:close/>
              </a:path>
            </a:pathLst>
          </a:custGeom>
          <a:solidFill>
            <a:srgbClr val="B5A6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400" name="Freeform 160"/>
          <p:cNvSpPr>
            <a:spLocks noChangeArrowheads="1"/>
          </p:cNvSpPr>
          <p:nvPr/>
        </p:nvSpPr>
        <p:spPr bwMode="auto">
          <a:xfrm>
            <a:off x="7488238" y="2935288"/>
            <a:ext cx="401637" cy="515937"/>
          </a:xfrm>
          <a:custGeom>
            <a:avLst/>
            <a:gdLst/>
            <a:ahLst/>
            <a:cxnLst>
              <a:cxn ang="0">
                <a:pos x="44" y="5"/>
              </a:cxn>
              <a:cxn ang="0">
                <a:pos x="73" y="0"/>
              </a:cxn>
              <a:cxn ang="0">
                <a:pos x="119" y="187"/>
              </a:cxn>
              <a:cxn ang="0">
                <a:pos x="253" y="325"/>
              </a:cxn>
              <a:cxn ang="0">
                <a:pos x="204" y="323"/>
              </a:cxn>
              <a:cxn ang="0">
                <a:pos x="0" y="161"/>
              </a:cxn>
              <a:cxn ang="0">
                <a:pos x="44" y="5"/>
              </a:cxn>
              <a:cxn ang="0">
                <a:pos x="44" y="5"/>
              </a:cxn>
            </a:cxnLst>
            <a:rect l="0" t="0" r="r" b="b"/>
            <a:pathLst>
              <a:path w="253" h="325">
                <a:moveTo>
                  <a:pt x="44" y="5"/>
                </a:moveTo>
                <a:lnTo>
                  <a:pt x="73" y="0"/>
                </a:lnTo>
                <a:lnTo>
                  <a:pt x="119" y="187"/>
                </a:lnTo>
                <a:lnTo>
                  <a:pt x="253" y="325"/>
                </a:lnTo>
                <a:lnTo>
                  <a:pt x="204" y="323"/>
                </a:lnTo>
                <a:lnTo>
                  <a:pt x="0" y="161"/>
                </a:lnTo>
                <a:lnTo>
                  <a:pt x="44" y="5"/>
                </a:lnTo>
                <a:lnTo>
                  <a:pt x="44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401" name="Freeform 161"/>
          <p:cNvSpPr>
            <a:spLocks noChangeArrowheads="1"/>
          </p:cNvSpPr>
          <p:nvPr/>
        </p:nvSpPr>
        <p:spPr bwMode="auto">
          <a:xfrm>
            <a:off x="6216650" y="1316038"/>
            <a:ext cx="1236663" cy="1038225"/>
          </a:xfrm>
          <a:custGeom>
            <a:avLst/>
            <a:gdLst/>
            <a:ahLst/>
            <a:cxnLst>
              <a:cxn ang="0">
                <a:pos x="724" y="442"/>
              </a:cxn>
              <a:cxn ang="0">
                <a:pos x="658" y="471"/>
              </a:cxn>
              <a:cxn ang="0">
                <a:pos x="617" y="488"/>
              </a:cxn>
              <a:cxn ang="0">
                <a:pos x="619" y="496"/>
              </a:cxn>
              <a:cxn ang="0">
                <a:pos x="642" y="522"/>
              </a:cxn>
              <a:cxn ang="0">
                <a:pos x="658" y="560"/>
              </a:cxn>
              <a:cxn ang="0">
                <a:pos x="640" y="595"/>
              </a:cxn>
              <a:cxn ang="0">
                <a:pos x="601" y="594"/>
              </a:cxn>
              <a:cxn ang="0">
                <a:pos x="565" y="575"/>
              </a:cxn>
              <a:cxn ang="0">
                <a:pos x="575" y="552"/>
              </a:cxn>
              <a:cxn ang="0">
                <a:pos x="515" y="520"/>
              </a:cxn>
              <a:cxn ang="0">
                <a:pos x="478" y="537"/>
              </a:cxn>
              <a:cxn ang="0">
                <a:pos x="440" y="557"/>
              </a:cxn>
              <a:cxn ang="0">
                <a:pos x="408" y="583"/>
              </a:cxn>
              <a:cxn ang="0">
                <a:pos x="375" y="614"/>
              </a:cxn>
              <a:cxn ang="0">
                <a:pos x="355" y="635"/>
              </a:cxn>
              <a:cxn ang="0">
                <a:pos x="273" y="614"/>
              </a:cxn>
              <a:cxn ang="0">
                <a:pos x="280" y="592"/>
              </a:cxn>
              <a:cxn ang="0">
                <a:pos x="293" y="555"/>
              </a:cxn>
              <a:cxn ang="0">
                <a:pos x="319" y="519"/>
              </a:cxn>
              <a:cxn ang="0">
                <a:pos x="351" y="488"/>
              </a:cxn>
              <a:cxn ang="0">
                <a:pos x="382" y="465"/>
              </a:cxn>
              <a:cxn ang="0">
                <a:pos x="398" y="453"/>
              </a:cxn>
              <a:cxn ang="0">
                <a:pos x="391" y="437"/>
              </a:cxn>
              <a:cxn ang="0">
                <a:pos x="349" y="387"/>
              </a:cxn>
              <a:cxn ang="0">
                <a:pos x="272" y="319"/>
              </a:cxn>
              <a:cxn ang="0">
                <a:pos x="164" y="256"/>
              </a:cxn>
              <a:cxn ang="0">
                <a:pos x="95" y="209"/>
              </a:cxn>
              <a:cxn ang="0">
                <a:pos x="50" y="158"/>
              </a:cxn>
              <a:cxn ang="0">
                <a:pos x="14" y="97"/>
              </a:cxn>
              <a:cxn ang="0">
                <a:pos x="0" y="43"/>
              </a:cxn>
              <a:cxn ang="0">
                <a:pos x="2" y="11"/>
              </a:cxn>
              <a:cxn ang="0">
                <a:pos x="188" y="2"/>
              </a:cxn>
              <a:cxn ang="0">
                <a:pos x="186" y="17"/>
              </a:cxn>
              <a:cxn ang="0">
                <a:pos x="188" y="48"/>
              </a:cxn>
              <a:cxn ang="0">
                <a:pos x="198" y="91"/>
              </a:cxn>
              <a:cxn ang="0">
                <a:pos x="234" y="138"/>
              </a:cxn>
              <a:cxn ang="0">
                <a:pos x="285" y="180"/>
              </a:cxn>
              <a:cxn ang="0">
                <a:pos x="317" y="203"/>
              </a:cxn>
              <a:cxn ang="0">
                <a:pos x="309" y="193"/>
              </a:cxn>
              <a:cxn ang="0">
                <a:pos x="282" y="157"/>
              </a:cxn>
              <a:cxn ang="0">
                <a:pos x="258" y="103"/>
              </a:cxn>
              <a:cxn ang="0">
                <a:pos x="258" y="48"/>
              </a:cxn>
              <a:cxn ang="0">
                <a:pos x="273" y="16"/>
              </a:cxn>
              <a:cxn ang="0">
                <a:pos x="287" y="3"/>
              </a:cxn>
              <a:cxn ang="0">
                <a:pos x="517" y="7"/>
              </a:cxn>
              <a:cxn ang="0">
                <a:pos x="476" y="37"/>
              </a:cxn>
              <a:cxn ang="0">
                <a:pos x="440" y="88"/>
              </a:cxn>
              <a:cxn ang="0">
                <a:pos x="450" y="151"/>
              </a:cxn>
              <a:cxn ang="0">
                <a:pos x="476" y="193"/>
              </a:cxn>
              <a:cxn ang="0">
                <a:pos x="513" y="229"/>
              </a:cxn>
              <a:cxn ang="0">
                <a:pos x="557" y="279"/>
              </a:cxn>
              <a:cxn ang="0">
                <a:pos x="593" y="329"/>
              </a:cxn>
              <a:cxn ang="0">
                <a:pos x="614" y="362"/>
              </a:cxn>
              <a:cxn ang="0">
                <a:pos x="620" y="374"/>
              </a:cxn>
              <a:cxn ang="0">
                <a:pos x="642" y="365"/>
              </a:cxn>
              <a:cxn ang="0">
                <a:pos x="690" y="347"/>
              </a:cxn>
              <a:cxn ang="0">
                <a:pos x="731" y="332"/>
              </a:cxn>
              <a:cxn ang="0">
                <a:pos x="751" y="339"/>
              </a:cxn>
              <a:cxn ang="0">
                <a:pos x="767" y="376"/>
              </a:cxn>
              <a:cxn ang="0">
                <a:pos x="777" y="410"/>
              </a:cxn>
            </a:cxnLst>
            <a:rect l="0" t="0" r="r" b="b"/>
            <a:pathLst>
              <a:path w="779" h="654">
                <a:moveTo>
                  <a:pt x="779" y="414"/>
                </a:moveTo>
                <a:lnTo>
                  <a:pt x="765" y="420"/>
                </a:lnTo>
                <a:lnTo>
                  <a:pt x="753" y="428"/>
                </a:lnTo>
                <a:lnTo>
                  <a:pt x="738" y="436"/>
                </a:lnTo>
                <a:lnTo>
                  <a:pt x="724" y="442"/>
                </a:lnTo>
                <a:lnTo>
                  <a:pt x="710" y="448"/>
                </a:lnTo>
                <a:lnTo>
                  <a:pt x="696" y="456"/>
                </a:lnTo>
                <a:lnTo>
                  <a:pt x="682" y="460"/>
                </a:lnTo>
                <a:lnTo>
                  <a:pt x="670" y="467"/>
                </a:lnTo>
                <a:lnTo>
                  <a:pt x="658" y="471"/>
                </a:lnTo>
                <a:lnTo>
                  <a:pt x="646" y="476"/>
                </a:lnTo>
                <a:lnTo>
                  <a:pt x="636" y="480"/>
                </a:lnTo>
                <a:lnTo>
                  <a:pt x="628" y="483"/>
                </a:lnTo>
                <a:lnTo>
                  <a:pt x="622" y="487"/>
                </a:lnTo>
                <a:lnTo>
                  <a:pt x="617" y="488"/>
                </a:lnTo>
                <a:lnTo>
                  <a:pt x="614" y="490"/>
                </a:lnTo>
                <a:lnTo>
                  <a:pt x="612" y="490"/>
                </a:lnTo>
                <a:lnTo>
                  <a:pt x="612" y="491"/>
                </a:lnTo>
                <a:lnTo>
                  <a:pt x="614" y="492"/>
                </a:lnTo>
                <a:lnTo>
                  <a:pt x="619" y="496"/>
                </a:lnTo>
                <a:lnTo>
                  <a:pt x="622" y="499"/>
                </a:lnTo>
                <a:lnTo>
                  <a:pt x="626" y="503"/>
                </a:lnTo>
                <a:lnTo>
                  <a:pt x="632" y="510"/>
                </a:lnTo>
                <a:lnTo>
                  <a:pt x="636" y="515"/>
                </a:lnTo>
                <a:lnTo>
                  <a:pt x="642" y="522"/>
                </a:lnTo>
                <a:lnTo>
                  <a:pt x="646" y="529"/>
                </a:lnTo>
                <a:lnTo>
                  <a:pt x="650" y="537"/>
                </a:lnTo>
                <a:lnTo>
                  <a:pt x="654" y="545"/>
                </a:lnTo>
                <a:lnTo>
                  <a:pt x="656" y="552"/>
                </a:lnTo>
                <a:lnTo>
                  <a:pt x="658" y="560"/>
                </a:lnTo>
                <a:lnTo>
                  <a:pt x="658" y="569"/>
                </a:lnTo>
                <a:lnTo>
                  <a:pt x="656" y="577"/>
                </a:lnTo>
                <a:lnTo>
                  <a:pt x="652" y="585"/>
                </a:lnTo>
                <a:lnTo>
                  <a:pt x="646" y="591"/>
                </a:lnTo>
                <a:lnTo>
                  <a:pt x="640" y="595"/>
                </a:lnTo>
                <a:lnTo>
                  <a:pt x="632" y="597"/>
                </a:lnTo>
                <a:lnTo>
                  <a:pt x="624" y="599"/>
                </a:lnTo>
                <a:lnTo>
                  <a:pt x="617" y="597"/>
                </a:lnTo>
                <a:lnTo>
                  <a:pt x="608" y="595"/>
                </a:lnTo>
                <a:lnTo>
                  <a:pt x="601" y="594"/>
                </a:lnTo>
                <a:lnTo>
                  <a:pt x="593" y="591"/>
                </a:lnTo>
                <a:lnTo>
                  <a:pt x="585" y="586"/>
                </a:lnTo>
                <a:lnTo>
                  <a:pt x="577" y="583"/>
                </a:lnTo>
                <a:lnTo>
                  <a:pt x="571" y="578"/>
                </a:lnTo>
                <a:lnTo>
                  <a:pt x="565" y="575"/>
                </a:lnTo>
                <a:lnTo>
                  <a:pt x="561" y="572"/>
                </a:lnTo>
                <a:lnTo>
                  <a:pt x="557" y="569"/>
                </a:lnTo>
                <a:lnTo>
                  <a:pt x="555" y="568"/>
                </a:lnTo>
                <a:lnTo>
                  <a:pt x="553" y="568"/>
                </a:lnTo>
                <a:lnTo>
                  <a:pt x="575" y="552"/>
                </a:lnTo>
                <a:lnTo>
                  <a:pt x="531" y="514"/>
                </a:lnTo>
                <a:lnTo>
                  <a:pt x="527" y="515"/>
                </a:lnTo>
                <a:lnTo>
                  <a:pt x="525" y="517"/>
                </a:lnTo>
                <a:lnTo>
                  <a:pt x="521" y="519"/>
                </a:lnTo>
                <a:lnTo>
                  <a:pt x="515" y="520"/>
                </a:lnTo>
                <a:lnTo>
                  <a:pt x="507" y="523"/>
                </a:lnTo>
                <a:lnTo>
                  <a:pt x="501" y="527"/>
                </a:lnTo>
                <a:lnTo>
                  <a:pt x="494" y="531"/>
                </a:lnTo>
                <a:lnTo>
                  <a:pt x="486" y="534"/>
                </a:lnTo>
                <a:lnTo>
                  <a:pt x="478" y="537"/>
                </a:lnTo>
                <a:lnTo>
                  <a:pt x="470" y="542"/>
                </a:lnTo>
                <a:lnTo>
                  <a:pt x="462" y="545"/>
                </a:lnTo>
                <a:lnTo>
                  <a:pt x="454" y="550"/>
                </a:lnTo>
                <a:lnTo>
                  <a:pt x="446" y="554"/>
                </a:lnTo>
                <a:lnTo>
                  <a:pt x="440" y="557"/>
                </a:lnTo>
                <a:lnTo>
                  <a:pt x="434" y="562"/>
                </a:lnTo>
                <a:lnTo>
                  <a:pt x="428" y="566"/>
                </a:lnTo>
                <a:lnTo>
                  <a:pt x="422" y="572"/>
                </a:lnTo>
                <a:lnTo>
                  <a:pt x="414" y="577"/>
                </a:lnTo>
                <a:lnTo>
                  <a:pt x="408" y="583"/>
                </a:lnTo>
                <a:lnTo>
                  <a:pt x="403" y="589"/>
                </a:lnTo>
                <a:lnTo>
                  <a:pt x="394" y="595"/>
                </a:lnTo>
                <a:lnTo>
                  <a:pt x="389" y="603"/>
                </a:lnTo>
                <a:lnTo>
                  <a:pt x="382" y="609"/>
                </a:lnTo>
                <a:lnTo>
                  <a:pt x="375" y="614"/>
                </a:lnTo>
                <a:lnTo>
                  <a:pt x="371" y="620"/>
                </a:lnTo>
                <a:lnTo>
                  <a:pt x="365" y="624"/>
                </a:lnTo>
                <a:lnTo>
                  <a:pt x="361" y="629"/>
                </a:lnTo>
                <a:lnTo>
                  <a:pt x="357" y="632"/>
                </a:lnTo>
                <a:lnTo>
                  <a:pt x="355" y="635"/>
                </a:lnTo>
                <a:lnTo>
                  <a:pt x="353" y="637"/>
                </a:lnTo>
                <a:lnTo>
                  <a:pt x="353" y="638"/>
                </a:lnTo>
                <a:lnTo>
                  <a:pt x="305" y="654"/>
                </a:lnTo>
                <a:lnTo>
                  <a:pt x="273" y="615"/>
                </a:lnTo>
                <a:lnTo>
                  <a:pt x="273" y="614"/>
                </a:lnTo>
                <a:lnTo>
                  <a:pt x="273" y="612"/>
                </a:lnTo>
                <a:lnTo>
                  <a:pt x="273" y="608"/>
                </a:lnTo>
                <a:lnTo>
                  <a:pt x="275" y="605"/>
                </a:lnTo>
                <a:lnTo>
                  <a:pt x="275" y="599"/>
                </a:lnTo>
                <a:lnTo>
                  <a:pt x="280" y="592"/>
                </a:lnTo>
                <a:lnTo>
                  <a:pt x="280" y="586"/>
                </a:lnTo>
                <a:lnTo>
                  <a:pt x="284" y="578"/>
                </a:lnTo>
                <a:lnTo>
                  <a:pt x="285" y="571"/>
                </a:lnTo>
                <a:lnTo>
                  <a:pt x="289" y="563"/>
                </a:lnTo>
                <a:lnTo>
                  <a:pt x="293" y="555"/>
                </a:lnTo>
                <a:lnTo>
                  <a:pt x="297" y="548"/>
                </a:lnTo>
                <a:lnTo>
                  <a:pt x="301" y="539"/>
                </a:lnTo>
                <a:lnTo>
                  <a:pt x="307" y="532"/>
                </a:lnTo>
                <a:lnTo>
                  <a:pt x="313" y="525"/>
                </a:lnTo>
                <a:lnTo>
                  <a:pt x="319" y="519"/>
                </a:lnTo>
                <a:lnTo>
                  <a:pt x="325" y="513"/>
                </a:lnTo>
                <a:lnTo>
                  <a:pt x="331" y="506"/>
                </a:lnTo>
                <a:lnTo>
                  <a:pt x="337" y="500"/>
                </a:lnTo>
                <a:lnTo>
                  <a:pt x="345" y="494"/>
                </a:lnTo>
                <a:lnTo>
                  <a:pt x="351" y="488"/>
                </a:lnTo>
                <a:lnTo>
                  <a:pt x="357" y="483"/>
                </a:lnTo>
                <a:lnTo>
                  <a:pt x="365" y="477"/>
                </a:lnTo>
                <a:lnTo>
                  <a:pt x="371" y="474"/>
                </a:lnTo>
                <a:lnTo>
                  <a:pt x="377" y="468"/>
                </a:lnTo>
                <a:lnTo>
                  <a:pt x="382" y="465"/>
                </a:lnTo>
                <a:lnTo>
                  <a:pt x="387" y="462"/>
                </a:lnTo>
                <a:lnTo>
                  <a:pt x="392" y="459"/>
                </a:lnTo>
                <a:lnTo>
                  <a:pt x="394" y="456"/>
                </a:lnTo>
                <a:lnTo>
                  <a:pt x="398" y="455"/>
                </a:lnTo>
                <a:lnTo>
                  <a:pt x="398" y="453"/>
                </a:lnTo>
                <a:lnTo>
                  <a:pt x="400" y="453"/>
                </a:lnTo>
                <a:lnTo>
                  <a:pt x="398" y="453"/>
                </a:lnTo>
                <a:lnTo>
                  <a:pt x="398" y="448"/>
                </a:lnTo>
                <a:lnTo>
                  <a:pt x="394" y="443"/>
                </a:lnTo>
                <a:lnTo>
                  <a:pt x="391" y="437"/>
                </a:lnTo>
                <a:lnTo>
                  <a:pt x="384" y="430"/>
                </a:lnTo>
                <a:lnTo>
                  <a:pt x="379" y="420"/>
                </a:lnTo>
                <a:lnTo>
                  <a:pt x="371" y="410"/>
                </a:lnTo>
                <a:lnTo>
                  <a:pt x="361" y="399"/>
                </a:lnTo>
                <a:lnTo>
                  <a:pt x="349" y="387"/>
                </a:lnTo>
                <a:lnTo>
                  <a:pt x="337" y="374"/>
                </a:lnTo>
                <a:lnTo>
                  <a:pt x="323" y="361"/>
                </a:lnTo>
                <a:lnTo>
                  <a:pt x="307" y="347"/>
                </a:lnTo>
                <a:lnTo>
                  <a:pt x="289" y="333"/>
                </a:lnTo>
                <a:lnTo>
                  <a:pt x="272" y="319"/>
                </a:lnTo>
                <a:lnTo>
                  <a:pt x="252" y="306"/>
                </a:lnTo>
                <a:lnTo>
                  <a:pt x="228" y="293"/>
                </a:lnTo>
                <a:lnTo>
                  <a:pt x="206" y="279"/>
                </a:lnTo>
                <a:lnTo>
                  <a:pt x="184" y="269"/>
                </a:lnTo>
                <a:lnTo>
                  <a:pt x="164" y="256"/>
                </a:lnTo>
                <a:lnTo>
                  <a:pt x="149" y="247"/>
                </a:lnTo>
                <a:lnTo>
                  <a:pt x="133" y="237"/>
                </a:lnTo>
                <a:lnTo>
                  <a:pt x="119" y="227"/>
                </a:lnTo>
                <a:lnTo>
                  <a:pt x="105" y="218"/>
                </a:lnTo>
                <a:lnTo>
                  <a:pt x="95" y="209"/>
                </a:lnTo>
                <a:lnTo>
                  <a:pt x="83" y="200"/>
                </a:lnTo>
                <a:lnTo>
                  <a:pt x="73" y="191"/>
                </a:lnTo>
                <a:lnTo>
                  <a:pt x="66" y="180"/>
                </a:lnTo>
                <a:lnTo>
                  <a:pt x="57" y="171"/>
                </a:lnTo>
                <a:lnTo>
                  <a:pt x="50" y="158"/>
                </a:lnTo>
                <a:lnTo>
                  <a:pt x="42" y="148"/>
                </a:lnTo>
                <a:lnTo>
                  <a:pt x="34" y="135"/>
                </a:lnTo>
                <a:lnTo>
                  <a:pt x="26" y="123"/>
                </a:lnTo>
                <a:lnTo>
                  <a:pt x="20" y="109"/>
                </a:lnTo>
                <a:lnTo>
                  <a:pt x="14" y="97"/>
                </a:lnTo>
                <a:lnTo>
                  <a:pt x="10" y="85"/>
                </a:lnTo>
                <a:lnTo>
                  <a:pt x="6" y="74"/>
                </a:lnTo>
                <a:lnTo>
                  <a:pt x="4" y="63"/>
                </a:lnTo>
                <a:lnTo>
                  <a:pt x="2" y="53"/>
                </a:lnTo>
                <a:lnTo>
                  <a:pt x="0" y="43"/>
                </a:lnTo>
                <a:lnTo>
                  <a:pt x="0" y="35"/>
                </a:lnTo>
                <a:lnTo>
                  <a:pt x="0" y="28"/>
                </a:lnTo>
                <a:lnTo>
                  <a:pt x="0" y="22"/>
                </a:lnTo>
                <a:lnTo>
                  <a:pt x="2" y="16"/>
                </a:lnTo>
                <a:lnTo>
                  <a:pt x="2" y="11"/>
                </a:lnTo>
                <a:lnTo>
                  <a:pt x="2" y="7"/>
                </a:lnTo>
                <a:lnTo>
                  <a:pt x="4" y="3"/>
                </a:lnTo>
                <a:lnTo>
                  <a:pt x="4" y="2"/>
                </a:lnTo>
                <a:lnTo>
                  <a:pt x="190" y="2"/>
                </a:lnTo>
                <a:lnTo>
                  <a:pt x="188" y="2"/>
                </a:lnTo>
                <a:lnTo>
                  <a:pt x="188" y="3"/>
                </a:lnTo>
                <a:lnTo>
                  <a:pt x="188" y="5"/>
                </a:lnTo>
                <a:lnTo>
                  <a:pt x="188" y="8"/>
                </a:lnTo>
                <a:lnTo>
                  <a:pt x="188" y="13"/>
                </a:lnTo>
                <a:lnTo>
                  <a:pt x="186" y="17"/>
                </a:lnTo>
                <a:lnTo>
                  <a:pt x="186" y="22"/>
                </a:lnTo>
                <a:lnTo>
                  <a:pt x="186" y="28"/>
                </a:lnTo>
                <a:lnTo>
                  <a:pt x="186" y="34"/>
                </a:lnTo>
                <a:lnTo>
                  <a:pt x="186" y="40"/>
                </a:lnTo>
                <a:lnTo>
                  <a:pt x="188" y="48"/>
                </a:lnTo>
                <a:lnTo>
                  <a:pt x="188" y="56"/>
                </a:lnTo>
                <a:lnTo>
                  <a:pt x="190" y="63"/>
                </a:lnTo>
                <a:lnTo>
                  <a:pt x="192" y="72"/>
                </a:lnTo>
                <a:lnTo>
                  <a:pt x="194" y="80"/>
                </a:lnTo>
                <a:lnTo>
                  <a:pt x="198" y="91"/>
                </a:lnTo>
                <a:lnTo>
                  <a:pt x="202" y="100"/>
                </a:lnTo>
                <a:lnTo>
                  <a:pt x="208" y="109"/>
                </a:lnTo>
                <a:lnTo>
                  <a:pt x="216" y="119"/>
                </a:lnTo>
                <a:lnTo>
                  <a:pt x="226" y="129"/>
                </a:lnTo>
                <a:lnTo>
                  <a:pt x="234" y="138"/>
                </a:lnTo>
                <a:lnTo>
                  <a:pt x="244" y="148"/>
                </a:lnTo>
                <a:lnTo>
                  <a:pt x="256" y="157"/>
                </a:lnTo>
                <a:lnTo>
                  <a:pt x="266" y="166"/>
                </a:lnTo>
                <a:lnTo>
                  <a:pt x="275" y="174"/>
                </a:lnTo>
                <a:lnTo>
                  <a:pt x="285" y="180"/>
                </a:lnTo>
                <a:lnTo>
                  <a:pt x="293" y="188"/>
                </a:lnTo>
                <a:lnTo>
                  <a:pt x="303" y="192"/>
                </a:lnTo>
                <a:lnTo>
                  <a:pt x="309" y="197"/>
                </a:lnTo>
                <a:lnTo>
                  <a:pt x="315" y="200"/>
                </a:lnTo>
                <a:lnTo>
                  <a:pt x="317" y="203"/>
                </a:lnTo>
                <a:lnTo>
                  <a:pt x="319" y="204"/>
                </a:lnTo>
                <a:lnTo>
                  <a:pt x="317" y="203"/>
                </a:lnTo>
                <a:lnTo>
                  <a:pt x="315" y="200"/>
                </a:lnTo>
                <a:lnTo>
                  <a:pt x="313" y="197"/>
                </a:lnTo>
                <a:lnTo>
                  <a:pt x="309" y="193"/>
                </a:lnTo>
                <a:lnTo>
                  <a:pt x="303" y="188"/>
                </a:lnTo>
                <a:lnTo>
                  <a:pt x="299" y="181"/>
                </a:lnTo>
                <a:lnTo>
                  <a:pt x="293" y="174"/>
                </a:lnTo>
                <a:lnTo>
                  <a:pt x="287" y="166"/>
                </a:lnTo>
                <a:lnTo>
                  <a:pt x="282" y="157"/>
                </a:lnTo>
                <a:lnTo>
                  <a:pt x="275" y="148"/>
                </a:lnTo>
                <a:lnTo>
                  <a:pt x="270" y="137"/>
                </a:lnTo>
                <a:lnTo>
                  <a:pt x="266" y="126"/>
                </a:lnTo>
                <a:lnTo>
                  <a:pt x="261" y="116"/>
                </a:lnTo>
                <a:lnTo>
                  <a:pt x="258" y="103"/>
                </a:lnTo>
                <a:lnTo>
                  <a:pt x="256" y="93"/>
                </a:lnTo>
                <a:lnTo>
                  <a:pt x="256" y="80"/>
                </a:lnTo>
                <a:lnTo>
                  <a:pt x="256" y="68"/>
                </a:lnTo>
                <a:lnTo>
                  <a:pt x="258" y="57"/>
                </a:lnTo>
                <a:lnTo>
                  <a:pt x="258" y="48"/>
                </a:lnTo>
                <a:lnTo>
                  <a:pt x="260" y="40"/>
                </a:lnTo>
                <a:lnTo>
                  <a:pt x="264" y="33"/>
                </a:lnTo>
                <a:lnTo>
                  <a:pt x="266" y="26"/>
                </a:lnTo>
                <a:lnTo>
                  <a:pt x="270" y="20"/>
                </a:lnTo>
                <a:lnTo>
                  <a:pt x="273" y="16"/>
                </a:lnTo>
                <a:lnTo>
                  <a:pt x="275" y="13"/>
                </a:lnTo>
                <a:lnTo>
                  <a:pt x="280" y="10"/>
                </a:lnTo>
                <a:lnTo>
                  <a:pt x="282" y="7"/>
                </a:lnTo>
                <a:lnTo>
                  <a:pt x="284" y="5"/>
                </a:lnTo>
                <a:lnTo>
                  <a:pt x="287" y="3"/>
                </a:lnTo>
                <a:lnTo>
                  <a:pt x="289" y="2"/>
                </a:lnTo>
                <a:lnTo>
                  <a:pt x="527" y="0"/>
                </a:lnTo>
                <a:lnTo>
                  <a:pt x="527" y="2"/>
                </a:lnTo>
                <a:lnTo>
                  <a:pt x="524" y="3"/>
                </a:lnTo>
                <a:lnTo>
                  <a:pt x="517" y="7"/>
                </a:lnTo>
                <a:lnTo>
                  <a:pt x="512" y="11"/>
                </a:lnTo>
                <a:lnTo>
                  <a:pt x="501" y="16"/>
                </a:lnTo>
                <a:lnTo>
                  <a:pt x="494" y="22"/>
                </a:lnTo>
                <a:lnTo>
                  <a:pt x="486" y="28"/>
                </a:lnTo>
                <a:lnTo>
                  <a:pt x="476" y="37"/>
                </a:lnTo>
                <a:lnTo>
                  <a:pt x="466" y="47"/>
                </a:lnTo>
                <a:lnTo>
                  <a:pt x="458" y="56"/>
                </a:lnTo>
                <a:lnTo>
                  <a:pt x="452" y="65"/>
                </a:lnTo>
                <a:lnTo>
                  <a:pt x="446" y="77"/>
                </a:lnTo>
                <a:lnTo>
                  <a:pt x="440" y="88"/>
                </a:lnTo>
                <a:lnTo>
                  <a:pt x="438" y="100"/>
                </a:lnTo>
                <a:lnTo>
                  <a:pt x="438" y="114"/>
                </a:lnTo>
                <a:lnTo>
                  <a:pt x="442" y="128"/>
                </a:lnTo>
                <a:lnTo>
                  <a:pt x="444" y="140"/>
                </a:lnTo>
                <a:lnTo>
                  <a:pt x="450" y="151"/>
                </a:lnTo>
                <a:lnTo>
                  <a:pt x="454" y="161"/>
                </a:lnTo>
                <a:lnTo>
                  <a:pt x="460" y="171"/>
                </a:lnTo>
                <a:lnTo>
                  <a:pt x="466" y="179"/>
                </a:lnTo>
                <a:lnTo>
                  <a:pt x="472" y="186"/>
                </a:lnTo>
                <a:lnTo>
                  <a:pt x="476" y="193"/>
                </a:lnTo>
                <a:lnTo>
                  <a:pt x="484" y="200"/>
                </a:lnTo>
                <a:lnTo>
                  <a:pt x="489" y="207"/>
                </a:lnTo>
                <a:lnTo>
                  <a:pt x="498" y="214"/>
                </a:lnTo>
                <a:lnTo>
                  <a:pt x="503" y="221"/>
                </a:lnTo>
                <a:lnTo>
                  <a:pt x="513" y="229"/>
                </a:lnTo>
                <a:lnTo>
                  <a:pt x="521" y="237"/>
                </a:lnTo>
                <a:lnTo>
                  <a:pt x="529" y="246"/>
                </a:lnTo>
                <a:lnTo>
                  <a:pt x="539" y="256"/>
                </a:lnTo>
                <a:lnTo>
                  <a:pt x="549" y="269"/>
                </a:lnTo>
                <a:lnTo>
                  <a:pt x="557" y="279"/>
                </a:lnTo>
                <a:lnTo>
                  <a:pt x="565" y="290"/>
                </a:lnTo>
                <a:lnTo>
                  <a:pt x="573" y="301"/>
                </a:lnTo>
                <a:lnTo>
                  <a:pt x="581" y="311"/>
                </a:lnTo>
                <a:lnTo>
                  <a:pt x="587" y="319"/>
                </a:lnTo>
                <a:lnTo>
                  <a:pt x="593" y="329"/>
                </a:lnTo>
                <a:lnTo>
                  <a:pt x="598" y="338"/>
                </a:lnTo>
                <a:lnTo>
                  <a:pt x="605" y="346"/>
                </a:lnTo>
                <a:lnTo>
                  <a:pt x="607" y="351"/>
                </a:lnTo>
                <a:lnTo>
                  <a:pt x="610" y="356"/>
                </a:lnTo>
                <a:lnTo>
                  <a:pt x="614" y="362"/>
                </a:lnTo>
                <a:lnTo>
                  <a:pt x="617" y="367"/>
                </a:lnTo>
                <a:lnTo>
                  <a:pt x="619" y="370"/>
                </a:lnTo>
                <a:lnTo>
                  <a:pt x="619" y="373"/>
                </a:lnTo>
                <a:lnTo>
                  <a:pt x="620" y="373"/>
                </a:lnTo>
                <a:lnTo>
                  <a:pt x="620" y="374"/>
                </a:lnTo>
                <a:lnTo>
                  <a:pt x="622" y="373"/>
                </a:lnTo>
                <a:lnTo>
                  <a:pt x="624" y="373"/>
                </a:lnTo>
                <a:lnTo>
                  <a:pt x="628" y="371"/>
                </a:lnTo>
                <a:lnTo>
                  <a:pt x="636" y="369"/>
                </a:lnTo>
                <a:lnTo>
                  <a:pt x="642" y="365"/>
                </a:lnTo>
                <a:lnTo>
                  <a:pt x="650" y="362"/>
                </a:lnTo>
                <a:lnTo>
                  <a:pt x="660" y="359"/>
                </a:lnTo>
                <a:lnTo>
                  <a:pt x="670" y="356"/>
                </a:lnTo>
                <a:lnTo>
                  <a:pt x="680" y="351"/>
                </a:lnTo>
                <a:lnTo>
                  <a:pt x="690" y="347"/>
                </a:lnTo>
                <a:lnTo>
                  <a:pt x="698" y="344"/>
                </a:lnTo>
                <a:lnTo>
                  <a:pt x="708" y="341"/>
                </a:lnTo>
                <a:lnTo>
                  <a:pt x="717" y="336"/>
                </a:lnTo>
                <a:lnTo>
                  <a:pt x="724" y="335"/>
                </a:lnTo>
                <a:lnTo>
                  <a:pt x="731" y="332"/>
                </a:lnTo>
                <a:lnTo>
                  <a:pt x="738" y="330"/>
                </a:lnTo>
                <a:lnTo>
                  <a:pt x="740" y="329"/>
                </a:lnTo>
                <a:lnTo>
                  <a:pt x="743" y="330"/>
                </a:lnTo>
                <a:lnTo>
                  <a:pt x="747" y="335"/>
                </a:lnTo>
                <a:lnTo>
                  <a:pt x="751" y="339"/>
                </a:lnTo>
                <a:lnTo>
                  <a:pt x="753" y="346"/>
                </a:lnTo>
                <a:lnTo>
                  <a:pt x="757" y="353"/>
                </a:lnTo>
                <a:lnTo>
                  <a:pt x="761" y="361"/>
                </a:lnTo>
                <a:lnTo>
                  <a:pt x="765" y="369"/>
                </a:lnTo>
                <a:lnTo>
                  <a:pt x="767" y="376"/>
                </a:lnTo>
                <a:lnTo>
                  <a:pt x="771" y="384"/>
                </a:lnTo>
                <a:lnTo>
                  <a:pt x="773" y="392"/>
                </a:lnTo>
                <a:lnTo>
                  <a:pt x="775" y="399"/>
                </a:lnTo>
                <a:lnTo>
                  <a:pt x="777" y="405"/>
                </a:lnTo>
                <a:lnTo>
                  <a:pt x="777" y="410"/>
                </a:lnTo>
                <a:lnTo>
                  <a:pt x="779" y="413"/>
                </a:lnTo>
                <a:lnTo>
                  <a:pt x="779" y="414"/>
                </a:lnTo>
                <a:lnTo>
                  <a:pt x="779" y="414"/>
                </a:lnTo>
                <a:close/>
              </a:path>
            </a:pathLst>
          </a:custGeom>
          <a:solidFill>
            <a:srgbClr val="0075A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402" name="Freeform 162"/>
          <p:cNvSpPr>
            <a:spLocks noChangeArrowheads="1"/>
          </p:cNvSpPr>
          <p:nvPr/>
        </p:nvSpPr>
        <p:spPr bwMode="auto">
          <a:xfrm>
            <a:off x="6638925" y="2246313"/>
            <a:ext cx="192088" cy="350837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4" y="1"/>
              </a:cxn>
              <a:cxn ang="0">
                <a:pos x="11" y="5"/>
              </a:cxn>
              <a:cxn ang="0">
                <a:pos x="9" y="8"/>
              </a:cxn>
              <a:cxn ang="0">
                <a:pos x="9" y="11"/>
              </a:cxn>
              <a:cxn ang="0">
                <a:pos x="7" y="15"/>
              </a:cxn>
              <a:cxn ang="0">
                <a:pos x="6" y="20"/>
              </a:cxn>
              <a:cxn ang="0">
                <a:pos x="4" y="25"/>
              </a:cxn>
              <a:cxn ang="0">
                <a:pos x="4" y="31"/>
              </a:cxn>
              <a:cxn ang="0">
                <a:pos x="2" y="37"/>
              </a:cxn>
              <a:cxn ang="0">
                <a:pos x="2" y="45"/>
              </a:cxn>
              <a:cxn ang="0">
                <a:pos x="2" y="52"/>
              </a:cxn>
              <a:cxn ang="0">
                <a:pos x="0" y="61"/>
              </a:cxn>
              <a:cxn ang="0">
                <a:pos x="0" y="71"/>
              </a:cxn>
              <a:cxn ang="0">
                <a:pos x="2" y="82"/>
              </a:cxn>
              <a:cxn ang="0">
                <a:pos x="2" y="92"/>
              </a:cxn>
              <a:cxn ang="0">
                <a:pos x="4" y="103"/>
              </a:cxn>
              <a:cxn ang="0">
                <a:pos x="4" y="115"/>
              </a:cxn>
              <a:cxn ang="0">
                <a:pos x="6" y="126"/>
              </a:cxn>
              <a:cxn ang="0">
                <a:pos x="7" y="138"/>
              </a:cxn>
              <a:cxn ang="0">
                <a:pos x="9" y="149"/>
              </a:cxn>
              <a:cxn ang="0">
                <a:pos x="14" y="159"/>
              </a:cxn>
              <a:cxn ang="0">
                <a:pos x="16" y="172"/>
              </a:cxn>
              <a:cxn ang="0">
                <a:pos x="18" y="181"/>
              </a:cxn>
              <a:cxn ang="0">
                <a:pos x="19" y="190"/>
              </a:cxn>
              <a:cxn ang="0">
                <a:pos x="23" y="200"/>
              </a:cxn>
              <a:cxn ang="0">
                <a:pos x="25" y="205"/>
              </a:cxn>
              <a:cxn ang="0">
                <a:pos x="25" y="212"/>
              </a:cxn>
              <a:cxn ang="0">
                <a:pos x="27" y="217"/>
              </a:cxn>
              <a:cxn ang="0">
                <a:pos x="30" y="219"/>
              </a:cxn>
              <a:cxn ang="0">
                <a:pos x="30" y="221"/>
              </a:cxn>
              <a:cxn ang="0">
                <a:pos x="121" y="198"/>
              </a:cxn>
              <a:cxn ang="0">
                <a:pos x="118" y="195"/>
              </a:cxn>
              <a:cxn ang="0">
                <a:pos x="118" y="192"/>
              </a:cxn>
              <a:cxn ang="0">
                <a:pos x="116" y="187"/>
              </a:cxn>
              <a:cxn ang="0">
                <a:pos x="113" y="181"/>
              </a:cxn>
              <a:cxn ang="0">
                <a:pos x="111" y="175"/>
              </a:cxn>
              <a:cxn ang="0">
                <a:pos x="109" y="167"/>
              </a:cxn>
              <a:cxn ang="0">
                <a:pos x="107" y="159"/>
              </a:cxn>
              <a:cxn ang="0">
                <a:pos x="102" y="152"/>
              </a:cxn>
              <a:cxn ang="0">
                <a:pos x="101" y="143"/>
              </a:cxn>
              <a:cxn ang="0">
                <a:pos x="99" y="133"/>
              </a:cxn>
              <a:cxn ang="0">
                <a:pos x="97" y="126"/>
              </a:cxn>
              <a:cxn ang="0">
                <a:pos x="95" y="117"/>
              </a:cxn>
              <a:cxn ang="0">
                <a:pos x="93" y="108"/>
              </a:cxn>
              <a:cxn ang="0">
                <a:pos x="93" y="100"/>
              </a:cxn>
              <a:cxn ang="0">
                <a:pos x="93" y="92"/>
              </a:cxn>
              <a:cxn ang="0">
                <a:pos x="93" y="85"/>
              </a:cxn>
              <a:cxn ang="0">
                <a:pos x="95" y="77"/>
              </a:cxn>
              <a:cxn ang="0">
                <a:pos x="97" y="69"/>
              </a:cxn>
              <a:cxn ang="0">
                <a:pos x="99" y="63"/>
              </a:cxn>
              <a:cxn ang="0">
                <a:pos x="99" y="57"/>
              </a:cxn>
              <a:cxn ang="0">
                <a:pos x="101" y="51"/>
              </a:cxn>
              <a:cxn ang="0">
                <a:pos x="102" y="46"/>
              </a:cxn>
              <a:cxn ang="0">
                <a:pos x="107" y="41"/>
              </a:cxn>
              <a:cxn ang="0">
                <a:pos x="109" y="37"/>
              </a:cxn>
              <a:cxn ang="0">
                <a:pos x="111" y="32"/>
              </a:cxn>
              <a:cxn ang="0">
                <a:pos x="113" y="29"/>
              </a:cxn>
              <a:cxn ang="0">
                <a:pos x="113" y="28"/>
              </a:cxn>
              <a:cxn ang="0">
                <a:pos x="116" y="23"/>
              </a:cxn>
              <a:cxn ang="0">
                <a:pos x="118" y="22"/>
              </a:cxn>
              <a:cxn ang="0">
                <a:pos x="14" y="0"/>
              </a:cxn>
              <a:cxn ang="0">
                <a:pos x="14" y="0"/>
              </a:cxn>
            </a:cxnLst>
            <a:rect l="0" t="0" r="r" b="b"/>
            <a:pathLst>
              <a:path w="121" h="221">
                <a:moveTo>
                  <a:pt x="14" y="0"/>
                </a:moveTo>
                <a:lnTo>
                  <a:pt x="14" y="1"/>
                </a:lnTo>
                <a:lnTo>
                  <a:pt x="11" y="5"/>
                </a:lnTo>
                <a:lnTo>
                  <a:pt x="9" y="8"/>
                </a:lnTo>
                <a:lnTo>
                  <a:pt x="9" y="11"/>
                </a:lnTo>
                <a:lnTo>
                  <a:pt x="7" y="15"/>
                </a:lnTo>
                <a:lnTo>
                  <a:pt x="6" y="20"/>
                </a:lnTo>
                <a:lnTo>
                  <a:pt x="4" y="25"/>
                </a:lnTo>
                <a:lnTo>
                  <a:pt x="4" y="31"/>
                </a:lnTo>
                <a:lnTo>
                  <a:pt x="2" y="37"/>
                </a:lnTo>
                <a:lnTo>
                  <a:pt x="2" y="45"/>
                </a:lnTo>
                <a:lnTo>
                  <a:pt x="2" y="52"/>
                </a:lnTo>
                <a:lnTo>
                  <a:pt x="0" y="61"/>
                </a:lnTo>
                <a:lnTo>
                  <a:pt x="0" y="71"/>
                </a:lnTo>
                <a:lnTo>
                  <a:pt x="2" y="82"/>
                </a:lnTo>
                <a:lnTo>
                  <a:pt x="2" y="92"/>
                </a:lnTo>
                <a:lnTo>
                  <a:pt x="4" y="103"/>
                </a:lnTo>
                <a:lnTo>
                  <a:pt x="4" y="115"/>
                </a:lnTo>
                <a:lnTo>
                  <a:pt x="6" y="126"/>
                </a:lnTo>
                <a:lnTo>
                  <a:pt x="7" y="138"/>
                </a:lnTo>
                <a:lnTo>
                  <a:pt x="9" y="149"/>
                </a:lnTo>
                <a:lnTo>
                  <a:pt x="14" y="159"/>
                </a:lnTo>
                <a:lnTo>
                  <a:pt x="16" y="172"/>
                </a:lnTo>
                <a:lnTo>
                  <a:pt x="18" y="181"/>
                </a:lnTo>
                <a:lnTo>
                  <a:pt x="19" y="190"/>
                </a:lnTo>
                <a:lnTo>
                  <a:pt x="23" y="200"/>
                </a:lnTo>
                <a:lnTo>
                  <a:pt x="25" y="205"/>
                </a:lnTo>
                <a:lnTo>
                  <a:pt x="25" y="212"/>
                </a:lnTo>
                <a:lnTo>
                  <a:pt x="27" y="217"/>
                </a:lnTo>
                <a:lnTo>
                  <a:pt x="30" y="219"/>
                </a:lnTo>
                <a:lnTo>
                  <a:pt x="30" y="221"/>
                </a:lnTo>
                <a:lnTo>
                  <a:pt x="121" y="198"/>
                </a:lnTo>
                <a:lnTo>
                  <a:pt x="118" y="195"/>
                </a:lnTo>
                <a:lnTo>
                  <a:pt x="118" y="192"/>
                </a:lnTo>
                <a:lnTo>
                  <a:pt x="116" y="187"/>
                </a:lnTo>
                <a:lnTo>
                  <a:pt x="113" y="181"/>
                </a:lnTo>
                <a:lnTo>
                  <a:pt x="111" y="175"/>
                </a:lnTo>
                <a:lnTo>
                  <a:pt x="109" y="167"/>
                </a:lnTo>
                <a:lnTo>
                  <a:pt x="107" y="159"/>
                </a:lnTo>
                <a:lnTo>
                  <a:pt x="102" y="152"/>
                </a:lnTo>
                <a:lnTo>
                  <a:pt x="101" y="143"/>
                </a:lnTo>
                <a:lnTo>
                  <a:pt x="99" y="133"/>
                </a:lnTo>
                <a:lnTo>
                  <a:pt x="97" y="126"/>
                </a:lnTo>
                <a:lnTo>
                  <a:pt x="95" y="117"/>
                </a:lnTo>
                <a:lnTo>
                  <a:pt x="93" y="108"/>
                </a:lnTo>
                <a:lnTo>
                  <a:pt x="93" y="100"/>
                </a:lnTo>
                <a:lnTo>
                  <a:pt x="93" y="92"/>
                </a:lnTo>
                <a:lnTo>
                  <a:pt x="93" y="85"/>
                </a:lnTo>
                <a:lnTo>
                  <a:pt x="95" y="77"/>
                </a:lnTo>
                <a:lnTo>
                  <a:pt x="97" y="69"/>
                </a:lnTo>
                <a:lnTo>
                  <a:pt x="99" y="63"/>
                </a:lnTo>
                <a:lnTo>
                  <a:pt x="99" y="57"/>
                </a:lnTo>
                <a:lnTo>
                  <a:pt x="101" y="51"/>
                </a:lnTo>
                <a:lnTo>
                  <a:pt x="102" y="46"/>
                </a:lnTo>
                <a:lnTo>
                  <a:pt x="107" y="41"/>
                </a:lnTo>
                <a:lnTo>
                  <a:pt x="109" y="37"/>
                </a:lnTo>
                <a:lnTo>
                  <a:pt x="111" y="32"/>
                </a:lnTo>
                <a:lnTo>
                  <a:pt x="113" y="29"/>
                </a:lnTo>
                <a:lnTo>
                  <a:pt x="113" y="28"/>
                </a:lnTo>
                <a:lnTo>
                  <a:pt x="116" y="23"/>
                </a:lnTo>
                <a:lnTo>
                  <a:pt x="118" y="22"/>
                </a:lnTo>
                <a:lnTo>
                  <a:pt x="14" y="0"/>
                </a:lnTo>
                <a:lnTo>
                  <a:pt x="14" y="0"/>
                </a:lnTo>
                <a:close/>
              </a:path>
            </a:pathLst>
          </a:custGeom>
          <a:solidFill>
            <a:srgbClr val="0096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403" name="Freeform 163"/>
          <p:cNvSpPr>
            <a:spLocks noChangeArrowheads="1"/>
          </p:cNvSpPr>
          <p:nvPr/>
        </p:nvSpPr>
        <p:spPr bwMode="auto">
          <a:xfrm>
            <a:off x="6981825" y="2847975"/>
            <a:ext cx="581025" cy="588963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4" y="228"/>
              </a:cxn>
              <a:cxn ang="0">
                <a:pos x="9" y="236"/>
              </a:cxn>
              <a:cxn ang="0">
                <a:pos x="16" y="247"/>
              </a:cxn>
              <a:cxn ang="0">
                <a:pos x="23" y="259"/>
              </a:cxn>
              <a:cxn ang="0">
                <a:pos x="33" y="271"/>
              </a:cxn>
              <a:cxn ang="0">
                <a:pos x="43" y="285"/>
              </a:cxn>
              <a:cxn ang="0">
                <a:pos x="53" y="299"/>
              </a:cxn>
              <a:cxn ang="0">
                <a:pos x="63" y="313"/>
              </a:cxn>
              <a:cxn ang="0">
                <a:pos x="73" y="325"/>
              </a:cxn>
              <a:cxn ang="0">
                <a:pos x="83" y="337"/>
              </a:cxn>
              <a:cxn ang="0">
                <a:pos x="93" y="348"/>
              </a:cxn>
              <a:cxn ang="0">
                <a:pos x="103" y="357"/>
              </a:cxn>
              <a:cxn ang="0">
                <a:pos x="109" y="365"/>
              </a:cxn>
              <a:cxn ang="0">
                <a:pos x="113" y="369"/>
              </a:cxn>
              <a:cxn ang="0">
                <a:pos x="164" y="371"/>
              </a:cxn>
              <a:cxn ang="0">
                <a:pos x="366" y="58"/>
              </a:cxn>
              <a:cxn ang="0">
                <a:pos x="303" y="137"/>
              </a:cxn>
              <a:cxn ang="0">
                <a:pos x="299" y="135"/>
              </a:cxn>
              <a:cxn ang="0">
                <a:pos x="295" y="130"/>
              </a:cxn>
              <a:cxn ang="0">
                <a:pos x="287" y="123"/>
              </a:cxn>
              <a:cxn ang="0">
                <a:pos x="277" y="114"/>
              </a:cxn>
              <a:cxn ang="0">
                <a:pos x="265" y="102"/>
              </a:cxn>
              <a:cxn ang="0">
                <a:pos x="251" y="90"/>
              </a:cxn>
              <a:cxn ang="0">
                <a:pos x="239" y="77"/>
              </a:cxn>
              <a:cxn ang="0">
                <a:pos x="226" y="63"/>
              </a:cxn>
              <a:cxn ang="0">
                <a:pos x="214" y="49"/>
              </a:cxn>
              <a:cxn ang="0">
                <a:pos x="202" y="37"/>
              </a:cxn>
              <a:cxn ang="0">
                <a:pos x="192" y="26"/>
              </a:cxn>
              <a:cxn ang="0">
                <a:pos x="184" y="17"/>
              </a:cxn>
              <a:cxn ang="0">
                <a:pos x="176" y="9"/>
              </a:cxn>
              <a:cxn ang="0">
                <a:pos x="172" y="3"/>
              </a:cxn>
              <a:cxn ang="0">
                <a:pos x="105" y="28"/>
              </a:cxn>
              <a:cxn ang="0">
                <a:pos x="0" y="222"/>
              </a:cxn>
            </a:cxnLst>
            <a:rect l="0" t="0" r="r" b="b"/>
            <a:pathLst>
              <a:path w="366" h="371">
                <a:moveTo>
                  <a:pt x="0" y="222"/>
                </a:moveTo>
                <a:lnTo>
                  <a:pt x="0" y="224"/>
                </a:lnTo>
                <a:lnTo>
                  <a:pt x="2" y="225"/>
                </a:lnTo>
                <a:lnTo>
                  <a:pt x="4" y="228"/>
                </a:lnTo>
                <a:lnTo>
                  <a:pt x="6" y="233"/>
                </a:lnTo>
                <a:lnTo>
                  <a:pt x="9" y="236"/>
                </a:lnTo>
                <a:lnTo>
                  <a:pt x="12" y="241"/>
                </a:lnTo>
                <a:lnTo>
                  <a:pt x="16" y="247"/>
                </a:lnTo>
                <a:lnTo>
                  <a:pt x="19" y="253"/>
                </a:lnTo>
                <a:lnTo>
                  <a:pt x="23" y="259"/>
                </a:lnTo>
                <a:lnTo>
                  <a:pt x="30" y="265"/>
                </a:lnTo>
                <a:lnTo>
                  <a:pt x="33" y="271"/>
                </a:lnTo>
                <a:lnTo>
                  <a:pt x="37" y="279"/>
                </a:lnTo>
                <a:lnTo>
                  <a:pt x="43" y="285"/>
                </a:lnTo>
                <a:lnTo>
                  <a:pt x="47" y="293"/>
                </a:lnTo>
                <a:lnTo>
                  <a:pt x="53" y="299"/>
                </a:lnTo>
                <a:lnTo>
                  <a:pt x="57" y="306"/>
                </a:lnTo>
                <a:lnTo>
                  <a:pt x="63" y="313"/>
                </a:lnTo>
                <a:lnTo>
                  <a:pt x="67" y="319"/>
                </a:lnTo>
                <a:lnTo>
                  <a:pt x="73" y="325"/>
                </a:lnTo>
                <a:lnTo>
                  <a:pt x="77" y="331"/>
                </a:lnTo>
                <a:lnTo>
                  <a:pt x="83" y="337"/>
                </a:lnTo>
                <a:lnTo>
                  <a:pt x="89" y="343"/>
                </a:lnTo>
                <a:lnTo>
                  <a:pt x="93" y="348"/>
                </a:lnTo>
                <a:lnTo>
                  <a:pt x="97" y="353"/>
                </a:lnTo>
                <a:lnTo>
                  <a:pt x="103" y="357"/>
                </a:lnTo>
                <a:lnTo>
                  <a:pt x="105" y="362"/>
                </a:lnTo>
                <a:lnTo>
                  <a:pt x="109" y="365"/>
                </a:lnTo>
                <a:lnTo>
                  <a:pt x="111" y="366"/>
                </a:lnTo>
                <a:lnTo>
                  <a:pt x="113" y="369"/>
                </a:lnTo>
                <a:lnTo>
                  <a:pt x="114" y="371"/>
                </a:lnTo>
                <a:lnTo>
                  <a:pt x="164" y="371"/>
                </a:lnTo>
                <a:lnTo>
                  <a:pt x="366" y="158"/>
                </a:lnTo>
                <a:lnTo>
                  <a:pt x="366" y="58"/>
                </a:lnTo>
                <a:lnTo>
                  <a:pt x="309" y="75"/>
                </a:lnTo>
                <a:lnTo>
                  <a:pt x="303" y="137"/>
                </a:lnTo>
                <a:lnTo>
                  <a:pt x="301" y="135"/>
                </a:lnTo>
                <a:lnTo>
                  <a:pt x="299" y="135"/>
                </a:lnTo>
                <a:lnTo>
                  <a:pt x="297" y="132"/>
                </a:lnTo>
                <a:lnTo>
                  <a:pt x="295" y="130"/>
                </a:lnTo>
                <a:lnTo>
                  <a:pt x="291" y="126"/>
                </a:lnTo>
                <a:lnTo>
                  <a:pt x="287" y="123"/>
                </a:lnTo>
                <a:lnTo>
                  <a:pt x="281" y="118"/>
                </a:lnTo>
                <a:lnTo>
                  <a:pt x="277" y="114"/>
                </a:lnTo>
                <a:lnTo>
                  <a:pt x="271" y="107"/>
                </a:lnTo>
                <a:lnTo>
                  <a:pt x="265" y="102"/>
                </a:lnTo>
                <a:lnTo>
                  <a:pt x="259" y="95"/>
                </a:lnTo>
                <a:lnTo>
                  <a:pt x="251" y="90"/>
                </a:lnTo>
                <a:lnTo>
                  <a:pt x="246" y="83"/>
                </a:lnTo>
                <a:lnTo>
                  <a:pt x="239" y="77"/>
                </a:lnTo>
                <a:lnTo>
                  <a:pt x="232" y="69"/>
                </a:lnTo>
                <a:lnTo>
                  <a:pt x="226" y="63"/>
                </a:lnTo>
                <a:lnTo>
                  <a:pt x="220" y="55"/>
                </a:lnTo>
                <a:lnTo>
                  <a:pt x="214" y="49"/>
                </a:lnTo>
                <a:lnTo>
                  <a:pt x="208" y="42"/>
                </a:lnTo>
                <a:lnTo>
                  <a:pt x="202" y="37"/>
                </a:lnTo>
                <a:lnTo>
                  <a:pt x="196" y="30"/>
                </a:lnTo>
                <a:lnTo>
                  <a:pt x="192" y="26"/>
                </a:lnTo>
                <a:lnTo>
                  <a:pt x="188" y="21"/>
                </a:lnTo>
                <a:lnTo>
                  <a:pt x="184" y="17"/>
                </a:lnTo>
                <a:lnTo>
                  <a:pt x="180" y="12"/>
                </a:lnTo>
                <a:lnTo>
                  <a:pt x="176" y="9"/>
                </a:lnTo>
                <a:lnTo>
                  <a:pt x="174" y="6"/>
                </a:lnTo>
                <a:lnTo>
                  <a:pt x="172" y="3"/>
                </a:lnTo>
                <a:lnTo>
                  <a:pt x="168" y="0"/>
                </a:lnTo>
                <a:lnTo>
                  <a:pt x="105" y="28"/>
                </a:lnTo>
                <a:lnTo>
                  <a:pt x="0" y="222"/>
                </a:lnTo>
                <a:lnTo>
                  <a:pt x="0" y="222"/>
                </a:lnTo>
                <a:close/>
              </a:path>
            </a:pathLst>
          </a:custGeom>
          <a:solidFill>
            <a:srgbClr val="E6DEC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404" name="Freeform 164"/>
          <p:cNvSpPr>
            <a:spLocks noChangeArrowheads="1"/>
          </p:cNvSpPr>
          <p:nvPr/>
        </p:nvSpPr>
        <p:spPr bwMode="auto">
          <a:xfrm>
            <a:off x="7629525" y="3865563"/>
            <a:ext cx="1089025" cy="1096962"/>
          </a:xfrm>
          <a:custGeom>
            <a:avLst/>
            <a:gdLst/>
            <a:ahLst/>
            <a:cxnLst>
              <a:cxn ang="0">
                <a:pos x="236" y="85"/>
              </a:cxn>
              <a:cxn ang="0">
                <a:pos x="248" y="125"/>
              </a:cxn>
              <a:cxn ang="0">
                <a:pos x="252" y="182"/>
              </a:cxn>
              <a:cxn ang="0">
                <a:pos x="238" y="250"/>
              </a:cxn>
              <a:cxn ang="0">
                <a:pos x="198" y="308"/>
              </a:cxn>
              <a:cxn ang="0">
                <a:pos x="149" y="348"/>
              </a:cxn>
              <a:cxn ang="0">
                <a:pos x="97" y="386"/>
              </a:cxn>
              <a:cxn ang="0">
                <a:pos x="45" y="446"/>
              </a:cxn>
              <a:cxn ang="0">
                <a:pos x="10" y="530"/>
              </a:cxn>
              <a:cxn ang="0">
                <a:pos x="0" y="604"/>
              </a:cxn>
              <a:cxn ang="0">
                <a:pos x="2" y="659"/>
              </a:cxn>
              <a:cxn ang="0">
                <a:pos x="8" y="685"/>
              </a:cxn>
              <a:cxn ang="0">
                <a:pos x="230" y="685"/>
              </a:cxn>
              <a:cxn ang="0">
                <a:pos x="218" y="658"/>
              </a:cxn>
              <a:cxn ang="0">
                <a:pos x="204" y="612"/>
              </a:cxn>
              <a:cxn ang="0">
                <a:pos x="198" y="558"/>
              </a:cxn>
              <a:cxn ang="0">
                <a:pos x="208" y="509"/>
              </a:cxn>
              <a:cxn ang="0">
                <a:pos x="232" y="464"/>
              </a:cxn>
              <a:cxn ang="0">
                <a:pos x="259" y="429"/>
              </a:cxn>
              <a:cxn ang="0">
                <a:pos x="280" y="409"/>
              </a:cxn>
              <a:cxn ang="0">
                <a:pos x="280" y="420"/>
              </a:cxn>
              <a:cxn ang="0">
                <a:pos x="278" y="452"/>
              </a:cxn>
              <a:cxn ang="0">
                <a:pos x="278" y="501"/>
              </a:cxn>
              <a:cxn ang="0">
                <a:pos x="287" y="561"/>
              </a:cxn>
              <a:cxn ang="0">
                <a:pos x="307" y="616"/>
              </a:cxn>
              <a:cxn ang="0">
                <a:pos x="333" y="656"/>
              </a:cxn>
              <a:cxn ang="0">
                <a:pos x="353" y="679"/>
              </a:cxn>
              <a:cxn ang="0">
                <a:pos x="624" y="691"/>
              </a:cxn>
              <a:cxn ang="0">
                <a:pos x="594" y="668"/>
              </a:cxn>
              <a:cxn ang="0">
                <a:pos x="531" y="609"/>
              </a:cxn>
              <a:cxn ang="0">
                <a:pos x="466" y="527"/>
              </a:cxn>
              <a:cxn ang="0">
                <a:pos x="432" y="435"/>
              </a:cxn>
              <a:cxn ang="0">
                <a:pos x="442" y="345"/>
              </a:cxn>
              <a:cxn ang="0">
                <a:pos x="470" y="266"/>
              </a:cxn>
              <a:cxn ang="0">
                <a:pos x="499" y="211"/>
              </a:cxn>
              <a:cxn ang="0">
                <a:pos x="515" y="190"/>
              </a:cxn>
              <a:cxn ang="0">
                <a:pos x="529" y="193"/>
              </a:cxn>
              <a:cxn ang="0">
                <a:pos x="557" y="204"/>
              </a:cxn>
              <a:cxn ang="0">
                <a:pos x="585" y="230"/>
              </a:cxn>
              <a:cxn ang="0">
                <a:pos x="603" y="276"/>
              </a:cxn>
              <a:cxn ang="0">
                <a:pos x="589" y="326"/>
              </a:cxn>
              <a:cxn ang="0">
                <a:pos x="555" y="368"/>
              </a:cxn>
              <a:cxn ang="0">
                <a:pos x="523" y="396"/>
              </a:cxn>
              <a:cxn ang="0">
                <a:pos x="575" y="442"/>
              </a:cxn>
              <a:cxn ang="0">
                <a:pos x="603" y="419"/>
              </a:cxn>
              <a:cxn ang="0">
                <a:pos x="646" y="366"/>
              </a:cxn>
              <a:cxn ang="0">
                <a:pos x="682" y="289"/>
              </a:cxn>
              <a:cxn ang="0">
                <a:pos x="678" y="192"/>
              </a:cxn>
              <a:cxn ang="0">
                <a:pos x="622" y="113"/>
              </a:cxn>
              <a:cxn ang="0">
                <a:pos x="541" y="64"/>
              </a:cxn>
              <a:cxn ang="0">
                <a:pos x="476" y="41"/>
              </a:cxn>
              <a:cxn ang="0">
                <a:pos x="460" y="0"/>
              </a:cxn>
              <a:cxn ang="0">
                <a:pos x="440" y="1"/>
              </a:cxn>
              <a:cxn ang="0">
                <a:pos x="404" y="6"/>
              </a:cxn>
              <a:cxn ang="0">
                <a:pos x="363" y="12"/>
              </a:cxn>
              <a:cxn ang="0">
                <a:pos x="319" y="18"/>
              </a:cxn>
              <a:cxn ang="0">
                <a:pos x="273" y="25"/>
              </a:cxn>
              <a:cxn ang="0">
                <a:pos x="226" y="32"/>
              </a:cxn>
              <a:cxn ang="0">
                <a:pos x="190" y="38"/>
              </a:cxn>
              <a:cxn ang="0">
                <a:pos x="182" y="41"/>
              </a:cxn>
            </a:cxnLst>
            <a:rect l="0" t="0" r="r" b="b"/>
            <a:pathLst>
              <a:path w="686" h="691">
                <a:moveTo>
                  <a:pt x="182" y="41"/>
                </a:moveTo>
                <a:lnTo>
                  <a:pt x="232" y="78"/>
                </a:lnTo>
                <a:lnTo>
                  <a:pt x="234" y="81"/>
                </a:lnTo>
                <a:lnTo>
                  <a:pt x="236" y="85"/>
                </a:lnTo>
                <a:lnTo>
                  <a:pt x="240" y="93"/>
                </a:lnTo>
                <a:lnTo>
                  <a:pt x="242" y="103"/>
                </a:lnTo>
                <a:lnTo>
                  <a:pt x="244" y="113"/>
                </a:lnTo>
                <a:lnTo>
                  <a:pt x="248" y="125"/>
                </a:lnTo>
                <a:lnTo>
                  <a:pt x="250" y="138"/>
                </a:lnTo>
                <a:lnTo>
                  <a:pt x="252" y="152"/>
                </a:lnTo>
                <a:lnTo>
                  <a:pt x="252" y="167"/>
                </a:lnTo>
                <a:lnTo>
                  <a:pt x="252" y="182"/>
                </a:lnTo>
                <a:lnTo>
                  <a:pt x="250" y="199"/>
                </a:lnTo>
                <a:lnTo>
                  <a:pt x="248" y="216"/>
                </a:lnTo>
                <a:lnTo>
                  <a:pt x="244" y="233"/>
                </a:lnTo>
                <a:lnTo>
                  <a:pt x="238" y="250"/>
                </a:lnTo>
                <a:lnTo>
                  <a:pt x="230" y="266"/>
                </a:lnTo>
                <a:lnTo>
                  <a:pt x="220" y="282"/>
                </a:lnTo>
                <a:lnTo>
                  <a:pt x="208" y="296"/>
                </a:lnTo>
                <a:lnTo>
                  <a:pt x="198" y="308"/>
                </a:lnTo>
                <a:lnTo>
                  <a:pt x="186" y="319"/>
                </a:lnTo>
                <a:lnTo>
                  <a:pt x="174" y="328"/>
                </a:lnTo>
                <a:lnTo>
                  <a:pt x="161" y="339"/>
                </a:lnTo>
                <a:lnTo>
                  <a:pt x="149" y="348"/>
                </a:lnTo>
                <a:lnTo>
                  <a:pt x="137" y="357"/>
                </a:lnTo>
                <a:lnTo>
                  <a:pt x="123" y="366"/>
                </a:lnTo>
                <a:lnTo>
                  <a:pt x="109" y="375"/>
                </a:lnTo>
                <a:lnTo>
                  <a:pt x="97" y="386"/>
                </a:lnTo>
                <a:lnTo>
                  <a:pt x="83" y="398"/>
                </a:lnTo>
                <a:lnTo>
                  <a:pt x="71" y="412"/>
                </a:lnTo>
                <a:lnTo>
                  <a:pt x="57" y="428"/>
                </a:lnTo>
                <a:lnTo>
                  <a:pt x="45" y="446"/>
                </a:lnTo>
                <a:lnTo>
                  <a:pt x="36" y="466"/>
                </a:lnTo>
                <a:lnTo>
                  <a:pt x="26" y="487"/>
                </a:lnTo>
                <a:lnTo>
                  <a:pt x="18" y="509"/>
                </a:lnTo>
                <a:lnTo>
                  <a:pt x="10" y="530"/>
                </a:lnTo>
                <a:lnTo>
                  <a:pt x="6" y="550"/>
                </a:lnTo>
                <a:lnTo>
                  <a:pt x="2" y="569"/>
                </a:lnTo>
                <a:lnTo>
                  <a:pt x="0" y="587"/>
                </a:lnTo>
                <a:lnTo>
                  <a:pt x="0" y="604"/>
                </a:lnTo>
                <a:lnTo>
                  <a:pt x="0" y="621"/>
                </a:lnTo>
                <a:lnTo>
                  <a:pt x="0" y="635"/>
                </a:lnTo>
                <a:lnTo>
                  <a:pt x="0" y="649"/>
                </a:lnTo>
                <a:lnTo>
                  <a:pt x="2" y="659"/>
                </a:lnTo>
                <a:lnTo>
                  <a:pt x="4" y="668"/>
                </a:lnTo>
                <a:lnTo>
                  <a:pt x="4" y="676"/>
                </a:lnTo>
                <a:lnTo>
                  <a:pt x="6" y="682"/>
                </a:lnTo>
                <a:lnTo>
                  <a:pt x="8" y="685"/>
                </a:lnTo>
                <a:lnTo>
                  <a:pt x="8" y="687"/>
                </a:lnTo>
                <a:lnTo>
                  <a:pt x="232" y="690"/>
                </a:lnTo>
                <a:lnTo>
                  <a:pt x="232" y="688"/>
                </a:lnTo>
                <a:lnTo>
                  <a:pt x="230" y="685"/>
                </a:lnTo>
                <a:lnTo>
                  <a:pt x="228" y="681"/>
                </a:lnTo>
                <a:lnTo>
                  <a:pt x="226" y="674"/>
                </a:lnTo>
                <a:lnTo>
                  <a:pt x="222" y="667"/>
                </a:lnTo>
                <a:lnTo>
                  <a:pt x="218" y="658"/>
                </a:lnTo>
                <a:lnTo>
                  <a:pt x="214" y="647"/>
                </a:lnTo>
                <a:lnTo>
                  <a:pt x="210" y="636"/>
                </a:lnTo>
                <a:lnTo>
                  <a:pt x="206" y="624"/>
                </a:lnTo>
                <a:lnTo>
                  <a:pt x="204" y="612"/>
                </a:lnTo>
                <a:lnTo>
                  <a:pt x="202" y="598"/>
                </a:lnTo>
                <a:lnTo>
                  <a:pt x="200" y="586"/>
                </a:lnTo>
                <a:lnTo>
                  <a:pt x="198" y="572"/>
                </a:lnTo>
                <a:lnTo>
                  <a:pt x="198" y="558"/>
                </a:lnTo>
                <a:lnTo>
                  <a:pt x="198" y="546"/>
                </a:lnTo>
                <a:lnTo>
                  <a:pt x="200" y="533"/>
                </a:lnTo>
                <a:lnTo>
                  <a:pt x="204" y="521"/>
                </a:lnTo>
                <a:lnTo>
                  <a:pt x="208" y="509"/>
                </a:lnTo>
                <a:lnTo>
                  <a:pt x="212" y="497"/>
                </a:lnTo>
                <a:lnTo>
                  <a:pt x="220" y="486"/>
                </a:lnTo>
                <a:lnTo>
                  <a:pt x="226" y="475"/>
                </a:lnTo>
                <a:lnTo>
                  <a:pt x="232" y="464"/>
                </a:lnTo>
                <a:lnTo>
                  <a:pt x="240" y="455"/>
                </a:lnTo>
                <a:lnTo>
                  <a:pt x="246" y="446"/>
                </a:lnTo>
                <a:lnTo>
                  <a:pt x="254" y="437"/>
                </a:lnTo>
                <a:lnTo>
                  <a:pt x="259" y="429"/>
                </a:lnTo>
                <a:lnTo>
                  <a:pt x="266" y="423"/>
                </a:lnTo>
                <a:lnTo>
                  <a:pt x="271" y="419"/>
                </a:lnTo>
                <a:lnTo>
                  <a:pt x="276" y="412"/>
                </a:lnTo>
                <a:lnTo>
                  <a:pt x="280" y="409"/>
                </a:lnTo>
                <a:lnTo>
                  <a:pt x="282" y="408"/>
                </a:lnTo>
                <a:lnTo>
                  <a:pt x="282" y="411"/>
                </a:lnTo>
                <a:lnTo>
                  <a:pt x="280" y="414"/>
                </a:lnTo>
                <a:lnTo>
                  <a:pt x="280" y="420"/>
                </a:lnTo>
                <a:lnTo>
                  <a:pt x="280" y="426"/>
                </a:lnTo>
                <a:lnTo>
                  <a:pt x="280" y="434"/>
                </a:lnTo>
                <a:lnTo>
                  <a:pt x="278" y="442"/>
                </a:lnTo>
                <a:lnTo>
                  <a:pt x="278" y="452"/>
                </a:lnTo>
                <a:lnTo>
                  <a:pt x="278" y="463"/>
                </a:lnTo>
                <a:lnTo>
                  <a:pt x="278" y="474"/>
                </a:lnTo>
                <a:lnTo>
                  <a:pt x="278" y="487"/>
                </a:lnTo>
                <a:lnTo>
                  <a:pt x="278" y="501"/>
                </a:lnTo>
                <a:lnTo>
                  <a:pt x="280" y="515"/>
                </a:lnTo>
                <a:lnTo>
                  <a:pt x="282" y="529"/>
                </a:lnTo>
                <a:lnTo>
                  <a:pt x="283" y="544"/>
                </a:lnTo>
                <a:lnTo>
                  <a:pt x="287" y="561"/>
                </a:lnTo>
                <a:lnTo>
                  <a:pt x="289" y="577"/>
                </a:lnTo>
                <a:lnTo>
                  <a:pt x="295" y="590"/>
                </a:lnTo>
                <a:lnTo>
                  <a:pt x="299" y="604"/>
                </a:lnTo>
                <a:lnTo>
                  <a:pt x="307" y="616"/>
                </a:lnTo>
                <a:lnTo>
                  <a:pt x="313" y="627"/>
                </a:lnTo>
                <a:lnTo>
                  <a:pt x="319" y="637"/>
                </a:lnTo>
                <a:lnTo>
                  <a:pt x="325" y="647"/>
                </a:lnTo>
                <a:lnTo>
                  <a:pt x="333" y="656"/>
                </a:lnTo>
                <a:lnTo>
                  <a:pt x="339" y="662"/>
                </a:lnTo>
                <a:lnTo>
                  <a:pt x="343" y="670"/>
                </a:lnTo>
                <a:lnTo>
                  <a:pt x="349" y="674"/>
                </a:lnTo>
                <a:lnTo>
                  <a:pt x="353" y="679"/>
                </a:lnTo>
                <a:lnTo>
                  <a:pt x="357" y="682"/>
                </a:lnTo>
                <a:lnTo>
                  <a:pt x="361" y="685"/>
                </a:lnTo>
                <a:lnTo>
                  <a:pt x="363" y="687"/>
                </a:lnTo>
                <a:lnTo>
                  <a:pt x="624" y="691"/>
                </a:lnTo>
                <a:lnTo>
                  <a:pt x="622" y="690"/>
                </a:lnTo>
                <a:lnTo>
                  <a:pt x="617" y="685"/>
                </a:lnTo>
                <a:lnTo>
                  <a:pt x="606" y="677"/>
                </a:lnTo>
                <a:lnTo>
                  <a:pt x="594" y="668"/>
                </a:lnTo>
                <a:lnTo>
                  <a:pt x="581" y="656"/>
                </a:lnTo>
                <a:lnTo>
                  <a:pt x="565" y="642"/>
                </a:lnTo>
                <a:lnTo>
                  <a:pt x="549" y="627"/>
                </a:lnTo>
                <a:lnTo>
                  <a:pt x="531" y="609"/>
                </a:lnTo>
                <a:lnTo>
                  <a:pt x="513" y="590"/>
                </a:lnTo>
                <a:lnTo>
                  <a:pt x="496" y="570"/>
                </a:lnTo>
                <a:lnTo>
                  <a:pt x="480" y="549"/>
                </a:lnTo>
                <a:lnTo>
                  <a:pt x="466" y="527"/>
                </a:lnTo>
                <a:lnTo>
                  <a:pt x="452" y="505"/>
                </a:lnTo>
                <a:lnTo>
                  <a:pt x="442" y="481"/>
                </a:lnTo>
                <a:lnTo>
                  <a:pt x="436" y="458"/>
                </a:lnTo>
                <a:lnTo>
                  <a:pt x="432" y="435"/>
                </a:lnTo>
                <a:lnTo>
                  <a:pt x="432" y="412"/>
                </a:lnTo>
                <a:lnTo>
                  <a:pt x="434" y="389"/>
                </a:lnTo>
                <a:lnTo>
                  <a:pt x="436" y="366"/>
                </a:lnTo>
                <a:lnTo>
                  <a:pt x="442" y="345"/>
                </a:lnTo>
                <a:lnTo>
                  <a:pt x="448" y="324"/>
                </a:lnTo>
                <a:lnTo>
                  <a:pt x="456" y="303"/>
                </a:lnTo>
                <a:lnTo>
                  <a:pt x="462" y="285"/>
                </a:lnTo>
                <a:lnTo>
                  <a:pt x="470" y="266"/>
                </a:lnTo>
                <a:lnTo>
                  <a:pt x="478" y="250"/>
                </a:lnTo>
                <a:lnTo>
                  <a:pt x="486" y="236"/>
                </a:lnTo>
                <a:lnTo>
                  <a:pt x="494" y="222"/>
                </a:lnTo>
                <a:lnTo>
                  <a:pt x="499" y="211"/>
                </a:lnTo>
                <a:lnTo>
                  <a:pt x="506" y="202"/>
                </a:lnTo>
                <a:lnTo>
                  <a:pt x="510" y="196"/>
                </a:lnTo>
                <a:lnTo>
                  <a:pt x="513" y="192"/>
                </a:lnTo>
                <a:lnTo>
                  <a:pt x="515" y="190"/>
                </a:lnTo>
                <a:lnTo>
                  <a:pt x="517" y="190"/>
                </a:lnTo>
                <a:lnTo>
                  <a:pt x="519" y="190"/>
                </a:lnTo>
                <a:lnTo>
                  <a:pt x="525" y="192"/>
                </a:lnTo>
                <a:lnTo>
                  <a:pt x="529" y="193"/>
                </a:lnTo>
                <a:lnTo>
                  <a:pt x="535" y="194"/>
                </a:lnTo>
                <a:lnTo>
                  <a:pt x="541" y="198"/>
                </a:lnTo>
                <a:lnTo>
                  <a:pt x="549" y="201"/>
                </a:lnTo>
                <a:lnTo>
                  <a:pt x="557" y="204"/>
                </a:lnTo>
                <a:lnTo>
                  <a:pt x="563" y="208"/>
                </a:lnTo>
                <a:lnTo>
                  <a:pt x="571" y="215"/>
                </a:lnTo>
                <a:lnTo>
                  <a:pt x="579" y="222"/>
                </a:lnTo>
                <a:lnTo>
                  <a:pt x="585" y="230"/>
                </a:lnTo>
                <a:lnTo>
                  <a:pt x="591" y="239"/>
                </a:lnTo>
                <a:lnTo>
                  <a:pt x="597" y="250"/>
                </a:lnTo>
                <a:lnTo>
                  <a:pt x="601" y="262"/>
                </a:lnTo>
                <a:lnTo>
                  <a:pt x="603" y="276"/>
                </a:lnTo>
                <a:lnTo>
                  <a:pt x="603" y="288"/>
                </a:lnTo>
                <a:lnTo>
                  <a:pt x="601" y="301"/>
                </a:lnTo>
                <a:lnTo>
                  <a:pt x="597" y="314"/>
                </a:lnTo>
                <a:lnTo>
                  <a:pt x="589" y="326"/>
                </a:lnTo>
                <a:lnTo>
                  <a:pt x="583" y="337"/>
                </a:lnTo>
                <a:lnTo>
                  <a:pt x="575" y="348"/>
                </a:lnTo>
                <a:lnTo>
                  <a:pt x="565" y="359"/>
                </a:lnTo>
                <a:lnTo>
                  <a:pt x="555" y="368"/>
                </a:lnTo>
                <a:lnTo>
                  <a:pt x="547" y="377"/>
                </a:lnTo>
                <a:lnTo>
                  <a:pt x="537" y="383"/>
                </a:lnTo>
                <a:lnTo>
                  <a:pt x="529" y="389"/>
                </a:lnTo>
                <a:lnTo>
                  <a:pt x="523" y="396"/>
                </a:lnTo>
                <a:lnTo>
                  <a:pt x="517" y="398"/>
                </a:lnTo>
                <a:lnTo>
                  <a:pt x="513" y="401"/>
                </a:lnTo>
                <a:lnTo>
                  <a:pt x="573" y="443"/>
                </a:lnTo>
                <a:lnTo>
                  <a:pt x="575" y="442"/>
                </a:lnTo>
                <a:lnTo>
                  <a:pt x="579" y="438"/>
                </a:lnTo>
                <a:lnTo>
                  <a:pt x="585" y="434"/>
                </a:lnTo>
                <a:lnTo>
                  <a:pt x="593" y="428"/>
                </a:lnTo>
                <a:lnTo>
                  <a:pt x="603" y="419"/>
                </a:lnTo>
                <a:lnTo>
                  <a:pt x="613" y="408"/>
                </a:lnTo>
                <a:lnTo>
                  <a:pt x="624" y="396"/>
                </a:lnTo>
                <a:lnTo>
                  <a:pt x="636" y="382"/>
                </a:lnTo>
                <a:lnTo>
                  <a:pt x="646" y="366"/>
                </a:lnTo>
                <a:lnTo>
                  <a:pt x="658" y="349"/>
                </a:lnTo>
                <a:lnTo>
                  <a:pt x="668" y="331"/>
                </a:lnTo>
                <a:lnTo>
                  <a:pt x="676" y="311"/>
                </a:lnTo>
                <a:lnTo>
                  <a:pt x="682" y="289"/>
                </a:lnTo>
                <a:lnTo>
                  <a:pt x="686" y="266"/>
                </a:lnTo>
                <a:lnTo>
                  <a:pt x="686" y="242"/>
                </a:lnTo>
                <a:lnTo>
                  <a:pt x="684" y="217"/>
                </a:lnTo>
                <a:lnTo>
                  <a:pt x="678" y="192"/>
                </a:lnTo>
                <a:lnTo>
                  <a:pt x="668" y="169"/>
                </a:lnTo>
                <a:lnTo>
                  <a:pt x="654" y="148"/>
                </a:lnTo>
                <a:lnTo>
                  <a:pt x="640" y="129"/>
                </a:lnTo>
                <a:lnTo>
                  <a:pt x="622" y="113"/>
                </a:lnTo>
                <a:lnTo>
                  <a:pt x="603" y="98"/>
                </a:lnTo>
                <a:lnTo>
                  <a:pt x="583" y="85"/>
                </a:lnTo>
                <a:lnTo>
                  <a:pt x="563" y="75"/>
                </a:lnTo>
                <a:lnTo>
                  <a:pt x="541" y="64"/>
                </a:lnTo>
                <a:lnTo>
                  <a:pt x="523" y="57"/>
                </a:lnTo>
                <a:lnTo>
                  <a:pt x="506" y="50"/>
                </a:lnTo>
                <a:lnTo>
                  <a:pt x="490" y="44"/>
                </a:lnTo>
                <a:lnTo>
                  <a:pt x="476" y="41"/>
                </a:lnTo>
                <a:lnTo>
                  <a:pt x="466" y="38"/>
                </a:lnTo>
                <a:lnTo>
                  <a:pt x="458" y="37"/>
                </a:lnTo>
                <a:lnTo>
                  <a:pt x="456" y="37"/>
                </a:lnTo>
                <a:lnTo>
                  <a:pt x="460" y="0"/>
                </a:lnTo>
                <a:lnTo>
                  <a:pt x="456" y="0"/>
                </a:lnTo>
                <a:lnTo>
                  <a:pt x="452" y="0"/>
                </a:lnTo>
                <a:lnTo>
                  <a:pt x="448" y="1"/>
                </a:lnTo>
                <a:lnTo>
                  <a:pt x="440" y="1"/>
                </a:lnTo>
                <a:lnTo>
                  <a:pt x="432" y="3"/>
                </a:lnTo>
                <a:lnTo>
                  <a:pt x="424" y="4"/>
                </a:lnTo>
                <a:lnTo>
                  <a:pt x="416" y="6"/>
                </a:lnTo>
                <a:lnTo>
                  <a:pt x="404" y="6"/>
                </a:lnTo>
                <a:lnTo>
                  <a:pt x="394" y="8"/>
                </a:lnTo>
                <a:lnTo>
                  <a:pt x="385" y="9"/>
                </a:lnTo>
                <a:lnTo>
                  <a:pt x="373" y="11"/>
                </a:lnTo>
                <a:lnTo>
                  <a:pt x="363" y="12"/>
                </a:lnTo>
                <a:lnTo>
                  <a:pt x="351" y="13"/>
                </a:lnTo>
                <a:lnTo>
                  <a:pt x="341" y="15"/>
                </a:lnTo>
                <a:lnTo>
                  <a:pt x="331" y="17"/>
                </a:lnTo>
                <a:lnTo>
                  <a:pt x="319" y="18"/>
                </a:lnTo>
                <a:lnTo>
                  <a:pt x="309" y="20"/>
                </a:lnTo>
                <a:lnTo>
                  <a:pt x="297" y="21"/>
                </a:lnTo>
                <a:lnTo>
                  <a:pt x="285" y="23"/>
                </a:lnTo>
                <a:lnTo>
                  <a:pt x="273" y="25"/>
                </a:lnTo>
                <a:lnTo>
                  <a:pt x="259" y="27"/>
                </a:lnTo>
                <a:lnTo>
                  <a:pt x="248" y="29"/>
                </a:lnTo>
                <a:lnTo>
                  <a:pt x="236" y="30"/>
                </a:lnTo>
                <a:lnTo>
                  <a:pt x="226" y="32"/>
                </a:lnTo>
                <a:lnTo>
                  <a:pt x="214" y="34"/>
                </a:lnTo>
                <a:lnTo>
                  <a:pt x="206" y="35"/>
                </a:lnTo>
                <a:lnTo>
                  <a:pt x="198" y="37"/>
                </a:lnTo>
                <a:lnTo>
                  <a:pt x="190" y="38"/>
                </a:lnTo>
                <a:lnTo>
                  <a:pt x="186" y="40"/>
                </a:lnTo>
                <a:lnTo>
                  <a:pt x="182" y="40"/>
                </a:lnTo>
                <a:lnTo>
                  <a:pt x="182" y="41"/>
                </a:lnTo>
                <a:lnTo>
                  <a:pt x="182" y="41"/>
                </a:lnTo>
                <a:close/>
              </a:path>
            </a:pathLst>
          </a:custGeom>
          <a:solidFill>
            <a:srgbClr val="00638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405" name="Freeform 165"/>
          <p:cNvSpPr>
            <a:spLocks noChangeArrowheads="1"/>
          </p:cNvSpPr>
          <p:nvPr/>
        </p:nvSpPr>
        <p:spPr bwMode="auto">
          <a:xfrm>
            <a:off x="7620000" y="3581400"/>
            <a:ext cx="595313" cy="34925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6" y="12"/>
              </a:cxn>
              <a:cxn ang="0">
                <a:pos x="12" y="27"/>
              </a:cxn>
              <a:cxn ang="0">
                <a:pos x="22" y="47"/>
              </a:cxn>
              <a:cxn ang="0">
                <a:pos x="34" y="67"/>
              </a:cxn>
              <a:cxn ang="0">
                <a:pos x="46" y="88"/>
              </a:cxn>
              <a:cxn ang="0">
                <a:pos x="60" y="110"/>
              </a:cxn>
              <a:cxn ang="0">
                <a:pos x="75" y="128"/>
              </a:cxn>
              <a:cxn ang="0">
                <a:pos x="91" y="145"/>
              </a:cxn>
              <a:cxn ang="0">
                <a:pos x="109" y="162"/>
              </a:cxn>
              <a:cxn ang="0">
                <a:pos x="127" y="177"/>
              </a:cxn>
              <a:cxn ang="0">
                <a:pos x="145" y="192"/>
              </a:cxn>
              <a:cxn ang="0">
                <a:pos x="163" y="204"/>
              </a:cxn>
              <a:cxn ang="0">
                <a:pos x="175" y="213"/>
              </a:cxn>
              <a:cxn ang="0">
                <a:pos x="184" y="219"/>
              </a:cxn>
              <a:cxn ang="0">
                <a:pos x="188" y="220"/>
              </a:cxn>
              <a:cxn ang="0">
                <a:pos x="286" y="179"/>
              </a:cxn>
              <a:cxn ang="0">
                <a:pos x="270" y="169"/>
              </a:cxn>
              <a:cxn ang="0">
                <a:pos x="254" y="162"/>
              </a:cxn>
              <a:cxn ang="0">
                <a:pos x="238" y="154"/>
              </a:cxn>
              <a:cxn ang="0">
                <a:pos x="224" y="146"/>
              </a:cxn>
              <a:cxn ang="0">
                <a:pos x="210" y="136"/>
              </a:cxn>
              <a:cxn ang="0">
                <a:pos x="196" y="127"/>
              </a:cxn>
              <a:cxn ang="0">
                <a:pos x="180" y="113"/>
              </a:cxn>
              <a:cxn ang="0">
                <a:pos x="165" y="99"/>
              </a:cxn>
              <a:cxn ang="0">
                <a:pos x="147" y="81"/>
              </a:cxn>
              <a:cxn ang="0">
                <a:pos x="133" y="64"/>
              </a:cxn>
              <a:cxn ang="0">
                <a:pos x="119" y="48"/>
              </a:cxn>
              <a:cxn ang="0">
                <a:pos x="109" y="33"/>
              </a:cxn>
              <a:cxn ang="0">
                <a:pos x="99" y="21"/>
              </a:cxn>
              <a:cxn ang="0">
                <a:pos x="93" y="12"/>
              </a:cxn>
              <a:cxn ang="0">
                <a:pos x="89" y="6"/>
              </a:cxn>
              <a:cxn ang="0">
                <a:pos x="89" y="2"/>
              </a:cxn>
              <a:cxn ang="0">
                <a:pos x="0" y="0"/>
              </a:cxn>
            </a:cxnLst>
            <a:rect l="0" t="0" r="r" b="b"/>
            <a:pathLst>
              <a:path w="375" h="220">
                <a:moveTo>
                  <a:pt x="0" y="0"/>
                </a:moveTo>
                <a:lnTo>
                  <a:pt x="0" y="2"/>
                </a:lnTo>
                <a:lnTo>
                  <a:pt x="2" y="7"/>
                </a:lnTo>
                <a:lnTo>
                  <a:pt x="6" y="12"/>
                </a:lnTo>
                <a:lnTo>
                  <a:pt x="8" y="19"/>
                </a:lnTo>
                <a:lnTo>
                  <a:pt x="12" y="27"/>
                </a:lnTo>
                <a:lnTo>
                  <a:pt x="18" y="36"/>
                </a:lnTo>
                <a:lnTo>
                  <a:pt x="22" y="47"/>
                </a:lnTo>
                <a:lnTo>
                  <a:pt x="28" y="56"/>
                </a:lnTo>
                <a:lnTo>
                  <a:pt x="34" y="67"/>
                </a:lnTo>
                <a:lnTo>
                  <a:pt x="40" y="78"/>
                </a:lnTo>
                <a:lnTo>
                  <a:pt x="46" y="88"/>
                </a:lnTo>
                <a:lnTo>
                  <a:pt x="54" y="99"/>
                </a:lnTo>
                <a:lnTo>
                  <a:pt x="60" y="110"/>
                </a:lnTo>
                <a:lnTo>
                  <a:pt x="68" y="119"/>
                </a:lnTo>
                <a:lnTo>
                  <a:pt x="75" y="128"/>
                </a:lnTo>
                <a:lnTo>
                  <a:pt x="84" y="137"/>
                </a:lnTo>
                <a:lnTo>
                  <a:pt x="91" y="145"/>
                </a:lnTo>
                <a:lnTo>
                  <a:pt x="99" y="154"/>
                </a:lnTo>
                <a:lnTo>
                  <a:pt x="109" y="162"/>
                </a:lnTo>
                <a:lnTo>
                  <a:pt x="117" y="169"/>
                </a:lnTo>
                <a:lnTo>
                  <a:pt x="127" y="177"/>
                </a:lnTo>
                <a:lnTo>
                  <a:pt x="137" y="185"/>
                </a:lnTo>
                <a:lnTo>
                  <a:pt x="145" y="192"/>
                </a:lnTo>
                <a:lnTo>
                  <a:pt x="153" y="197"/>
                </a:lnTo>
                <a:lnTo>
                  <a:pt x="163" y="204"/>
                </a:lnTo>
                <a:lnTo>
                  <a:pt x="168" y="208"/>
                </a:lnTo>
                <a:lnTo>
                  <a:pt x="175" y="213"/>
                </a:lnTo>
                <a:lnTo>
                  <a:pt x="180" y="216"/>
                </a:lnTo>
                <a:lnTo>
                  <a:pt x="184" y="219"/>
                </a:lnTo>
                <a:lnTo>
                  <a:pt x="186" y="220"/>
                </a:lnTo>
                <a:lnTo>
                  <a:pt x="188" y="220"/>
                </a:lnTo>
                <a:lnTo>
                  <a:pt x="375" y="192"/>
                </a:lnTo>
                <a:lnTo>
                  <a:pt x="286" y="179"/>
                </a:lnTo>
                <a:lnTo>
                  <a:pt x="277" y="174"/>
                </a:lnTo>
                <a:lnTo>
                  <a:pt x="270" y="169"/>
                </a:lnTo>
                <a:lnTo>
                  <a:pt x="260" y="165"/>
                </a:lnTo>
                <a:lnTo>
                  <a:pt x="254" y="162"/>
                </a:lnTo>
                <a:lnTo>
                  <a:pt x="246" y="157"/>
                </a:lnTo>
                <a:lnTo>
                  <a:pt x="238" y="154"/>
                </a:lnTo>
                <a:lnTo>
                  <a:pt x="232" y="150"/>
                </a:lnTo>
                <a:lnTo>
                  <a:pt x="224" y="146"/>
                </a:lnTo>
                <a:lnTo>
                  <a:pt x="216" y="141"/>
                </a:lnTo>
                <a:lnTo>
                  <a:pt x="210" y="136"/>
                </a:lnTo>
                <a:lnTo>
                  <a:pt x="202" y="132"/>
                </a:lnTo>
                <a:lnTo>
                  <a:pt x="196" y="127"/>
                </a:lnTo>
                <a:lnTo>
                  <a:pt x="188" y="120"/>
                </a:lnTo>
                <a:lnTo>
                  <a:pt x="180" y="113"/>
                </a:lnTo>
                <a:lnTo>
                  <a:pt x="172" y="107"/>
                </a:lnTo>
                <a:lnTo>
                  <a:pt x="165" y="99"/>
                </a:lnTo>
                <a:lnTo>
                  <a:pt x="155" y="90"/>
                </a:lnTo>
                <a:lnTo>
                  <a:pt x="147" y="81"/>
                </a:lnTo>
                <a:lnTo>
                  <a:pt x="139" y="73"/>
                </a:lnTo>
                <a:lnTo>
                  <a:pt x="133" y="64"/>
                </a:lnTo>
                <a:lnTo>
                  <a:pt x="125" y="56"/>
                </a:lnTo>
                <a:lnTo>
                  <a:pt x="119" y="48"/>
                </a:lnTo>
                <a:lnTo>
                  <a:pt x="113" y="41"/>
                </a:lnTo>
                <a:lnTo>
                  <a:pt x="109" y="33"/>
                </a:lnTo>
                <a:lnTo>
                  <a:pt x="103" y="27"/>
                </a:lnTo>
                <a:lnTo>
                  <a:pt x="99" y="21"/>
                </a:lnTo>
                <a:lnTo>
                  <a:pt x="95" y="16"/>
                </a:lnTo>
                <a:lnTo>
                  <a:pt x="93" y="12"/>
                </a:lnTo>
                <a:lnTo>
                  <a:pt x="91" y="7"/>
                </a:lnTo>
                <a:lnTo>
                  <a:pt x="89" y="6"/>
                </a:lnTo>
                <a:lnTo>
                  <a:pt x="89" y="4"/>
                </a:lnTo>
                <a:lnTo>
                  <a:pt x="89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6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406" name="Freeform 166"/>
          <p:cNvSpPr>
            <a:spLocks noChangeArrowheads="1"/>
          </p:cNvSpPr>
          <p:nvPr/>
        </p:nvSpPr>
        <p:spPr bwMode="auto">
          <a:xfrm>
            <a:off x="6357938" y="3482975"/>
            <a:ext cx="1173162" cy="711200"/>
          </a:xfrm>
          <a:custGeom>
            <a:avLst/>
            <a:gdLst/>
            <a:ahLst/>
            <a:cxnLst>
              <a:cxn ang="0">
                <a:pos x="369" y="17"/>
              </a:cxn>
              <a:cxn ang="0">
                <a:pos x="119" y="138"/>
              </a:cxn>
              <a:cxn ang="0">
                <a:pos x="0" y="448"/>
              </a:cxn>
              <a:cxn ang="0">
                <a:pos x="416" y="434"/>
              </a:cxn>
              <a:cxn ang="0">
                <a:pos x="519" y="399"/>
              </a:cxn>
              <a:cxn ang="0">
                <a:pos x="700" y="350"/>
              </a:cxn>
              <a:cxn ang="0">
                <a:pos x="700" y="347"/>
              </a:cxn>
              <a:cxn ang="0">
                <a:pos x="702" y="339"/>
              </a:cxn>
              <a:cxn ang="0">
                <a:pos x="704" y="325"/>
              </a:cxn>
              <a:cxn ang="0">
                <a:pos x="708" y="307"/>
              </a:cxn>
              <a:cxn ang="0">
                <a:pos x="712" y="285"/>
              </a:cxn>
              <a:cxn ang="0">
                <a:pos x="716" y="262"/>
              </a:cxn>
              <a:cxn ang="0">
                <a:pos x="720" y="236"/>
              </a:cxn>
              <a:cxn ang="0">
                <a:pos x="726" y="210"/>
              </a:cxn>
              <a:cxn ang="0">
                <a:pos x="728" y="182"/>
              </a:cxn>
              <a:cxn ang="0">
                <a:pos x="732" y="155"/>
              </a:cxn>
              <a:cxn ang="0">
                <a:pos x="735" y="127"/>
              </a:cxn>
              <a:cxn ang="0">
                <a:pos x="737" y="103"/>
              </a:cxn>
              <a:cxn ang="0">
                <a:pos x="739" y="78"/>
              </a:cxn>
              <a:cxn ang="0">
                <a:pos x="739" y="58"/>
              </a:cxn>
              <a:cxn ang="0">
                <a:pos x="739" y="41"/>
              </a:cxn>
              <a:cxn ang="0">
                <a:pos x="737" y="29"/>
              </a:cxn>
              <a:cxn ang="0">
                <a:pos x="732" y="20"/>
              </a:cxn>
              <a:cxn ang="0">
                <a:pos x="718" y="13"/>
              </a:cxn>
              <a:cxn ang="0">
                <a:pos x="698" y="8"/>
              </a:cxn>
              <a:cxn ang="0">
                <a:pos x="674" y="3"/>
              </a:cxn>
              <a:cxn ang="0">
                <a:pos x="644" y="2"/>
              </a:cxn>
              <a:cxn ang="0">
                <a:pos x="615" y="0"/>
              </a:cxn>
              <a:cxn ang="0">
                <a:pos x="581" y="0"/>
              </a:cxn>
              <a:cxn ang="0">
                <a:pos x="547" y="2"/>
              </a:cxn>
              <a:cxn ang="0">
                <a:pos x="514" y="3"/>
              </a:cxn>
              <a:cxn ang="0">
                <a:pos x="482" y="6"/>
              </a:cxn>
              <a:cxn ang="0">
                <a:pos x="452" y="8"/>
              </a:cxn>
              <a:cxn ang="0">
                <a:pos x="424" y="11"/>
              </a:cxn>
              <a:cxn ang="0">
                <a:pos x="400" y="13"/>
              </a:cxn>
              <a:cxn ang="0">
                <a:pos x="385" y="14"/>
              </a:cxn>
              <a:cxn ang="0">
                <a:pos x="373" y="15"/>
              </a:cxn>
              <a:cxn ang="0">
                <a:pos x="369" y="17"/>
              </a:cxn>
              <a:cxn ang="0">
                <a:pos x="369" y="17"/>
              </a:cxn>
            </a:cxnLst>
            <a:rect l="0" t="0" r="r" b="b"/>
            <a:pathLst>
              <a:path w="739" h="448">
                <a:moveTo>
                  <a:pt x="369" y="17"/>
                </a:moveTo>
                <a:lnTo>
                  <a:pt x="119" y="138"/>
                </a:lnTo>
                <a:lnTo>
                  <a:pt x="0" y="448"/>
                </a:lnTo>
                <a:lnTo>
                  <a:pt x="416" y="434"/>
                </a:lnTo>
                <a:lnTo>
                  <a:pt x="519" y="399"/>
                </a:lnTo>
                <a:lnTo>
                  <a:pt x="700" y="350"/>
                </a:lnTo>
                <a:lnTo>
                  <a:pt x="700" y="347"/>
                </a:lnTo>
                <a:lnTo>
                  <a:pt x="702" y="339"/>
                </a:lnTo>
                <a:lnTo>
                  <a:pt x="704" y="325"/>
                </a:lnTo>
                <a:lnTo>
                  <a:pt x="708" y="307"/>
                </a:lnTo>
                <a:lnTo>
                  <a:pt x="712" y="285"/>
                </a:lnTo>
                <a:lnTo>
                  <a:pt x="716" y="262"/>
                </a:lnTo>
                <a:lnTo>
                  <a:pt x="720" y="236"/>
                </a:lnTo>
                <a:lnTo>
                  <a:pt x="726" y="210"/>
                </a:lnTo>
                <a:lnTo>
                  <a:pt x="728" y="182"/>
                </a:lnTo>
                <a:lnTo>
                  <a:pt x="732" y="155"/>
                </a:lnTo>
                <a:lnTo>
                  <a:pt x="735" y="127"/>
                </a:lnTo>
                <a:lnTo>
                  <a:pt x="737" y="103"/>
                </a:lnTo>
                <a:lnTo>
                  <a:pt x="739" y="78"/>
                </a:lnTo>
                <a:lnTo>
                  <a:pt x="739" y="58"/>
                </a:lnTo>
                <a:lnTo>
                  <a:pt x="739" y="41"/>
                </a:lnTo>
                <a:lnTo>
                  <a:pt x="737" y="29"/>
                </a:lnTo>
                <a:lnTo>
                  <a:pt x="732" y="20"/>
                </a:lnTo>
                <a:lnTo>
                  <a:pt x="718" y="13"/>
                </a:lnTo>
                <a:lnTo>
                  <a:pt x="698" y="8"/>
                </a:lnTo>
                <a:lnTo>
                  <a:pt x="674" y="3"/>
                </a:lnTo>
                <a:lnTo>
                  <a:pt x="644" y="2"/>
                </a:lnTo>
                <a:lnTo>
                  <a:pt x="615" y="0"/>
                </a:lnTo>
                <a:lnTo>
                  <a:pt x="581" y="0"/>
                </a:lnTo>
                <a:lnTo>
                  <a:pt x="547" y="2"/>
                </a:lnTo>
                <a:lnTo>
                  <a:pt x="514" y="3"/>
                </a:lnTo>
                <a:lnTo>
                  <a:pt x="482" y="6"/>
                </a:lnTo>
                <a:lnTo>
                  <a:pt x="452" y="8"/>
                </a:lnTo>
                <a:lnTo>
                  <a:pt x="424" y="11"/>
                </a:lnTo>
                <a:lnTo>
                  <a:pt x="400" y="13"/>
                </a:lnTo>
                <a:lnTo>
                  <a:pt x="385" y="14"/>
                </a:lnTo>
                <a:lnTo>
                  <a:pt x="373" y="15"/>
                </a:lnTo>
                <a:lnTo>
                  <a:pt x="369" y="17"/>
                </a:lnTo>
                <a:lnTo>
                  <a:pt x="369" y="17"/>
                </a:lnTo>
                <a:close/>
              </a:path>
            </a:pathLst>
          </a:custGeom>
          <a:solidFill>
            <a:srgbClr val="E6DEC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407" name="Freeform 167"/>
          <p:cNvSpPr>
            <a:spLocks noChangeArrowheads="1"/>
          </p:cNvSpPr>
          <p:nvPr/>
        </p:nvSpPr>
        <p:spPr bwMode="auto">
          <a:xfrm>
            <a:off x="7456488" y="2979738"/>
            <a:ext cx="368300" cy="471487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109" y="176"/>
              </a:cxn>
              <a:cxn ang="0">
                <a:pos x="232" y="297"/>
              </a:cxn>
              <a:cxn ang="0">
                <a:pos x="50" y="295"/>
              </a:cxn>
              <a:cxn ang="0">
                <a:pos x="0" y="202"/>
              </a:cxn>
              <a:cxn ang="0">
                <a:pos x="69" y="0"/>
              </a:cxn>
              <a:cxn ang="0">
                <a:pos x="69" y="0"/>
              </a:cxn>
            </a:cxnLst>
            <a:rect l="0" t="0" r="r" b="b"/>
            <a:pathLst>
              <a:path w="232" h="297">
                <a:moveTo>
                  <a:pt x="69" y="0"/>
                </a:moveTo>
                <a:lnTo>
                  <a:pt x="109" y="176"/>
                </a:lnTo>
                <a:lnTo>
                  <a:pt x="232" y="297"/>
                </a:lnTo>
                <a:lnTo>
                  <a:pt x="50" y="295"/>
                </a:lnTo>
                <a:lnTo>
                  <a:pt x="0" y="202"/>
                </a:lnTo>
                <a:lnTo>
                  <a:pt x="69" y="0"/>
                </a:lnTo>
                <a:lnTo>
                  <a:pt x="69" y="0"/>
                </a:lnTo>
                <a:close/>
              </a:path>
            </a:pathLst>
          </a:custGeom>
          <a:solidFill>
            <a:srgbClr val="DB91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408" name="Freeform 168"/>
          <p:cNvSpPr>
            <a:spLocks noChangeArrowheads="1"/>
          </p:cNvSpPr>
          <p:nvPr/>
        </p:nvSpPr>
        <p:spPr bwMode="auto">
          <a:xfrm>
            <a:off x="6915150" y="2895600"/>
            <a:ext cx="654050" cy="585788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6" y="85"/>
              </a:cxn>
              <a:cxn ang="0">
                <a:pos x="20" y="107"/>
              </a:cxn>
              <a:cxn ang="0">
                <a:pos x="36" y="132"/>
              </a:cxn>
              <a:cxn ang="0">
                <a:pos x="56" y="163"/>
              </a:cxn>
              <a:cxn ang="0">
                <a:pos x="77" y="194"/>
              </a:cxn>
              <a:cxn ang="0">
                <a:pos x="97" y="223"/>
              </a:cxn>
              <a:cxn ang="0">
                <a:pos x="113" y="249"/>
              </a:cxn>
              <a:cxn ang="0">
                <a:pos x="129" y="267"/>
              </a:cxn>
              <a:cxn ang="0">
                <a:pos x="143" y="288"/>
              </a:cxn>
              <a:cxn ang="0">
                <a:pos x="161" y="306"/>
              </a:cxn>
              <a:cxn ang="0">
                <a:pos x="174" y="324"/>
              </a:cxn>
              <a:cxn ang="0">
                <a:pos x="191" y="339"/>
              </a:cxn>
              <a:cxn ang="0">
                <a:pos x="202" y="353"/>
              </a:cxn>
              <a:cxn ang="0">
                <a:pos x="212" y="362"/>
              </a:cxn>
              <a:cxn ang="0">
                <a:pos x="218" y="369"/>
              </a:cxn>
              <a:cxn ang="0">
                <a:pos x="393" y="353"/>
              </a:cxn>
              <a:cxn ang="0">
                <a:pos x="393" y="348"/>
              </a:cxn>
              <a:cxn ang="0">
                <a:pos x="393" y="341"/>
              </a:cxn>
              <a:cxn ang="0">
                <a:pos x="395" y="330"/>
              </a:cxn>
              <a:cxn ang="0">
                <a:pos x="396" y="316"/>
              </a:cxn>
              <a:cxn ang="0">
                <a:pos x="398" y="300"/>
              </a:cxn>
              <a:cxn ang="0">
                <a:pos x="400" y="283"/>
              </a:cxn>
              <a:cxn ang="0">
                <a:pos x="400" y="264"/>
              </a:cxn>
              <a:cxn ang="0">
                <a:pos x="402" y="246"/>
              </a:cxn>
              <a:cxn ang="0">
                <a:pos x="405" y="226"/>
              </a:cxn>
              <a:cxn ang="0">
                <a:pos x="407" y="202"/>
              </a:cxn>
              <a:cxn ang="0">
                <a:pos x="408" y="172"/>
              </a:cxn>
              <a:cxn ang="0">
                <a:pos x="410" y="143"/>
              </a:cxn>
              <a:cxn ang="0">
                <a:pos x="410" y="114"/>
              </a:cxn>
              <a:cxn ang="0">
                <a:pos x="412" y="85"/>
              </a:cxn>
              <a:cxn ang="0">
                <a:pos x="410" y="62"/>
              </a:cxn>
              <a:cxn ang="0">
                <a:pos x="372" y="65"/>
              </a:cxn>
              <a:cxn ang="0">
                <a:pos x="363" y="148"/>
              </a:cxn>
              <a:cxn ang="0">
                <a:pos x="351" y="142"/>
              </a:cxn>
              <a:cxn ang="0">
                <a:pos x="341" y="135"/>
              </a:cxn>
              <a:cxn ang="0">
                <a:pos x="333" y="129"/>
              </a:cxn>
              <a:cxn ang="0">
                <a:pos x="323" y="123"/>
              </a:cxn>
              <a:cxn ang="0">
                <a:pos x="315" y="116"/>
              </a:cxn>
              <a:cxn ang="0">
                <a:pos x="305" y="108"/>
              </a:cxn>
              <a:cxn ang="0">
                <a:pos x="293" y="99"/>
              </a:cxn>
              <a:cxn ang="0">
                <a:pos x="281" y="86"/>
              </a:cxn>
              <a:cxn ang="0">
                <a:pos x="268" y="72"/>
              </a:cxn>
              <a:cxn ang="0">
                <a:pos x="254" y="59"/>
              </a:cxn>
              <a:cxn ang="0">
                <a:pos x="240" y="44"/>
              </a:cxn>
              <a:cxn ang="0">
                <a:pos x="228" y="28"/>
              </a:cxn>
              <a:cxn ang="0">
                <a:pos x="216" y="16"/>
              </a:cxn>
              <a:cxn ang="0">
                <a:pos x="208" y="7"/>
              </a:cxn>
              <a:cxn ang="0">
                <a:pos x="204" y="2"/>
              </a:cxn>
              <a:cxn ang="0">
                <a:pos x="168" y="19"/>
              </a:cxn>
              <a:cxn ang="0">
                <a:pos x="123" y="25"/>
              </a:cxn>
              <a:cxn ang="0">
                <a:pos x="0" y="72"/>
              </a:cxn>
            </a:cxnLst>
            <a:rect l="0" t="0" r="r" b="b"/>
            <a:pathLst>
              <a:path w="412" h="369">
                <a:moveTo>
                  <a:pt x="0" y="72"/>
                </a:moveTo>
                <a:lnTo>
                  <a:pt x="0" y="74"/>
                </a:lnTo>
                <a:lnTo>
                  <a:pt x="2" y="79"/>
                </a:lnTo>
                <a:lnTo>
                  <a:pt x="6" y="85"/>
                </a:lnTo>
                <a:lnTo>
                  <a:pt x="12" y="96"/>
                </a:lnTo>
                <a:lnTo>
                  <a:pt x="20" y="107"/>
                </a:lnTo>
                <a:lnTo>
                  <a:pt x="28" y="119"/>
                </a:lnTo>
                <a:lnTo>
                  <a:pt x="36" y="132"/>
                </a:lnTo>
                <a:lnTo>
                  <a:pt x="46" y="148"/>
                </a:lnTo>
                <a:lnTo>
                  <a:pt x="56" y="163"/>
                </a:lnTo>
                <a:lnTo>
                  <a:pt x="65" y="179"/>
                </a:lnTo>
                <a:lnTo>
                  <a:pt x="77" y="194"/>
                </a:lnTo>
                <a:lnTo>
                  <a:pt x="87" y="209"/>
                </a:lnTo>
                <a:lnTo>
                  <a:pt x="97" y="223"/>
                </a:lnTo>
                <a:lnTo>
                  <a:pt x="105" y="237"/>
                </a:lnTo>
                <a:lnTo>
                  <a:pt x="113" y="249"/>
                </a:lnTo>
                <a:lnTo>
                  <a:pt x="121" y="258"/>
                </a:lnTo>
                <a:lnTo>
                  <a:pt x="129" y="267"/>
                </a:lnTo>
                <a:lnTo>
                  <a:pt x="135" y="276"/>
                </a:lnTo>
                <a:lnTo>
                  <a:pt x="143" y="288"/>
                </a:lnTo>
                <a:lnTo>
                  <a:pt x="151" y="297"/>
                </a:lnTo>
                <a:lnTo>
                  <a:pt x="161" y="306"/>
                </a:lnTo>
                <a:lnTo>
                  <a:pt x="168" y="315"/>
                </a:lnTo>
                <a:lnTo>
                  <a:pt x="174" y="324"/>
                </a:lnTo>
                <a:lnTo>
                  <a:pt x="184" y="332"/>
                </a:lnTo>
                <a:lnTo>
                  <a:pt x="191" y="339"/>
                </a:lnTo>
                <a:lnTo>
                  <a:pt x="196" y="347"/>
                </a:lnTo>
                <a:lnTo>
                  <a:pt x="202" y="353"/>
                </a:lnTo>
                <a:lnTo>
                  <a:pt x="208" y="358"/>
                </a:lnTo>
                <a:lnTo>
                  <a:pt x="212" y="362"/>
                </a:lnTo>
                <a:lnTo>
                  <a:pt x="216" y="365"/>
                </a:lnTo>
                <a:lnTo>
                  <a:pt x="218" y="369"/>
                </a:lnTo>
                <a:lnTo>
                  <a:pt x="393" y="355"/>
                </a:lnTo>
                <a:lnTo>
                  <a:pt x="393" y="353"/>
                </a:lnTo>
                <a:lnTo>
                  <a:pt x="393" y="352"/>
                </a:lnTo>
                <a:lnTo>
                  <a:pt x="393" y="348"/>
                </a:lnTo>
                <a:lnTo>
                  <a:pt x="393" y="346"/>
                </a:lnTo>
                <a:lnTo>
                  <a:pt x="393" y="341"/>
                </a:lnTo>
                <a:lnTo>
                  <a:pt x="395" y="336"/>
                </a:lnTo>
                <a:lnTo>
                  <a:pt x="395" y="330"/>
                </a:lnTo>
                <a:lnTo>
                  <a:pt x="395" y="324"/>
                </a:lnTo>
                <a:lnTo>
                  <a:pt x="396" y="316"/>
                </a:lnTo>
                <a:lnTo>
                  <a:pt x="396" y="309"/>
                </a:lnTo>
                <a:lnTo>
                  <a:pt x="398" y="300"/>
                </a:lnTo>
                <a:lnTo>
                  <a:pt x="398" y="292"/>
                </a:lnTo>
                <a:lnTo>
                  <a:pt x="400" y="283"/>
                </a:lnTo>
                <a:lnTo>
                  <a:pt x="400" y="274"/>
                </a:lnTo>
                <a:lnTo>
                  <a:pt x="400" y="264"/>
                </a:lnTo>
                <a:lnTo>
                  <a:pt x="402" y="255"/>
                </a:lnTo>
                <a:lnTo>
                  <a:pt x="402" y="246"/>
                </a:lnTo>
                <a:lnTo>
                  <a:pt x="402" y="237"/>
                </a:lnTo>
                <a:lnTo>
                  <a:pt x="405" y="226"/>
                </a:lnTo>
                <a:lnTo>
                  <a:pt x="405" y="215"/>
                </a:lnTo>
                <a:lnTo>
                  <a:pt x="407" y="202"/>
                </a:lnTo>
                <a:lnTo>
                  <a:pt x="407" y="188"/>
                </a:lnTo>
                <a:lnTo>
                  <a:pt x="408" y="172"/>
                </a:lnTo>
                <a:lnTo>
                  <a:pt x="410" y="158"/>
                </a:lnTo>
                <a:lnTo>
                  <a:pt x="410" y="143"/>
                </a:lnTo>
                <a:lnTo>
                  <a:pt x="410" y="128"/>
                </a:lnTo>
                <a:lnTo>
                  <a:pt x="410" y="114"/>
                </a:lnTo>
                <a:lnTo>
                  <a:pt x="412" y="99"/>
                </a:lnTo>
                <a:lnTo>
                  <a:pt x="412" y="85"/>
                </a:lnTo>
                <a:lnTo>
                  <a:pt x="412" y="72"/>
                </a:lnTo>
                <a:lnTo>
                  <a:pt x="410" y="62"/>
                </a:lnTo>
                <a:lnTo>
                  <a:pt x="410" y="53"/>
                </a:lnTo>
                <a:lnTo>
                  <a:pt x="372" y="65"/>
                </a:lnTo>
                <a:lnTo>
                  <a:pt x="369" y="152"/>
                </a:lnTo>
                <a:lnTo>
                  <a:pt x="363" y="148"/>
                </a:lnTo>
                <a:lnTo>
                  <a:pt x="357" y="144"/>
                </a:lnTo>
                <a:lnTo>
                  <a:pt x="351" y="142"/>
                </a:lnTo>
                <a:lnTo>
                  <a:pt x="347" y="139"/>
                </a:lnTo>
                <a:lnTo>
                  <a:pt x="341" y="135"/>
                </a:lnTo>
                <a:lnTo>
                  <a:pt x="337" y="132"/>
                </a:lnTo>
                <a:lnTo>
                  <a:pt x="333" y="129"/>
                </a:lnTo>
                <a:lnTo>
                  <a:pt x="329" y="126"/>
                </a:lnTo>
                <a:lnTo>
                  <a:pt x="323" y="123"/>
                </a:lnTo>
                <a:lnTo>
                  <a:pt x="319" y="120"/>
                </a:lnTo>
                <a:lnTo>
                  <a:pt x="315" y="116"/>
                </a:lnTo>
                <a:lnTo>
                  <a:pt x="309" y="112"/>
                </a:lnTo>
                <a:lnTo>
                  <a:pt x="305" y="108"/>
                </a:lnTo>
                <a:lnTo>
                  <a:pt x="300" y="103"/>
                </a:lnTo>
                <a:lnTo>
                  <a:pt x="293" y="99"/>
                </a:lnTo>
                <a:lnTo>
                  <a:pt x="288" y="93"/>
                </a:lnTo>
                <a:lnTo>
                  <a:pt x="281" y="86"/>
                </a:lnTo>
                <a:lnTo>
                  <a:pt x="276" y="80"/>
                </a:lnTo>
                <a:lnTo>
                  <a:pt x="268" y="72"/>
                </a:lnTo>
                <a:lnTo>
                  <a:pt x="262" y="67"/>
                </a:lnTo>
                <a:lnTo>
                  <a:pt x="254" y="59"/>
                </a:lnTo>
                <a:lnTo>
                  <a:pt x="248" y="51"/>
                </a:lnTo>
                <a:lnTo>
                  <a:pt x="240" y="44"/>
                </a:lnTo>
                <a:lnTo>
                  <a:pt x="234" y="36"/>
                </a:lnTo>
                <a:lnTo>
                  <a:pt x="228" y="28"/>
                </a:lnTo>
                <a:lnTo>
                  <a:pt x="222" y="22"/>
                </a:lnTo>
                <a:lnTo>
                  <a:pt x="216" y="16"/>
                </a:lnTo>
                <a:lnTo>
                  <a:pt x="212" y="12"/>
                </a:lnTo>
                <a:lnTo>
                  <a:pt x="208" y="7"/>
                </a:lnTo>
                <a:lnTo>
                  <a:pt x="204" y="4"/>
                </a:lnTo>
                <a:lnTo>
                  <a:pt x="204" y="2"/>
                </a:lnTo>
                <a:lnTo>
                  <a:pt x="204" y="0"/>
                </a:lnTo>
                <a:lnTo>
                  <a:pt x="168" y="19"/>
                </a:lnTo>
                <a:lnTo>
                  <a:pt x="240" y="120"/>
                </a:lnTo>
                <a:lnTo>
                  <a:pt x="123" y="25"/>
                </a:lnTo>
                <a:lnTo>
                  <a:pt x="0" y="72"/>
                </a:lnTo>
                <a:lnTo>
                  <a:pt x="0" y="72"/>
                </a:lnTo>
                <a:close/>
              </a:path>
            </a:pathLst>
          </a:custGeom>
          <a:solidFill>
            <a:srgbClr val="FFB0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409" name="Freeform 169"/>
          <p:cNvSpPr>
            <a:spLocks noChangeArrowheads="1"/>
          </p:cNvSpPr>
          <p:nvPr/>
        </p:nvSpPr>
        <p:spPr bwMode="auto">
          <a:xfrm>
            <a:off x="6610350" y="2627313"/>
            <a:ext cx="733425" cy="622300"/>
          </a:xfrm>
          <a:custGeom>
            <a:avLst/>
            <a:gdLst/>
            <a:ahLst/>
            <a:cxnLst>
              <a:cxn ang="0">
                <a:pos x="155" y="392"/>
              </a:cxn>
              <a:cxn ang="0">
                <a:pos x="168" y="389"/>
              </a:cxn>
              <a:cxn ang="0">
                <a:pos x="188" y="386"/>
              </a:cxn>
              <a:cxn ang="0">
                <a:pos x="212" y="383"/>
              </a:cxn>
              <a:cxn ang="0">
                <a:pos x="240" y="376"/>
              </a:cxn>
              <a:cxn ang="0">
                <a:pos x="269" y="371"/>
              </a:cxn>
              <a:cxn ang="0">
                <a:pos x="299" y="364"/>
              </a:cxn>
              <a:cxn ang="0">
                <a:pos x="327" y="357"/>
              </a:cxn>
              <a:cxn ang="0">
                <a:pos x="350" y="348"/>
              </a:cxn>
              <a:cxn ang="0">
                <a:pos x="374" y="337"/>
              </a:cxn>
              <a:cxn ang="0">
                <a:pos x="394" y="327"/>
              </a:cxn>
              <a:cxn ang="0">
                <a:pos x="412" y="318"/>
              </a:cxn>
              <a:cxn ang="0">
                <a:pos x="426" y="309"/>
              </a:cxn>
              <a:cxn ang="0">
                <a:pos x="438" y="301"/>
              </a:cxn>
              <a:cxn ang="0">
                <a:pos x="444" y="298"/>
              </a:cxn>
              <a:cxn ang="0">
                <a:pos x="360" y="118"/>
              </a:cxn>
              <a:cxn ang="0">
                <a:pos x="462" y="30"/>
              </a:cxn>
              <a:cxn ang="0">
                <a:pos x="2" y="18"/>
              </a:cxn>
              <a:cxn ang="0">
                <a:pos x="0" y="50"/>
              </a:cxn>
              <a:cxn ang="0">
                <a:pos x="2" y="61"/>
              </a:cxn>
              <a:cxn ang="0">
                <a:pos x="8" y="81"/>
              </a:cxn>
              <a:cxn ang="0">
                <a:pos x="18" y="110"/>
              </a:cxn>
              <a:cxn ang="0">
                <a:pos x="27" y="142"/>
              </a:cxn>
              <a:cxn ang="0">
                <a:pos x="41" y="179"/>
              </a:cxn>
              <a:cxn ang="0">
                <a:pos x="55" y="214"/>
              </a:cxn>
              <a:cxn ang="0">
                <a:pos x="71" y="249"/>
              </a:cxn>
              <a:cxn ang="0">
                <a:pos x="87" y="278"/>
              </a:cxn>
              <a:cxn ang="0">
                <a:pos x="101" y="306"/>
              </a:cxn>
              <a:cxn ang="0">
                <a:pos x="115" y="329"/>
              </a:cxn>
              <a:cxn ang="0">
                <a:pos x="127" y="349"/>
              </a:cxn>
              <a:cxn ang="0">
                <a:pos x="134" y="366"/>
              </a:cxn>
              <a:cxn ang="0">
                <a:pos x="143" y="378"/>
              </a:cxn>
              <a:cxn ang="0">
                <a:pos x="146" y="387"/>
              </a:cxn>
              <a:cxn ang="0">
                <a:pos x="150" y="392"/>
              </a:cxn>
            </a:cxnLst>
            <a:rect l="0" t="0" r="r" b="b"/>
            <a:pathLst>
              <a:path w="462" h="392">
                <a:moveTo>
                  <a:pt x="150" y="392"/>
                </a:moveTo>
                <a:lnTo>
                  <a:pt x="155" y="392"/>
                </a:lnTo>
                <a:lnTo>
                  <a:pt x="160" y="390"/>
                </a:lnTo>
                <a:lnTo>
                  <a:pt x="168" y="389"/>
                </a:lnTo>
                <a:lnTo>
                  <a:pt x="176" y="387"/>
                </a:lnTo>
                <a:lnTo>
                  <a:pt x="188" y="386"/>
                </a:lnTo>
                <a:lnTo>
                  <a:pt x="198" y="384"/>
                </a:lnTo>
                <a:lnTo>
                  <a:pt x="212" y="383"/>
                </a:lnTo>
                <a:lnTo>
                  <a:pt x="226" y="380"/>
                </a:lnTo>
                <a:lnTo>
                  <a:pt x="240" y="376"/>
                </a:lnTo>
                <a:lnTo>
                  <a:pt x="253" y="373"/>
                </a:lnTo>
                <a:lnTo>
                  <a:pt x="269" y="371"/>
                </a:lnTo>
                <a:lnTo>
                  <a:pt x="283" y="367"/>
                </a:lnTo>
                <a:lnTo>
                  <a:pt x="299" y="364"/>
                </a:lnTo>
                <a:lnTo>
                  <a:pt x="313" y="360"/>
                </a:lnTo>
                <a:lnTo>
                  <a:pt x="327" y="357"/>
                </a:lnTo>
                <a:lnTo>
                  <a:pt x="339" y="352"/>
                </a:lnTo>
                <a:lnTo>
                  <a:pt x="350" y="348"/>
                </a:lnTo>
                <a:lnTo>
                  <a:pt x="362" y="343"/>
                </a:lnTo>
                <a:lnTo>
                  <a:pt x="374" y="337"/>
                </a:lnTo>
                <a:lnTo>
                  <a:pt x="384" y="332"/>
                </a:lnTo>
                <a:lnTo>
                  <a:pt x="394" y="327"/>
                </a:lnTo>
                <a:lnTo>
                  <a:pt x="402" y="321"/>
                </a:lnTo>
                <a:lnTo>
                  <a:pt x="412" y="318"/>
                </a:lnTo>
                <a:lnTo>
                  <a:pt x="420" y="313"/>
                </a:lnTo>
                <a:lnTo>
                  <a:pt x="426" y="309"/>
                </a:lnTo>
                <a:lnTo>
                  <a:pt x="432" y="304"/>
                </a:lnTo>
                <a:lnTo>
                  <a:pt x="438" y="301"/>
                </a:lnTo>
                <a:lnTo>
                  <a:pt x="440" y="300"/>
                </a:lnTo>
                <a:lnTo>
                  <a:pt x="444" y="298"/>
                </a:lnTo>
                <a:lnTo>
                  <a:pt x="446" y="297"/>
                </a:lnTo>
                <a:lnTo>
                  <a:pt x="360" y="118"/>
                </a:lnTo>
                <a:lnTo>
                  <a:pt x="446" y="121"/>
                </a:lnTo>
                <a:lnTo>
                  <a:pt x="462" y="30"/>
                </a:lnTo>
                <a:lnTo>
                  <a:pt x="362" y="0"/>
                </a:lnTo>
                <a:lnTo>
                  <a:pt x="2" y="18"/>
                </a:lnTo>
                <a:lnTo>
                  <a:pt x="0" y="49"/>
                </a:lnTo>
                <a:lnTo>
                  <a:pt x="0" y="50"/>
                </a:lnTo>
                <a:lnTo>
                  <a:pt x="0" y="53"/>
                </a:lnTo>
                <a:lnTo>
                  <a:pt x="2" y="61"/>
                </a:lnTo>
                <a:lnTo>
                  <a:pt x="6" y="70"/>
                </a:lnTo>
                <a:lnTo>
                  <a:pt x="8" y="81"/>
                </a:lnTo>
                <a:lnTo>
                  <a:pt x="12" y="95"/>
                </a:lnTo>
                <a:lnTo>
                  <a:pt x="18" y="110"/>
                </a:lnTo>
                <a:lnTo>
                  <a:pt x="24" y="125"/>
                </a:lnTo>
                <a:lnTo>
                  <a:pt x="27" y="142"/>
                </a:lnTo>
                <a:lnTo>
                  <a:pt x="36" y="160"/>
                </a:lnTo>
                <a:lnTo>
                  <a:pt x="41" y="179"/>
                </a:lnTo>
                <a:lnTo>
                  <a:pt x="49" y="197"/>
                </a:lnTo>
                <a:lnTo>
                  <a:pt x="55" y="214"/>
                </a:lnTo>
                <a:lnTo>
                  <a:pt x="63" y="232"/>
                </a:lnTo>
                <a:lnTo>
                  <a:pt x="71" y="249"/>
                </a:lnTo>
                <a:lnTo>
                  <a:pt x="79" y="265"/>
                </a:lnTo>
                <a:lnTo>
                  <a:pt x="87" y="278"/>
                </a:lnTo>
                <a:lnTo>
                  <a:pt x="95" y="292"/>
                </a:lnTo>
                <a:lnTo>
                  <a:pt x="101" y="306"/>
                </a:lnTo>
                <a:lnTo>
                  <a:pt x="109" y="318"/>
                </a:lnTo>
                <a:lnTo>
                  <a:pt x="115" y="329"/>
                </a:lnTo>
                <a:lnTo>
                  <a:pt x="120" y="340"/>
                </a:lnTo>
                <a:lnTo>
                  <a:pt x="127" y="349"/>
                </a:lnTo>
                <a:lnTo>
                  <a:pt x="131" y="358"/>
                </a:lnTo>
                <a:lnTo>
                  <a:pt x="134" y="366"/>
                </a:lnTo>
                <a:lnTo>
                  <a:pt x="139" y="372"/>
                </a:lnTo>
                <a:lnTo>
                  <a:pt x="143" y="378"/>
                </a:lnTo>
                <a:lnTo>
                  <a:pt x="144" y="383"/>
                </a:lnTo>
                <a:lnTo>
                  <a:pt x="146" y="387"/>
                </a:lnTo>
                <a:lnTo>
                  <a:pt x="148" y="390"/>
                </a:lnTo>
                <a:lnTo>
                  <a:pt x="150" y="392"/>
                </a:lnTo>
                <a:lnTo>
                  <a:pt x="150" y="39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410" name="Freeform 170"/>
          <p:cNvSpPr>
            <a:spLocks noChangeArrowheads="1"/>
          </p:cNvSpPr>
          <p:nvPr/>
        </p:nvSpPr>
        <p:spPr bwMode="auto">
          <a:xfrm>
            <a:off x="7516813" y="2417763"/>
            <a:ext cx="798512" cy="1220787"/>
          </a:xfrm>
          <a:custGeom>
            <a:avLst/>
            <a:gdLst/>
            <a:ahLst/>
            <a:cxnLst>
              <a:cxn ang="0">
                <a:pos x="12" y="647"/>
              </a:cxn>
              <a:cxn ang="0">
                <a:pos x="325" y="654"/>
              </a:cxn>
              <a:cxn ang="0">
                <a:pos x="253" y="105"/>
              </a:cxn>
              <a:cxn ang="0">
                <a:pos x="16" y="116"/>
              </a:cxn>
              <a:cxn ang="0">
                <a:pos x="0" y="19"/>
              </a:cxn>
              <a:cxn ang="0">
                <a:pos x="374" y="0"/>
              </a:cxn>
              <a:cxn ang="0">
                <a:pos x="503" y="769"/>
              </a:cxn>
              <a:cxn ang="0">
                <a:pos x="4" y="746"/>
              </a:cxn>
              <a:cxn ang="0">
                <a:pos x="12" y="647"/>
              </a:cxn>
              <a:cxn ang="0">
                <a:pos x="12" y="647"/>
              </a:cxn>
            </a:cxnLst>
            <a:rect l="0" t="0" r="r" b="b"/>
            <a:pathLst>
              <a:path w="503" h="769">
                <a:moveTo>
                  <a:pt x="12" y="647"/>
                </a:moveTo>
                <a:lnTo>
                  <a:pt x="325" y="654"/>
                </a:lnTo>
                <a:lnTo>
                  <a:pt x="253" y="105"/>
                </a:lnTo>
                <a:lnTo>
                  <a:pt x="16" y="116"/>
                </a:lnTo>
                <a:lnTo>
                  <a:pt x="0" y="19"/>
                </a:lnTo>
                <a:lnTo>
                  <a:pt x="374" y="0"/>
                </a:lnTo>
                <a:lnTo>
                  <a:pt x="503" y="769"/>
                </a:lnTo>
                <a:lnTo>
                  <a:pt x="4" y="746"/>
                </a:lnTo>
                <a:lnTo>
                  <a:pt x="12" y="647"/>
                </a:lnTo>
                <a:lnTo>
                  <a:pt x="12" y="647"/>
                </a:lnTo>
                <a:close/>
              </a:path>
            </a:pathLst>
          </a:custGeom>
          <a:solidFill>
            <a:srgbClr val="D6DE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411" name="Freeform 171"/>
          <p:cNvSpPr>
            <a:spLocks noChangeArrowheads="1"/>
          </p:cNvSpPr>
          <p:nvPr/>
        </p:nvSpPr>
        <p:spPr bwMode="auto">
          <a:xfrm>
            <a:off x="6653213" y="2620963"/>
            <a:ext cx="627062" cy="58420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6"/>
              </a:cxn>
              <a:cxn ang="0">
                <a:pos x="2" y="9"/>
              </a:cxn>
              <a:cxn ang="0">
                <a:pos x="2" y="14"/>
              </a:cxn>
              <a:cxn ang="0">
                <a:pos x="5" y="20"/>
              </a:cxn>
              <a:cxn ang="0">
                <a:pos x="7" y="28"/>
              </a:cxn>
              <a:cxn ang="0">
                <a:pos x="9" y="37"/>
              </a:cxn>
              <a:cxn ang="0">
                <a:pos x="10" y="48"/>
              </a:cxn>
              <a:cxn ang="0">
                <a:pos x="12" y="57"/>
              </a:cxn>
              <a:cxn ang="0">
                <a:pos x="14" y="69"/>
              </a:cxn>
              <a:cxn ang="0">
                <a:pos x="18" y="81"/>
              </a:cxn>
              <a:cxn ang="0">
                <a:pos x="22" y="95"/>
              </a:cxn>
              <a:cxn ang="0">
                <a:pos x="24" y="109"/>
              </a:cxn>
              <a:cxn ang="0">
                <a:pos x="30" y="125"/>
              </a:cxn>
              <a:cxn ang="0">
                <a:pos x="34" y="140"/>
              </a:cxn>
              <a:cxn ang="0">
                <a:pos x="38" y="155"/>
              </a:cxn>
              <a:cxn ang="0">
                <a:pos x="44" y="172"/>
              </a:cxn>
              <a:cxn ang="0">
                <a:pos x="50" y="189"/>
              </a:cxn>
              <a:cxn ang="0">
                <a:pos x="58" y="206"/>
              </a:cxn>
              <a:cxn ang="0">
                <a:pos x="66" y="224"/>
              </a:cxn>
              <a:cxn ang="0">
                <a:pos x="74" y="241"/>
              </a:cxn>
              <a:cxn ang="0">
                <a:pos x="84" y="259"/>
              </a:cxn>
              <a:cxn ang="0">
                <a:pos x="92" y="276"/>
              </a:cxn>
              <a:cxn ang="0">
                <a:pos x="100" y="293"/>
              </a:cxn>
              <a:cxn ang="0">
                <a:pos x="107" y="308"/>
              </a:cxn>
              <a:cxn ang="0">
                <a:pos x="116" y="322"/>
              </a:cxn>
              <a:cxn ang="0">
                <a:pos x="123" y="336"/>
              </a:cxn>
              <a:cxn ang="0">
                <a:pos x="129" y="347"/>
              </a:cxn>
              <a:cxn ang="0">
                <a:pos x="133" y="356"/>
              </a:cxn>
              <a:cxn ang="0">
                <a:pos x="139" y="362"/>
              </a:cxn>
              <a:cxn ang="0">
                <a:pos x="141" y="367"/>
              </a:cxn>
              <a:cxn ang="0">
                <a:pos x="143" y="368"/>
              </a:cxn>
              <a:cxn ang="0">
                <a:pos x="177" y="361"/>
              </a:cxn>
              <a:cxn ang="0">
                <a:pos x="149" y="257"/>
              </a:cxn>
              <a:cxn ang="0">
                <a:pos x="205" y="356"/>
              </a:cxn>
              <a:cxn ang="0">
                <a:pos x="242" y="350"/>
              </a:cxn>
              <a:cxn ang="0">
                <a:pos x="213" y="243"/>
              </a:cxn>
              <a:cxn ang="0">
                <a:pos x="274" y="342"/>
              </a:cxn>
              <a:cxn ang="0">
                <a:pos x="306" y="330"/>
              </a:cxn>
              <a:cxn ang="0">
                <a:pos x="274" y="220"/>
              </a:cxn>
              <a:cxn ang="0">
                <a:pos x="344" y="316"/>
              </a:cxn>
              <a:cxn ang="0">
                <a:pos x="383" y="298"/>
              </a:cxn>
              <a:cxn ang="0">
                <a:pos x="296" y="92"/>
              </a:cxn>
              <a:cxn ang="0">
                <a:pos x="389" y="99"/>
              </a:cxn>
              <a:cxn ang="0">
                <a:pos x="395" y="49"/>
              </a:cxn>
              <a:cxn ang="0">
                <a:pos x="276" y="22"/>
              </a:cxn>
              <a:cxn ang="0">
                <a:pos x="272" y="0"/>
              </a:cxn>
              <a:cxn ang="0">
                <a:pos x="0" y="4"/>
              </a:cxn>
              <a:cxn ang="0">
                <a:pos x="0" y="4"/>
              </a:cxn>
            </a:cxnLst>
            <a:rect l="0" t="0" r="r" b="b"/>
            <a:pathLst>
              <a:path w="395" h="368">
                <a:moveTo>
                  <a:pt x="0" y="4"/>
                </a:moveTo>
                <a:lnTo>
                  <a:pt x="0" y="6"/>
                </a:lnTo>
                <a:lnTo>
                  <a:pt x="2" y="9"/>
                </a:lnTo>
                <a:lnTo>
                  <a:pt x="2" y="14"/>
                </a:lnTo>
                <a:lnTo>
                  <a:pt x="5" y="20"/>
                </a:lnTo>
                <a:lnTo>
                  <a:pt x="7" y="28"/>
                </a:lnTo>
                <a:lnTo>
                  <a:pt x="9" y="37"/>
                </a:lnTo>
                <a:lnTo>
                  <a:pt x="10" y="48"/>
                </a:lnTo>
                <a:lnTo>
                  <a:pt x="12" y="57"/>
                </a:lnTo>
                <a:lnTo>
                  <a:pt x="14" y="69"/>
                </a:lnTo>
                <a:lnTo>
                  <a:pt x="18" y="81"/>
                </a:lnTo>
                <a:lnTo>
                  <a:pt x="22" y="95"/>
                </a:lnTo>
                <a:lnTo>
                  <a:pt x="24" y="109"/>
                </a:lnTo>
                <a:lnTo>
                  <a:pt x="30" y="125"/>
                </a:lnTo>
                <a:lnTo>
                  <a:pt x="34" y="140"/>
                </a:lnTo>
                <a:lnTo>
                  <a:pt x="38" y="155"/>
                </a:lnTo>
                <a:lnTo>
                  <a:pt x="44" y="172"/>
                </a:lnTo>
                <a:lnTo>
                  <a:pt x="50" y="189"/>
                </a:lnTo>
                <a:lnTo>
                  <a:pt x="58" y="206"/>
                </a:lnTo>
                <a:lnTo>
                  <a:pt x="66" y="224"/>
                </a:lnTo>
                <a:lnTo>
                  <a:pt x="74" y="241"/>
                </a:lnTo>
                <a:lnTo>
                  <a:pt x="84" y="259"/>
                </a:lnTo>
                <a:lnTo>
                  <a:pt x="92" y="276"/>
                </a:lnTo>
                <a:lnTo>
                  <a:pt x="100" y="293"/>
                </a:lnTo>
                <a:lnTo>
                  <a:pt x="107" y="308"/>
                </a:lnTo>
                <a:lnTo>
                  <a:pt x="116" y="322"/>
                </a:lnTo>
                <a:lnTo>
                  <a:pt x="123" y="336"/>
                </a:lnTo>
                <a:lnTo>
                  <a:pt x="129" y="347"/>
                </a:lnTo>
                <a:lnTo>
                  <a:pt x="133" y="356"/>
                </a:lnTo>
                <a:lnTo>
                  <a:pt x="139" y="362"/>
                </a:lnTo>
                <a:lnTo>
                  <a:pt x="141" y="367"/>
                </a:lnTo>
                <a:lnTo>
                  <a:pt x="143" y="368"/>
                </a:lnTo>
                <a:lnTo>
                  <a:pt x="177" y="361"/>
                </a:lnTo>
                <a:lnTo>
                  <a:pt x="149" y="257"/>
                </a:lnTo>
                <a:lnTo>
                  <a:pt x="205" y="356"/>
                </a:lnTo>
                <a:lnTo>
                  <a:pt x="242" y="350"/>
                </a:lnTo>
                <a:lnTo>
                  <a:pt x="213" y="243"/>
                </a:lnTo>
                <a:lnTo>
                  <a:pt x="274" y="342"/>
                </a:lnTo>
                <a:lnTo>
                  <a:pt x="306" y="330"/>
                </a:lnTo>
                <a:lnTo>
                  <a:pt x="274" y="220"/>
                </a:lnTo>
                <a:lnTo>
                  <a:pt x="344" y="316"/>
                </a:lnTo>
                <a:lnTo>
                  <a:pt x="383" y="298"/>
                </a:lnTo>
                <a:lnTo>
                  <a:pt x="296" y="92"/>
                </a:lnTo>
                <a:lnTo>
                  <a:pt x="389" y="99"/>
                </a:lnTo>
                <a:lnTo>
                  <a:pt x="395" y="49"/>
                </a:lnTo>
                <a:lnTo>
                  <a:pt x="276" y="22"/>
                </a:lnTo>
                <a:lnTo>
                  <a:pt x="272" y="0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F0C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412" name="Freeform 172"/>
          <p:cNvSpPr>
            <a:spLocks noChangeArrowheads="1"/>
          </p:cNvSpPr>
          <p:nvPr/>
        </p:nvSpPr>
        <p:spPr bwMode="auto">
          <a:xfrm>
            <a:off x="6415088" y="2443163"/>
            <a:ext cx="1128712" cy="1163637"/>
          </a:xfrm>
          <a:custGeom>
            <a:avLst/>
            <a:gdLst/>
            <a:ahLst/>
            <a:cxnLst>
              <a:cxn ang="0">
                <a:pos x="125" y="135"/>
              </a:cxn>
              <a:cxn ang="0">
                <a:pos x="711" y="100"/>
              </a:cxn>
              <a:cxn ang="0">
                <a:pos x="701" y="0"/>
              </a:cxn>
              <a:cxn ang="0">
                <a:pos x="29" y="26"/>
              </a:cxn>
              <a:cxn ang="0">
                <a:pos x="0" y="712"/>
              </a:cxn>
              <a:cxn ang="0">
                <a:pos x="699" y="733"/>
              </a:cxn>
              <a:cxn ang="0">
                <a:pos x="710" y="633"/>
              </a:cxn>
              <a:cxn ang="0">
                <a:pos x="136" y="615"/>
              </a:cxn>
              <a:cxn ang="0">
                <a:pos x="125" y="135"/>
              </a:cxn>
              <a:cxn ang="0">
                <a:pos x="125" y="135"/>
              </a:cxn>
            </a:cxnLst>
            <a:rect l="0" t="0" r="r" b="b"/>
            <a:pathLst>
              <a:path w="711" h="733">
                <a:moveTo>
                  <a:pt x="125" y="135"/>
                </a:moveTo>
                <a:lnTo>
                  <a:pt x="711" y="100"/>
                </a:lnTo>
                <a:lnTo>
                  <a:pt x="701" y="0"/>
                </a:lnTo>
                <a:lnTo>
                  <a:pt x="29" y="26"/>
                </a:lnTo>
                <a:lnTo>
                  <a:pt x="0" y="712"/>
                </a:lnTo>
                <a:lnTo>
                  <a:pt x="699" y="733"/>
                </a:lnTo>
                <a:lnTo>
                  <a:pt x="710" y="633"/>
                </a:lnTo>
                <a:lnTo>
                  <a:pt x="136" y="615"/>
                </a:lnTo>
                <a:lnTo>
                  <a:pt x="125" y="135"/>
                </a:lnTo>
                <a:lnTo>
                  <a:pt x="125" y="135"/>
                </a:lnTo>
                <a:close/>
              </a:path>
            </a:pathLst>
          </a:custGeom>
          <a:solidFill>
            <a:srgbClr val="F0EF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413" name="Freeform 173"/>
          <p:cNvSpPr>
            <a:spLocks noChangeArrowheads="1"/>
          </p:cNvSpPr>
          <p:nvPr/>
        </p:nvSpPr>
        <p:spPr bwMode="auto">
          <a:xfrm>
            <a:off x="7011988" y="4033838"/>
            <a:ext cx="460375" cy="138112"/>
          </a:xfrm>
          <a:custGeom>
            <a:avLst/>
            <a:gdLst/>
            <a:ahLst/>
            <a:cxnLst>
              <a:cxn ang="0">
                <a:pos x="0" y="87"/>
              </a:cxn>
              <a:cxn ang="0">
                <a:pos x="276" y="87"/>
              </a:cxn>
              <a:cxn ang="0">
                <a:pos x="290" y="0"/>
              </a:cxn>
              <a:cxn ang="0">
                <a:pos x="0" y="87"/>
              </a:cxn>
              <a:cxn ang="0">
                <a:pos x="0" y="87"/>
              </a:cxn>
            </a:cxnLst>
            <a:rect l="0" t="0" r="r" b="b"/>
            <a:pathLst>
              <a:path w="290" h="87">
                <a:moveTo>
                  <a:pt x="0" y="87"/>
                </a:moveTo>
                <a:lnTo>
                  <a:pt x="276" y="87"/>
                </a:lnTo>
                <a:lnTo>
                  <a:pt x="290" y="0"/>
                </a:lnTo>
                <a:lnTo>
                  <a:pt x="0" y="87"/>
                </a:lnTo>
                <a:lnTo>
                  <a:pt x="0" y="87"/>
                </a:lnTo>
                <a:close/>
              </a:path>
            </a:pathLst>
          </a:custGeom>
          <a:solidFill>
            <a:srgbClr val="916E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414" name="Freeform 174"/>
          <p:cNvSpPr>
            <a:spLocks noChangeArrowheads="1"/>
          </p:cNvSpPr>
          <p:nvPr/>
        </p:nvSpPr>
        <p:spPr bwMode="auto">
          <a:xfrm>
            <a:off x="8167688" y="3741738"/>
            <a:ext cx="198437" cy="144462"/>
          </a:xfrm>
          <a:custGeom>
            <a:avLst/>
            <a:gdLst/>
            <a:ahLst/>
            <a:cxnLst>
              <a:cxn ang="0">
                <a:pos x="27" y="91"/>
              </a:cxn>
              <a:cxn ang="0">
                <a:pos x="34" y="61"/>
              </a:cxn>
              <a:cxn ang="0">
                <a:pos x="0" y="55"/>
              </a:cxn>
              <a:cxn ang="0">
                <a:pos x="0" y="53"/>
              </a:cxn>
              <a:cxn ang="0">
                <a:pos x="2" y="52"/>
              </a:cxn>
              <a:cxn ang="0">
                <a:pos x="4" y="49"/>
              </a:cxn>
              <a:cxn ang="0">
                <a:pos x="8" y="44"/>
              </a:cxn>
              <a:cxn ang="0">
                <a:pos x="10" y="40"/>
              </a:cxn>
              <a:cxn ang="0">
                <a:pos x="16" y="35"/>
              </a:cxn>
              <a:cxn ang="0">
                <a:pos x="20" y="31"/>
              </a:cxn>
              <a:cxn ang="0">
                <a:pos x="26" y="24"/>
              </a:cxn>
              <a:cxn ang="0">
                <a:pos x="32" y="19"/>
              </a:cxn>
              <a:cxn ang="0">
                <a:pos x="39" y="13"/>
              </a:cxn>
              <a:cxn ang="0">
                <a:pos x="46" y="9"/>
              </a:cxn>
              <a:cxn ang="0">
                <a:pos x="53" y="6"/>
              </a:cxn>
              <a:cxn ang="0">
                <a:pos x="62" y="3"/>
              </a:cxn>
              <a:cxn ang="0">
                <a:pos x="71" y="1"/>
              </a:cxn>
              <a:cxn ang="0">
                <a:pos x="79" y="0"/>
              </a:cxn>
              <a:cxn ang="0">
                <a:pos x="89" y="1"/>
              </a:cxn>
              <a:cxn ang="0">
                <a:pos x="97" y="4"/>
              </a:cxn>
              <a:cxn ang="0">
                <a:pos x="105" y="7"/>
              </a:cxn>
              <a:cxn ang="0">
                <a:pos x="111" y="12"/>
              </a:cxn>
              <a:cxn ang="0">
                <a:pos x="115" y="18"/>
              </a:cxn>
              <a:cxn ang="0">
                <a:pos x="119" y="23"/>
              </a:cxn>
              <a:cxn ang="0">
                <a:pos x="121" y="31"/>
              </a:cxn>
              <a:cxn ang="0">
                <a:pos x="123" y="36"/>
              </a:cxn>
              <a:cxn ang="0">
                <a:pos x="125" y="44"/>
              </a:cxn>
              <a:cxn ang="0">
                <a:pos x="125" y="50"/>
              </a:cxn>
              <a:cxn ang="0">
                <a:pos x="125" y="56"/>
              </a:cxn>
              <a:cxn ang="0">
                <a:pos x="123" y="63"/>
              </a:cxn>
              <a:cxn ang="0">
                <a:pos x="123" y="67"/>
              </a:cxn>
              <a:cxn ang="0">
                <a:pos x="121" y="72"/>
              </a:cxn>
              <a:cxn ang="0">
                <a:pos x="121" y="76"/>
              </a:cxn>
              <a:cxn ang="0">
                <a:pos x="121" y="78"/>
              </a:cxn>
              <a:cxn ang="0">
                <a:pos x="121" y="79"/>
              </a:cxn>
              <a:cxn ang="0">
                <a:pos x="27" y="91"/>
              </a:cxn>
              <a:cxn ang="0">
                <a:pos x="27" y="91"/>
              </a:cxn>
            </a:cxnLst>
            <a:rect l="0" t="0" r="r" b="b"/>
            <a:pathLst>
              <a:path w="125" h="91">
                <a:moveTo>
                  <a:pt x="27" y="91"/>
                </a:moveTo>
                <a:lnTo>
                  <a:pt x="34" y="61"/>
                </a:lnTo>
                <a:lnTo>
                  <a:pt x="0" y="55"/>
                </a:lnTo>
                <a:lnTo>
                  <a:pt x="0" y="53"/>
                </a:lnTo>
                <a:lnTo>
                  <a:pt x="2" y="52"/>
                </a:lnTo>
                <a:lnTo>
                  <a:pt x="4" y="49"/>
                </a:lnTo>
                <a:lnTo>
                  <a:pt x="8" y="44"/>
                </a:lnTo>
                <a:lnTo>
                  <a:pt x="10" y="40"/>
                </a:lnTo>
                <a:lnTo>
                  <a:pt x="16" y="35"/>
                </a:lnTo>
                <a:lnTo>
                  <a:pt x="20" y="31"/>
                </a:lnTo>
                <a:lnTo>
                  <a:pt x="26" y="24"/>
                </a:lnTo>
                <a:lnTo>
                  <a:pt x="32" y="19"/>
                </a:lnTo>
                <a:lnTo>
                  <a:pt x="39" y="13"/>
                </a:lnTo>
                <a:lnTo>
                  <a:pt x="46" y="9"/>
                </a:lnTo>
                <a:lnTo>
                  <a:pt x="53" y="6"/>
                </a:lnTo>
                <a:lnTo>
                  <a:pt x="62" y="3"/>
                </a:lnTo>
                <a:lnTo>
                  <a:pt x="71" y="1"/>
                </a:lnTo>
                <a:lnTo>
                  <a:pt x="79" y="0"/>
                </a:lnTo>
                <a:lnTo>
                  <a:pt x="89" y="1"/>
                </a:lnTo>
                <a:lnTo>
                  <a:pt x="97" y="4"/>
                </a:lnTo>
                <a:lnTo>
                  <a:pt x="105" y="7"/>
                </a:lnTo>
                <a:lnTo>
                  <a:pt x="111" y="12"/>
                </a:lnTo>
                <a:lnTo>
                  <a:pt x="115" y="18"/>
                </a:lnTo>
                <a:lnTo>
                  <a:pt x="119" y="23"/>
                </a:lnTo>
                <a:lnTo>
                  <a:pt x="121" y="31"/>
                </a:lnTo>
                <a:lnTo>
                  <a:pt x="123" y="36"/>
                </a:lnTo>
                <a:lnTo>
                  <a:pt x="125" y="44"/>
                </a:lnTo>
                <a:lnTo>
                  <a:pt x="125" y="50"/>
                </a:lnTo>
                <a:lnTo>
                  <a:pt x="125" y="56"/>
                </a:lnTo>
                <a:lnTo>
                  <a:pt x="123" y="63"/>
                </a:lnTo>
                <a:lnTo>
                  <a:pt x="123" y="67"/>
                </a:lnTo>
                <a:lnTo>
                  <a:pt x="121" y="72"/>
                </a:lnTo>
                <a:lnTo>
                  <a:pt x="121" y="76"/>
                </a:lnTo>
                <a:lnTo>
                  <a:pt x="121" y="78"/>
                </a:lnTo>
                <a:lnTo>
                  <a:pt x="121" y="79"/>
                </a:lnTo>
                <a:lnTo>
                  <a:pt x="27" y="91"/>
                </a:lnTo>
                <a:lnTo>
                  <a:pt x="27" y="91"/>
                </a:lnTo>
                <a:close/>
              </a:path>
            </a:pathLst>
          </a:custGeom>
          <a:solidFill>
            <a:srgbClr val="0096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415" name="Freeform 175"/>
          <p:cNvSpPr>
            <a:spLocks noChangeArrowheads="1"/>
          </p:cNvSpPr>
          <p:nvPr/>
        </p:nvSpPr>
        <p:spPr bwMode="auto">
          <a:xfrm>
            <a:off x="7380288" y="1597025"/>
            <a:ext cx="320675" cy="388938"/>
          </a:xfrm>
          <a:custGeom>
            <a:avLst/>
            <a:gdLst/>
            <a:ahLst/>
            <a:cxnLst>
              <a:cxn ang="0">
                <a:pos x="2" y="153"/>
              </a:cxn>
              <a:cxn ang="0">
                <a:pos x="0" y="153"/>
              </a:cxn>
              <a:cxn ang="0">
                <a:pos x="2" y="152"/>
              </a:cxn>
              <a:cxn ang="0">
                <a:pos x="7" y="150"/>
              </a:cxn>
              <a:cxn ang="0">
                <a:pos x="12" y="147"/>
              </a:cxn>
              <a:cxn ang="0">
                <a:pos x="20" y="142"/>
              </a:cxn>
              <a:cxn ang="0">
                <a:pos x="28" y="138"/>
              </a:cxn>
              <a:cxn ang="0">
                <a:pos x="38" y="130"/>
              </a:cxn>
              <a:cxn ang="0">
                <a:pos x="50" y="122"/>
              </a:cxn>
              <a:cxn ang="0">
                <a:pos x="60" y="113"/>
              </a:cxn>
              <a:cxn ang="0">
                <a:pos x="74" y="102"/>
              </a:cxn>
              <a:cxn ang="0">
                <a:pos x="86" y="89"/>
              </a:cxn>
              <a:cxn ang="0">
                <a:pos x="100" y="75"/>
              </a:cxn>
              <a:cxn ang="0">
                <a:pos x="112" y="60"/>
              </a:cxn>
              <a:cxn ang="0">
                <a:pos x="123" y="41"/>
              </a:cxn>
              <a:cxn ang="0">
                <a:pos x="135" y="21"/>
              </a:cxn>
              <a:cxn ang="0">
                <a:pos x="147" y="0"/>
              </a:cxn>
              <a:cxn ang="0">
                <a:pos x="202" y="18"/>
              </a:cxn>
              <a:cxn ang="0">
                <a:pos x="202" y="20"/>
              </a:cxn>
              <a:cxn ang="0">
                <a:pos x="200" y="26"/>
              </a:cxn>
              <a:cxn ang="0">
                <a:pos x="199" y="34"/>
              </a:cxn>
              <a:cxn ang="0">
                <a:pos x="197" y="46"/>
              </a:cxn>
              <a:cxn ang="0">
                <a:pos x="191" y="58"/>
              </a:cxn>
              <a:cxn ang="0">
                <a:pos x="187" y="74"/>
              </a:cxn>
              <a:cxn ang="0">
                <a:pos x="179" y="90"/>
              </a:cxn>
              <a:cxn ang="0">
                <a:pos x="171" y="109"/>
              </a:cxn>
              <a:cxn ang="0">
                <a:pos x="161" y="127"/>
              </a:cxn>
              <a:cxn ang="0">
                <a:pos x="149" y="146"/>
              </a:cxn>
              <a:cxn ang="0">
                <a:pos x="133" y="164"/>
              </a:cxn>
              <a:cxn ang="0">
                <a:pos x="117" y="184"/>
              </a:cxn>
              <a:cxn ang="0">
                <a:pos x="100" y="201"/>
              </a:cxn>
              <a:cxn ang="0">
                <a:pos x="79" y="218"/>
              </a:cxn>
              <a:cxn ang="0">
                <a:pos x="56" y="231"/>
              </a:cxn>
              <a:cxn ang="0">
                <a:pos x="30" y="245"/>
              </a:cxn>
              <a:cxn ang="0">
                <a:pos x="26" y="233"/>
              </a:cxn>
              <a:cxn ang="0">
                <a:pos x="22" y="222"/>
              </a:cxn>
              <a:cxn ang="0">
                <a:pos x="20" y="211"/>
              </a:cxn>
              <a:cxn ang="0">
                <a:pos x="18" y="204"/>
              </a:cxn>
              <a:cxn ang="0">
                <a:pos x="14" y="194"/>
              </a:cxn>
              <a:cxn ang="0">
                <a:pos x="12" y="187"/>
              </a:cxn>
              <a:cxn ang="0">
                <a:pos x="10" y="179"/>
              </a:cxn>
              <a:cxn ang="0">
                <a:pos x="10" y="174"/>
              </a:cxn>
              <a:cxn ang="0">
                <a:pos x="8" y="169"/>
              </a:cxn>
              <a:cxn ang="0">
                <a:pos x="7" y="164"/>
              </a:cxn>
              <a:cxn ang="0">
                <a:pos x="5" y="161"/>
              </a:cxn>
              <a:cxn ang="0">
                <a:pos x="5" y="158"/>
              </a:cxn>
              <a:cxn ang="0">
                <a:pos x="2" y="155"/>
              </a:cxn>
              <a:cxn ang="0">
                <a:pos x="2" y="153"/>
              </a:cxn>
              <a:cxn ang="0">
                <a:pos x="2" y="153"/>
              </a:cxn>
            </a:cxnLst>
            <a:rect l="0" t="0" r="r" b="b"/>
            <a:pathLst>
              <a:path w="202" h="245">
                <a:moveTo>
                  <a:pt x="2" y="153"/>
                </a:moveTo>
                <a:lnTo>
                  <a:pt x="0" y="153"/>
                </a:lnTo>
                <a:lnTo>
                  <a:pt x="2" y="152"/>
                </a:lnTo>
                <a:lnTo>
                  <a:pt x="7" y="150"/>
                </a:lnTo>
                <a:lnTo>
                  <a:pt x="12" y="147"/>
                </a:lnTo>
                <a:lnTo>
                  <a:pt x="20" y="142"/>
                </a:lnTo>
                <a:lnTo>
                  <a:pt x="28" y="138"/>
                </a:lnTo>
                <a:lnTo>
                  <a:pt x="38" y="130"/>
                </a:lnTo>
                <a:lnTo>
                  <a:pt x="50" y="122"/>
                </a:lnTo>
                <a:lnTo>
                  <a:pt x="60" y="113"/>
                </a:lnTo>
                <a:lnTo>
                  <a:pt x="74" y="102"/>
                </a:lnTo>
                <a:lnTo>
                  <a:pt x="86" y="89"/>
                </a:lnTo>
                <a:lnTo>
                  <a:pt x="100" y="75"/>
                </a:lnTo>
                <a:lnTo>
                  <a:pt x="112" y="60"/>
                </a:lnTo>
                <a:lnTo>
                  <a:pt x="123" y="41"/>
                </a:lnTo>
                <a:lnTo>
                  <a:pt x="135" y="21"/>
                </a:lnTo>
                <a:lnTo>
                  <a:pt x="147" y="0"/>
                </a:lnTo>
                <a:lnTo>
                  <a:pt x="202" y="18"/>
                </a:lnTo>
                <a:lnTo>
                  <a:pt x="202" y="20"/>
                </a:lnTo>
                <a:lnTo>
                  <a:pt x="200" y="26"/>
                </a:lnTo>
                <a:lnTo>
                  <a:pt x="199" y="34"/>
                </a:lnTo>
                <a:lnTo>
                  <a:pt x="197" y="46"/>
                </a:lnTo>
                <a:lnTo>
                  <a:pt x="191" y="58"/>
                </a:lnTo>
                <a:lnTo>
                  <a:pt x="187" y="74"/>
                </a:lnTo>
                <a:lnTo>
                  <a:pt x="179" y="90"/>
                </a:lnTo>
                <a:lnTo>
                  <a:pt x="171" y="109"/>
                </a:lnTo>
                <a:lnTo>
                  <a:pt x="161" y="127"/>
                </a:lnTo>
                <a:lnTo>
                  <a:pt x="149" y="146"/>
                </a:lnTo>
                <a:lnTo>
                  <a:pt x="133" y="164"/>
                </a:lnTo>
                <a:lnTo>
                  <a:pt x="117" y="184"/>
                </a:lnTo>
                <a:lnTo>
                  <a:pt x="100" y="201"/>
                </a:lnTo>
                <a:lnTo>
                  <a:pt x="79" y="218"/>
                </a:lnTo>
                <a:lnTo>
                  <a:pt x="56" y="231"/>
                </a:lnTo>
                <a:lnTo>
                  <a:pt x="30" y="245"/>
                </a:lnTo>
                <a:lnTo>
                  <a:pt x="26" y="233"/>
                </a:lnTo>
                <a:lnTo>
                  <a:pt x="22" y="222"/>
                </a:lnTo>
                <a:lnTo>
                  <a:pt x="20" y="211"/>
                </a:lnTo>
                <a:lnTo>
                  <a:pt x="18" y="204"/>
                </a:lnTo>
                <a:lnTo>
                  <a:pt x="14" y="194"/>
                </a:lnTo>
                <a:lnTo>
                  <a:pt x="12" y="187"/>
                </a:lnTo>
                <a:lnTo>
                  <a:pt x="10" y="179"/>
                </a:lnTo>
                <a:lnTo>
                  <a:pt x="10" y="174"/>
                </a:lnTo>
                <a:lnTo>
                  <a:pt x="8" y="169"/>
                </a:lnTo>
                <a:lnTo>
                  <a:pt x="7" y="164"/>
                </a:lnTo>
                <a:lnTo>
                  <a:pt x="5" y="161"/>
                </a:lnTo>
                <a:lnTo>
                  <a:pt x="5" y="158"/>
                </a:lnTo>
                <a:lnTo>
                  <a:pt x="2" y="155"/>
                </a:lnTo>
                <a:lnTo>
                  <a:pt x="2" y="153"/>
                </a:lnTo>
                <a:lnTo>
                  <a:pt x="2" y="153"/>
                </a:lnTo>
                <a:close/>
              </a:path>
            </a:pathLst>
          </a:custGeom>
          <a:solidFill>
            <a:srgbClr val="8A9EA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416" name="Freeform 176"/>
          <p:cNvSpPr>
            <a:spLocks noChangeArrowheads="1"/>
          </p:cNvSpPr>
          <p:nvPr/>
        </p:nvSpPr>
        <p:spPr bwMode="auto">
          <a:xfrm>
            <a:off x="6630988" y="3729038"/>
            <a:ext cx="187325" cy="87312"/>
          </a:xfrm>
          <a:custGeom>
            <a:avLst/>
            <a:gdLst/>
            <a:ahLst/>
            <a:cxnLst>
              <a:cxn ang="0">
                <a:pos x="16" y="2"/>
              </a:cxn>
              <a:cxn ang="0">
                <a:pos x="118" y="0"/>
              </a:cxn>
              <a:cxn ang="0">
                <a:pos x="110" y="55"/>
              </a:cxn>
              <a:cxn ang="0">
                <a:pos x="0" y="53"/>
              </a:cxn>
              <a:cxn ang="0">
                <a:pos x="16" y="2"/>
              </a:cxn>
              <a:cxn ang="0">
                <a:pos x="16" y="2"/>
              </a:cxn>
            </a:cxnLst>
            <a:rect l="0" t="0" r="r" b="b"/>
            <a:pathLst>
              <a:path w="118" h="55">
                <a:moveTo>
                  <a:pt x="16" y="2"/>
                </a:moveTo>
                <a:lnTo>
                  <a:pt x="118" y="0"/>
                </a:lnTo>
                <a:lnTo>
                  <a:pt x="110" y="55"/>
                </a:lnTo>
                <a:lnTo>
                  <a:pt x="0" y="53"/>
                </a:lnTo>
                <a:lnTo>
                  <a:pt x="16" y="2"/>
                </a:lnTo>
                <a:lnTo>
                  <a:pt x="16" y="2"/>
                </a:lnTo>
                <a:close/>
              </a:path>
            </a:pathLst>
          </a:custGeom>
          <a:solidFill>
            <a:srgbClr val="A1AD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417" name="Freeform 177"/>
          <p:cNvSpPr>
            <a:spLocks noChangeArrowheads="1"/>
          </p:cNvSpPr>
          <p:nvPr/>
        </p:nvSpPr>
        <p:spPr bwMode="auto">
          <a:xfrm>
            <a:off x="6864350" y="3733800"/>
            <a:ext cx="173038" cy="87313"/>
          </a:xfrm>
          <a:custGeom>
            <a:avLst/>
            <a:gdLst/>
            <a:ahLst/>
            <a:cxnLst>
              <a:cxn ang="0">
                <a:pos x="10" y="1"/>
              </a:cxn>
              <a:cxn ang="0">
                <a:pos x="109" y="0"/>
              </a:cxn>
              <a:cxn ang="0">
                <a:pos x="104" y="55"/>
              </a:cxn>
              <a:cxn ang="0">
                <a:pos x="0" y="52"/>
              </a:cxn>
              <a:cxn ang="0">
                <a:pos x="10" y="1"/>
              </a:cxn>
              <a:cxn ang="0">
                <a:pos x="10" y="1"/>
              </a:cxn>
            </a:cxnLst>
            <a:rect l="0" t="0" r="r" b="b"/>
            <a:pathLst>
              <a:path w="109" h="55">
                <a:moveTo>
                  <a:pt x="10" y="1"/>
                </a:moveTo>
                <a:lnTo>
                  <a:pt x="109" y="0"/>
                </a:lnTo>
                <a:lnTo>
                  <a:pt x="104" y="55"/>
                </a:lnTo>
                <a:lnTo>
                  <a:pt x="0" y="52"/>
                </a:lnTo>
                <a:lnTo>
                  <a:pt x="10" y="1"/>
                </a:lnTo>
                <a:lnTo>
                  <a:pt x="10" y="1"/>
                </a:lnTo>
                <a:close/>
              </a:path>
            </a:pathLst>
          </a:custGeom>
          <a:solidFill>
            <a:srgbClr val="A1AD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418" name="Freeform 178"/>
          <p:cNvSpPr>
            <a:spLocks noChangeArrowheads="1"/>
          </p:cNvSpPr>
          <p:nvPr/>
        </p:nvSpPr>
        <p:spPr bwMode="auto">
          <a:xfrm>
            <a:off x="7091363" y="3735388"/>
            <a:ext cx="173037" cy="95250"/>
          </a:xfrm>
          <a:custGeom>
            <a:avLst/>
            <a:gdLst/>
            <a:ahLst/>
            <a:cxnLst>
              <a:cxn ang="0">
                <a:pos x="8" y="2"/>
              </a:cxn>
              <a:cxn ang="0">
                <a:pos x="109" y="0"/>
              </a:cxn>
              <a:cxn ang="0">
                <a:pos x="107" y="60"/>
              </a:cxn>
              <a:cxn ang="0">
                <a:pos x="0" y="59"/>
              </a:cxn>
              <a:cxn ang="0">
                <a:pos x="8" y="2"/>
              </a:cxn>
              <a:cxn ang="0">
                <a:pos x="8" y="2"/>
              </a:cxn>
            </a:cxnLst>
            <a:rect l="0" t="0" r="r" b="b"/>
            <a:pathLst>
              <a:path w="109" h="60">
                <a:moveTo>
                  <a:pt x="8" y="2"/>
                </a:moveTo>
                <a:lnTo>
                  <a:pt x="109" y="0"/>
                </a:lnTo>
                <a:lnTo>
                  <a:pt x="107" y="60"/>
                </a:lnTo>
                <a:lnTo>
                  <a:pt x="0" y="59"/>
                </a:lnTo>
                <a:lnTo>
                  <a:pt x="8" y="2"/>
                </a:lnTo>
                <a:lnTo>
                  <a:pt x="8" y="2"/>
                </a:lnTo>
                <a:close/>
              </a:path>
            </a:pathLst>
          </a:custGeom>
          <a:solidFill>
            <a:srgbClr val="A1AD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419" name="Freeform 179"/>
          <p:cNvSpPr>
            <a:spLocks noChangeArrowheads="1"/>
          </p:cNvSpPr>
          <p:nvPr/>
        </p:nvSpPr>
        <p:spPr bwMode="auto">
          <a:xfrm>
            <a:off x="7305675" y="3741738"/>
            <a:ext cx="166688" cy="93662"/>
          </a:xfrm>
          <a:custGeom>
            <a:avLst/>
            <a:gdLst/>
            <a:ahLst/>
            <a:cxnLst>
              <a:cxn ang="0">
                <a:pos x="6" y="1"/>
              </a:cxn>
              <a:cxn ang="0">
                <a:pos x="105" y="0"/>
              </a:cxn>
              <a:cxn ang="0">
                <a:pos x="103" y="59"/>
              </a:cxn>
              <a:cxn ang="0">
                <a:pos x="0" y="56"/>
              </a:cxn>
              <a:cxn ang="0">
                <a:pos x="6" y="1"/>
              </a:cxn>
              <a:cxn ang="0">
                <a:pos x="6" y="1"/>
              </a:cxn>
            </a:cxnLst>
            <a:rect l="0" t="0" r="r" b="b"/>
            <a:pathLst>
              <a:path w="105" h="59">
                <a:moveTo>
                  <a:pt x="6" y="1"/>
                </a:moveTo>
                <a:lnTo>
                  <a:pt x="105" y="0"/>
                </a:lnTo>
                <a:lnTo>
                  <a:pt x="103" y="59"/>
                </a:lnTo>
                <a:lnTo>
                  <a:pt x="0" y="56"/>
                </a:lnTo>
                <a:lnTo>
                  <a:pt x="6" y="1"/>
                </a:lnTo>
                <a:lnTo>
                  <a:pt x="6" y="1"/>
                </a:lnTo>
                <a:close/>
              </a:path>
            </a:pathLst>
          </a:custGeom>
          <a:solidFill>
            <a:srgbClr val="A1AD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420" name="Freeform 180"/>
          <p:cNvSpPr>
            <a:spLocks noChangeArrowheads="1"/>
          </p:cNvSpPr>
          <p:nvPr/>
        </p:nvSpPr>
        <p:spPr bwMode="auto">
          <a:xfrm>
            <a:off x="6597650" y="3867150"/>
            <a:ext cx="192088" cy="93663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121" y="0"/>
              </a:cxn>
              <a:cxn ang="0">
                <a:pos x="113" y="59"/>
              </a:cxn>
              <a:cxn ang="0">
                <a:pos x="0" y="56"/>
              </a:cxn>
              <a:cxn ang="0">
                <a:pos x="16" y="0"/>
              </a:cxn>
              <a:cxn ang="0">
                <a:pos x="16" y="0"/>
              </a:cxn>
            </a:cxnLst>
            <a:rect l="0" t="0" r="r" b="b"/>
            <a:pathLst>
              <a:path w="121" h="59">
                <a:moveTo>
                  <a:pt x="16" y="0"/>
                </a:moveTo>
                <a:lnTo>
                  <a:pt x="121" y="0"/>
                </a:lnTo>
                <a:lnTo>
                  <a:pt x="113" y="59"/>
                </a:lnTo>
                <a:lnTo>
                  <a:pt x="0" y="56"/>
                </a:lnTo>
                <a:lnTo>
                  <a:pt x="16" y="0"/>
                </a:lnTo>
                <a:lnTo>
                  <a:pt x="16" y="0"/>
                </a:lnTo>
                <a:close/>
              </a:path>
            </a:pathLst>
          </a:custGeom>
          <a:solidFill>
            <a:srgbClr val="A1AD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421" name="Freeform 181"/>
          <p:cNvSpPr>
            <a:spLocks noChangeArrowheads="1"/>
          </p:cNvSpPr>
          <p:nvPr/>
        </p:nvSpPr>
        <p:spPr bwMode="auto">
          <a:xfrm>
            <a:off x="6838950" y="3867150"/>
            <a:ext cx="168275" cy="93663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06" y="0"/>
              </a:cxn>
              <a:cxn ang="0">
                <a:pos x="97" y="59"/>
              </a:cxn>
              <a:cxn ang="0">
                <a:pos x="0" y="59"/>
              </a:cxn>
              <a:cxn ang="0">
                <a:pos x="14" y="0"/>
              </a:cxn>
              <a:cxn ang="0">
                <a:pos x="14" y="0"/>
              </a:cxn>
            </a:cxnLst>
            <a:rect l="0" t="0" r="r" b="b"/>
            <a:pathLst>
              <a:path w="106" h="59">
                <a:moveTo>
                  <a:pt x="14" y="0"/>
                </a:moveTo>
                <a:lnTo>
                  <a:pt x="106" y="0"/>
                </a:lnTo>
                <a:lnTo>
                  <a:pt x="97" y="59"/>
                </a:lnTo>
                <a:lnTo>
                  <a:pt x="0" y="59"/>
                </a:lnTo>
                <a:lnTo>
                  <a:pt x="14" y="0"/>
                </a:lnTo>
                <a:lnTo>
                  <a:pt x="14" y="0"/>
                </a:lnTo>
                <a:close/>
              </a:path>
            </a:pathLst>
          </a:custGeom>
          <a:solidFill>
            <a:srgbClr val="A1AD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422" name="Freeform 182"/>
          <p:cNvSpPr>
            <a:spLocks noChangeArrowheads="1"/>
          </p:cNvSpPr>
          <p:nvPr/>
        </p:nvSpPr>
        <p:spPr bwMode="auto">
          <a:xfrm>
            <a:off x="7069138" y="3870325"/>
            <a:ext cx="169862" cy="101600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07" y="0"/>
              </a:cxn>
              <a:cxn ang="0">
                <a:pos x="101" y="64"/>
              </a:cxn>
              <a:cxn ang="0">
                <a:pos x="0" y="60"/>
              </a:cxn>
              <a:cxn ang="0">
                <a:pos x="12" y="1"/>
              </a:cxn>
              <a:cxn ang="0">
                <a:pos x="12" y="1"/>
              </a:cxn>
            </a:cxnLst>
            <a:rect l="0" t="0" r="r" b="b"/>
            <a:pathLst>
              <a:path w="107" h="64">
                <a:moveTo>
                  <a:pt x="12" y="1"/>
                </a:moveTo>
                <a:lnTo>
                  <a:pt x="107" y="0"/>
                </a:lnTo>
                <a:lnTo>
                  <a:pt x="101" y="64"/>
                </a:lnTo>
                <a:lnTo>
                  <a:pt x="0" y="60"/>
                </a:lnTo>
                <a:lnTo>
                  <a:pt x="12" y="1"/>
                </a:lnTo>
                <a:lnTo>
                  <a:pt x="12" y="1"/>
                </a:lnTo>
                <a:close/>
              </a:path>
            </a:pathLst>
          </a:custGeom>
          <a:solidFill>
            <a:srgbClr val="A1AD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423" name="Freeform 183"/>
          <p:cNvSpPr>
            <a:spLocks noChangeArrowheads="1"/>
          </p:cNvSpPr>
          <p:nvPr/>
        </p:nvSpPr>
        <p:spPr bwMode="auto">
          <a:xfrm>
            <a:off x="7280275" y="3875088"/>
            <a:ext cx="176213" cy="101600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11" y="2"/>
              </a:cxn>
              <a:cxn ang="0">
                <a:pos x="109" y="64"/>
              </a:cxn>
              <a:cxn ang="0">
                <a:pos x="0" y="61"/>
              </a:cxn>
              <a:cxn ang="0">
                <a:pos x="10" y="0"/>
              </a:cxn>
              <a:cxn ang="0">
                <a:pos x="10" y="0"/>
              </a:cxn>
            </a:cxnLst>
            <a:rect l="0" t="0" r="r" b="b"/>
            <a:pathLst>
              <a:path w="111" h="64">
                <a:moveTo>
                  <a:pt x="10" y="0"/>
                </a:moveTo>
                <a:lnTo>
                  <a:pt x="111" y="2"/>
                </a:lnTo>
                <a:lnTo>
                  <a:pt x="109" y="64"/>
                </a:lnTo>
                <a:lnTo>
                  <a:pt x="0" y="61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A1AD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424" name="Freeform 184"/>
          <p:cNvSpPr>
            <a:spLocks noChangeArrowheads="1"/>
          </p:cNvSpPr>
          <p:nvPr/>
        </p:nvSpPr>
        <p:spPr bwMode="auto">
          <a:xfrm>
            <a:off x="6562725" y="3998913"/>
            <a:ext cx="207963" cy="96837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31" y="1"/>
              </a:cxn>
              <a:cxn ang="0">
                <a:pos x="119" y="60"/>
              </a:cxn>
              <a:cxn ang="0">
                <a:pos x="0" y="61"/>
              </a:cxn>
              <a:cxn ang="0">
                <a:pos x="18" y="0"/>
              </a:cxn>
              <a:cxn ang="0">
                <a:pos x="18" y="0"/>
              </a:cxn>
            </a:cxnLst>
            <a:rect l="0" t="0" r="r" b="b"/>
            <a:pathLst>
              <a:path w="131" h="61">
                <a:moveTo>
                  <a:pt x="18" y="0"/>
                </a:moveTo>
                <a:lnTo>
                  <a:pt x="131" y="1"/>
                </a:lnTo>
                <a:lnTo>
                  <a:pt x="119" y="60"/>
                </a:lnTo>
                <a:lnTo>
                  <a:pt x="0" y="61"/>
                </a:lnTo>
                <a:lnTo>
                  <a:pt x="18" y="0"/>
                </a:lnTo>
                <a:lnTo>
                  <a:pt x="18" y="0"/>
                </a:lnTo>
                <a:close/>
              </a:path>
            </a:pathLst>
          </a:custGeom>
          <a:solidFill>
            <a:srgbClr val="A1AD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425" name="Freeform 185"/>
          <p:cNvSpPr>
            <a:spLocks noChangeArrowheads="1"/>
          </p:cNvSpPr>
          <p:nvPr/>
        </p:nvSpPr>
        <p:spPr bwMode="auto">
          <a:xfrm>
            <a:off x="6815138" y="3992563"/>
            <a:ext cx="169862" cy="93662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0" y="59"/>
              </a:cxn>
              <a:cxn ang="0">
                <a:pos x="101" y="56"/>
              </a:cxn>
              <a:cxn ang="0">
                <a:pos x="107" y="3"/>
              </a:cxn>
              <a:cxn ang="0">
                <a:pos x="14" y="0"/>
              </a:cxn>
              <a:cxn ang="0">
                <a:pos x="14" y="0"/>
              </a:cxn>
            </a:cxnLst>
            <a:rect l="0" t="0" r="r" b="b"/>
            <a:pathLst>
              <a:path w="107" h="59">
                <a:moveTo>
                  <a:pt x="14" y="0"/>
                </a:moveTo>
                <a:lnTo>
                  <a:pt x="0" y="59"/>
                </a:lnTo>
                <a:lnTo>
                  <a:pt x="101" y="56"/>
                </a:lnTo>
                <a:lnTo>
                  <a:pt x="107" y="3"/>
                </a:lnTo>
                <a:lnTo>
                  <a:pt x="14" y="0"/>
                </a:lnTo>
                <a:lnTo>
                  <a:pt x="14" y="0"/>
                </a:lnTo>
                <a:close/>
              </a:path>
            </a:pathLst>
          </a:custGeom>
          <a:solidFill>
            <a:srgbClr val="A1AD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426" name="Freeform 186"/>
          <p:cNvSpPr>
            <a:spLocks noChangeArrowheads="1"/>
          </p:cNvSpPr>
          <p:nvPr/>
        </p:nvSpPr>
        <p:spPr bwMode="auto">
          <a:xfrm>
            <a:off x="7056438" y="3998913"/>
            <a:ext cx="157162" cy="8255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51"/>
              </a:cxn>
              <a:cxn ang="0">
                <a:pos x="97" y="52"/>
              </a:cxn>
              <a:cxn ang="0">
                <a:pos x="99" y="1"/>
              </a:cxn>
              <a:cxn ang="0">
                <a:pos x="6" y="0"/>
              </a:cxn>
              <a:cxn ang="0">
                <a:pos x="6" y="0"/>
              </a:cxn>
            </a:cxnLst>
            <a:rect l="0" t="0" r="r" b="b"/>
            <a:pathLst>
              <a:path w="99" h="52">
                <a:moveTo>
                  <a:pt x="6" y="0"/>
                </a:moveTo>
                <a:lnTo>
                  <a:pt x="0" y="51"/>
                </a:lnTo>
                <a:lnTo>
                  <a:pt x="97" y="52"/>
                </a:lnTo>
                <a:lnTo>
                  <a:pt x="99" y="1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A1AD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427" name="Freeform 187"/>
          <p:cNvSpPr>
            <a:spLocks noChangeArrowheads="1"/>
          </p:cNvSpPr>
          <p:nvPr/>
        </p:nvSpPr>
        <p:spPr bwMode="auto">
          <a:xfrm>
            <a:off x="6034088" y="3249613"/>
            <a:ext cx="307975" cy="96837"/>
          </a:xfrm>
          <a:custGeom>
            <a:avLst/>
            <a:gdLst/>
            <a:ahLst/>
            <a:cxnLst>
              <a:cxn ang="0">
                <a:pos x="4" y="61"/>
              </a:cxn>
              <a:cxn ang="0">
                <a:pos x="194" y="34"/>
              </a:cxn>
              <a:cxn ang="0">
                <a:pos x="190" y="0"/>
              </a:cxn>
              <a:cxn ang="0">
                <a:pos x="0" y="15"/>
              </a:cxn>
              <a:cxn ang="0">
                <a:pos x="4" y="61"/>
              </a:cxn>
              <a:cxn ang="0">
                <a:pos x="4" y="61"/>
              </a:cxn>
            </a:cxnLst>
            <a:rect l="0" t="0" r="r" b="b"/>
            <a:pathLst>
              <a:path w="194" h="61">
                <a:moveTo>
                  <a:pt x="4" y="61"/>
                </a:moveTo>
                <a:lnTo>
                  <a:pt x="194" y="34"/>
                </a:lnTo>
                <a:lnTo>
                  <a:pt x="190" y="0"/>
                </a:lnTo>
                <a:lnTo>
                  <a:pt x="0" y="15"/>
                </a:lnTo>
                <a:lnTo>
                  <a:pt x="4" y="61"/>
                </a:lnTo>
                <a:lnTo>
                  <a:pt x="4" y="61"/>
                </a:lnTo>
                <a:close/>
              </a:path>
            </a:pathLst>
          </a:custGeom>
          <a:solidFill>
            <a:srgbClr val="F2F0D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428" name="Freeform 188"/>
          <p:cNvSpPr>
            <a:spLocks noChangeArrowheads="1"/>
          </p:cNvSpPr>
          <p:nvPr/>
        </p:nvSpPr>
        <p:spPr bwMode="auto">
          <a:xfrm>
            <a:off x="6059488" y="2820988"/>
            <a:ext cx="257175" cy="107950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162" y="68"/>
              </a:cxn>
              <a:cxn ang="0">
                <a:pos x="162" y="37"/>
              </a:cxn>
              <a:cxn ang="0">
                <a:pos x="10" y="0"/>
              </a:cxn>
              <a:cxn ang="0">
                <a:pos x="0" y="46"/>
              </a:cxn>
              <a:cxn ang="0">
                <a:pos x="0" y="46"/>
              </a:cxn>
            </a:cxnLst>
            <a:rect l="0" t="0" r="r" b="b"/>
            <a:pathLst>
              <a:path w="162" h="68">
                <a:moveTo>
                  <a:pt x="0" y="46"/>
                </a:moveTo>
                <a:lnTo>
                  <a:pt x="162" y="68"/>
                </a:lnTo>
                <a:lnTo>
                  <a:pt x="162" y="37"/>
                </a:lnTo>
                <a:lnTo>
                  <a:pt x="10" y="0"/>
                </a:lnTo>
                <a:lnTo>
                  <a:pt x="0" y="46"/>
                </a:lnTo>
                <a:lnTo>
                  <a:pt x="0" y="46"/>
                </a:lnTo>
                <a:close/>
              </a:path>
            </a:pathLst>
          </a:custGeom>
          <a:solidFill>
            <a:srgbClr val="F2F0D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429" name="Freeform 189"/>
          <p:cNvSpPr>
            <a:spLocks noChangeArrowheads="1"/>
          </p:cNvSpPr>
          <p:nvPr/>
        </p:nvSpPr>
        <p:spPr bwMode="auto">
          <a:xfrm>
            <a:off x="6069013" y="2414588"/>
            <a:ext cx="314325" cy="196850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178" y="124"/>
              </a:cxn>
              <a:cxn ang="0">
                <a:pos x="198" y="99"/>
              </a:cxn>
              <a:cxn ang="0">
                <a:pos x="33" y="0"/>
              </a:cxn>
              <a:cxn ang="0">
                <a:pos x="0" y="35"/>
              </a:cxn>
              <a:cxn ang="0">
                <a:pos x="0" y="35"/>
              </a:cxn>
            </a:cxnLst>
            <a:rect l="0" t="0" r="r" b="b"/>
            <a:pathLst>
              <a:path w="198" h="124">
                <a:moveTo>
                  <a:pt x="0" y="35"/>
                </a:moveTo>
                <a:lnTo>
                  <a:pt x="178" y="124"/>
                </a:lnTo>
                <a:lnTo>
                  <a:pt x="198" y="99"/>
                </a:lnTo>
                <a:lnTo>
                  <a:pt x="33" y="0"/>
                </a:lnTo>
                <a:lnTo>
                  <a:pt x="0" y="35"/>
                </a:lnTo>
                <a:lnTo>
                  <a:pt x="0" y="35"/>
                </a:lnTo>
                <a:close/>
              </a:path>
            </a:pathLst>
          </a:custGeom>
          <a:solidFill>
            <a:srgbClr val="F2F0D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430" name="Freeform 190"/>
          <p:cNvSpPr>
            <a:spLocks noChangeArrowheads="1"/>
          </p:cNvSpPr>
          <p:nvPr/>
        </p:nvSpPr>
        <p:spPr bwMode="auto">
          <a:xfrm>
            <a:off x="6146800" y="3835400"/>
            <a:ext cx="152400" cy="153988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0" y="82"/>
              </a:cxn>
              <a:cxn ang="0">
                <a:pos x="52" y="97"/>
              </a:cxn>
              <a:cxn ang="0">
                <a:pos x="96" y="9"/>
              </a:cxn>
              <a:cxn ang="0">
                <a:pos x="66" y="0"/>
              </a:cxn>
              <a:cxn ang="0">
                <a:pos x="66" y="0"/>
              </a:cxn>
            </a:cxnLst>
            <a:rect l="0" t="0" r="r" b="b"/>
            <a:pathLst>
              <a:path w="96" h="97">
                <a:moveTo>
                  <a:pt x="66" y="0"/>
                </a:moveTo>
                <a:lnTo>
                  <a:pt x="0" y="82"/>
                </a:lnTo>
                <a:lnTo>
                  <a:pt x="52" y="97"/>
                </a:lnTo>
                <a:lnTo>
                  <a:pt x="96" y="9"/>
                </a:lnTo>
                <a:lnTo>
                  <a:pt x="66" y="0"/>
                </a:lnTo>
                <a:lnTo>
                  <a:pt x="66" y="0"/>
                </a:lnTo>
                <a:close/>
              </a:path>
            </a:pathLst>
          </a:custGeom>
          <a:solidFill>
            <a:srgbClr val="F2F0D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431" name="Freeform 191"/>
          <p:cNvSpPr>
            <a:spLocks noChangeArrowheads="1"/>
          </p:cNvSpPr>
          <p:nvPr/>
        </p:nvSpPr>
        <p:spPr bwMode="auto">
          <a:xfrm>
            <a:off x="5986463" y="3570288"/>
            <a:ext cx="304800" cy="168275"/>
          </a:xfrm>
          <a:custGeom>
            <a:avLst/>
            <a:gdLst/>
            <a:ahLst/>
            <a:cxnLst>
              <a:cxn ang="0">
                <a:pos x="0" y="106"/>
              </a:cxn>
              <a:cxn ang="0">
                <a:pos x="192" y="34"/>
              </a:cxn>
              <a:cxn ang="0">
                <a:pos x="190" y="0"/>
              </a:cxn>
              <a:cxn ang="0">
                <a:pos x="2" y="54"/>
              </a:cxn>
              <a:cxn ang="0">
                <a:pos x="0" y="106"/>
              </a:cxn>
              <a:cxn ang="0">
                <a:pos x="0" y="106"/>
              </a:cxn>
            </a:cxnLst>
            <a:rect l="0" t="0" r="r" b="b"/>
            <a:pathLst>
              <a:path w="192" h="106">
                <a:moveTo>
                  <a:pt x="0" y="106"/>
                </a:moveTo>
                <a:lnTo>
                  <a:pt x="192" y="34"/>
                </a:lnTo>
                <a:lnTo>
                  <a:pt x="190" y="0"/>
                </a:lnTo>
                <a:lnTo>
                  <a:pt x="2" y="54"/>
                </a:lnTo>
                <a:lnTo>
                  <a:pt x="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F2F0D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432" name="Freeform 192"/>
          <p:cNvSpPr>
            <a:spLocks noChangeArrowheads="1"/>
          </p:cNvSpPr>
          <p:nvPr/>
        </p:nvSpPr>
        <p:spPr bwMode="auto">
          <a:xfrm>
            <a:off x="7616825" y="1524000"/>
            <a:ext cx="150813" cy="111125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0" y="0"/>
              </a:cxn>
              <a:cxn ang="0">
                <a:pos x="10" y="1"/>
              </a:cxn>
              <a:cxn ang="0">
                <a:pos x="8" y="4"/>
              </a:cxn>
              <a:cxn ang="0">
                <a:pos x="8" y="7"/>
              </a:cxn>
              <a:cxn ang="0">
                <a:pos x="6" y="12"/>
              </a:cxn>
              <a:cxn ang="0">
                <a:pos x="4" y="18"/>
              </a:cxn>
              <a:cxn ang="0">
                <a:pos x="2" y="23"/>
              </a:cxn>
              <a:cxn ang="0">
                <a:pos x="2" y="29"/>
              </a:cxn>
              <a:cxn ang="0">
                <a:pos x="0" y="35"/>
              </a:cxn>
              <a:cxn ang="0">
                <a:pos x="0" y="41"/>
              </a:cxn>
              <a:cxn ang="0">
                <a:pos x="2" y="46"/>
              </a:cxn>
              <a:cxn ang="0">
                <a:pos x="4" y="52"/>
              </a:cxn>
              <a:cxn ang="0">
                <a:pos x="8" y="57"/>
              </a:cxn>
              <a:cxn ang="0">
                <a:pos x="12" y="61"/>
              </a:cxn>
              <a:cxn ang="0">
                <a:pos x="18" y="66"/>
              </a:cxn>
              <a:cxn ang="0">
                <a:pos x="26" y="69"/>
              </a:cxn>
              <a:cxn ang="0">
                <a:pos x="34" y="70"/>
              </a:cxn>
              <a:cxn ang="0">
                <a:pos x="42" y="70"/>
              </a:cxn>
              <a:cxn ang="0">
                <a:pos x="50" y="69"/>
              </a:cxn>
              <a:cxn ang="0">
                <a:pos x="56" y="69"/>
              </a:cxn>
              <a:cxn ang="0">
                <a:pos x="62" y="66"/>
              </a:cxn>
              <a:cxn ang="0">
                <a:pos x="67" y="62"/>
              </a:cxn>
              <a:cxn ang="0">
                <a:pos x="74" y="60"/>
              </a:cxn>
              <a:cxn ang="0">
                <a:pos x="77" y="57"/>
              </a:cxn>
              <a:cxn ang="0">
                <a:pos x="81" y="52"/>
              </a:cxn>
              <a:cxn ang="0">
                <a:pos x="86" y="49"/>
              </a:cxn>
              <a:cxn ang="0">
                <a:pos x="89" y="44"/>
              </a:cxn>
              <a:cxn ang="0">
                <a:pos x="91" y="41"/>
              </a:cxn>
              <a:cxn ang="0">
                <a:pos x="93" y="40"/>
              </a:cxn>
              <a:cxn ang="0">
                <a:pos x="95" y="38"/>
              </a:cxn>
              <a:cxn ang="0">
                <a:pos x="95" y="35"/>
              </a:cxn>
              <a:cxn ang="0">
                <a:pos x="72" y="24"/>
              </a:cxn>
              <a:cxn ang="0">
                <a:pos x="70" y="26"/>
              </a:cxn>
              <a:cxn ang="0">
                <a:pos x="67" y="29"/>
              </a:cxn>
              <a:cxn ang="0">
                <a:pos x="65" y="32"/>
              </a:cxn>
              <a:cxn ang="0">
                <a:pos x="63" y="35"/>
              </a:cxn>
              <a:cxn ang="0">
                <a:pos x="62" y="38"/>
              </a:cxn>
              <a:cxn ang="0">
                <a:pos x="58" y="41"/>
              </a:cxn>
              <a:cxn ang="0">
                <a:pos x="56" y="44"/>
              </a:cxn>
              <a:cxn ang="0">
                <a:pos x="51" y="48"/>
              </a:cxn>
              <a:cxn ang="0">
                <a:pos x="48" y="49"/>
              </a:cxn>
              <a:cxn ang="0">
                <a:pos x="46" y="50"/>
              </a:cxn>
              <a:cxn ang="0">
                <a:pos x="42" y="52"/>
              </a:cxn>
              <a:cxn ang="0">
                <a:pos x="38" y="52"/>
              </a:cxn>
              <a:cxn ang="0">
                <a:pos x="36" y="52"/>
              </a:cxn>
              <a:cxn ang="0">
                <a:pos x="32" y="50"/>
              </a:cxn>
              <a:cxn ang="0">
                <a:pos x="28" y="48"/>
              </a:cxn>
              <a:cxn ang="0">
                <a:pos x="24" y="44"/>
              </a:cxn>
              <a:cxn ang="0">
                <a:pos x="22" y="41"/>
              </a:cxn>
              <a:cxn ang="0">
                <a:pos x="22" y="38"/>
              </a:cxn>
              <a:cxn ang="0">
                <a:pos x="22" y="34"/>
              </a:cxn>
              <a:cxn ang="0">
                <a:pos x="22" y="30"/>
              </a:cxn>
              <a:cxn ang="0">
                <a:pos x="22" y="27"/>
              </a:cxn>
              <a:cxn ang="0">
                <a:pos x="24" y="24"/>
              </a:cxn>
              <a:cxn ang="0">
                <a:pos x="24" y="20"/>
              </a:cxn>
              <a:cxn ang="0">
                <a:pos x="26" y="17"/>
              </a:cxn>
              <a:cxn ang="0">
                <a:pos x="28" y="13"/>
              </a:cxn>
              <a:cxn ang="0">
                <a:pos x="30" y="12"/>
              </a:cxn>
              <a:cxn ang="0">
                <a:pos x="32" y="7"/>
              </a:cxn>
              <a:cxn ang="0">
                <a:pos x="34" y="7"/>
              </a:cxn>
              <a:cxn ang="0">
                <a:pos x="12" y="0"/>
              </a:cxn>
              <a:cxn ang="0">
                <a:pos x="12" y="0"/>
              </a:cxn>
            </a:cxnLst>
            <a:rect l="0" t="0" r="r" b="b"/>
            <a:pathLst>
              <a:path w="95" h="70">
                <a:moveTo>
                  <a:pt x="12" y="0"/>
                </a:moveTo>
                <a:lnTo>
                  <a:pt x="10" y="0"/>
                </a:lnTo>
                <a:lnTo>
                  <a:pt x="10" y="1"/>
                </a:lnTo>
                <a:lnTo>
                  <a:pt x="8" y="4"/>
                </a:lnTo>
                <a:lnTo>
                  <a:pt x="8" y="7"/>
                </a:lnTo>
                <a:lnTo>
                  <a:pt x="6" y="12"/>
                </a:lnTo>
                <a:lnTo>
                  <a:pt x="4" y="18"/>
                </a:lnTo>
                <a:lnTo>
                  <a:pt x="2" y="23"/>
                </a:lnTo>
                <a:lnTo>
                  <a:pt x="2" y="29"/>
                </a:lnTo>
                <a:lnTo>
                  <a:pt x="0" y="35"/>
                </a:lnTo>
                <a:lnTo>
                  <a:pt x="0" y="41"/>
                </a:lnTo>
                <a:lnTo>
                  <a:pt x="2" y="46"/>
                </a:lnTo>
                <a:lnTo>
                  <a:pt x="4" y="52"/>
                </a:lnTo>
                <a:lnTo>
                  <a:pt x="8" y="57"/>
                </a:lnTo>
                <a:lnTo>
                  <a:pt x="12" y="61"/>
                </a:lnTo>
                <a:lnTo>
                  <a:pt x="18" y="66"/>
                </a:lnTo>
                <a:lnTo>
                  <a:pt x="26" y="69"/>
                </a:lnTo>
                <a:lnTo>
                  <a:pt x="34" y="70"/>
                </a:lnTo>
                <a:lnTo>
                  <a:pt x="42" y="70"/>
                </a:lnTo>
                <a:lnTo>
                  <a:pt x="50" y="69"/>
                </a:lnTo>
                <a:lnTo>
                  <a:pt x="56" y="69"/>
                </a:lnTo>
                <a:lnTo>
                  <a:pt x="62" y="66"/>
                </a:lnTo>
                <a:lnTo>
                  <a:pt x="67" y="62"/>
                </a:lnTo>
                <a:lnTo>
                  <a:pt x="74" y="60"/>
                </a:lnTo>
                <a:lnTo>
                  <a:pt x="77" y="57"/>
                </a:lnTo>
                <a:lnTo>
                  <a:pt x="81" y="52"/>
                </a:lnTo>
                <a:lnTo>
                  <a:pt x="86" y="49"/>
                </a:lnTo>
                <a:lnTo>
                  <a:pt x="89" y="44"/>
                </a:lnTo>
                <a:lnTo>
                  <a:pt x="91" y="41"/>
                </a:lnTo>
                <a:lnTo>
                  <a:pt x="93" y="40"/>
                </a:lnTo>
                <a:lnTo>
                  <a:pt x="95" y="38"/>
                </a:lnTo>
                <a:lnTo>
                  <a:pt x="95" y="35"/>
                </a:lnTo>
                <a:lnTo>
                  <a:pt x="72" y="24"/>
                </a:lnTo>
                <a:lnTo>
                  <a:pt x="70" y="26"/>
                </a:lnTo>
                <a:lnTo>
                  <a:pt x="67" y="29"/>
                </a:lnTo>
                <a:lnTo>
                  <a:pt x="65" y="32"/>
                </a:lnTo>
                <a:lnTo>
                  <a:pt x="63" y="35"/>
                </a:lnTo>
                <a:lnTo>
                  <a:pt x="62" y="38"/>
                </a:lnTo>
                <a:lnTo>
                  <a:pt x="58" y="41"/>
                </a:lnTo>
                <a:lnTo>
                  <a:pt x="56" y="44"/>
                </a:lnTo>
                <a:lnTo>
                  <a:pt x="51" y="48"/>
                </a:lnTo>
                <a:lnTo>
                  <a:pt x="48" y="49"/>
                </a:lnTo>
                <a:lnTo>
                  <a:pt x="46" y="50"/>
                </a:lnTo>
                <a:lnTo>
                  <a:pt x="42" y="52"/>
                </a:lnTo>
                <a:lnTo>
                  <a:pt x="38" y="52"/>
                </a:lnTo>
                <a:lnTo>
                  <a:pt x="36" y="52"/>
                </a:lnTo>
                <a:lnTo>
                  <a:pt x="32" y="50"/>
                </a:lnTo>
                <a:lnTo>
                  <a:pt x="28" y="48"/>
                </a:lnTo>
                <a:lnTo>
                  <a:pt x="24" y="44"/>
                </a:lnTo>
                <a:lnTo>
                  <a:pt x="22" y="41"/>
                </a:lnTo>
                <a:lnTo>
                  <a:pt x="22" y="38"/>
                </a:lnTo>
                <a:lnTo>
                  <a:pt x="22" y="34"/>
                </a:lnTo>
                <a:lnTo>
                  <a:pt x="22" y="30"/>
                </a:lnTo>
                <a:lnTo>
                  <a:pt x="22" y="27"/>
                </a:lnTo>
                <a:lnTo>
                  <a:pt x="24" y="24"/>
                </a:lnTo>
                <a:lnTo>
                  <a:pt x="24" y="20"/>
                </a:lnTo>
                <a:lnTo>
                  <a:pt x="26" y="17"/>
                </a:lnTo>
                <a:lnTo>
                  <a:pt x="28" y="13"/>
                </a:lnTo>
                <a:lnTo>
                  <a:pt x="30" y="12"/>
                </a:lnTo>
                <a:lnTo>
                  <a:pt x="32" y="7"/>
                </a:lnTo>
                <a:lnTo>
                  <a:pt x="34" y="7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rgbClr val="CFC9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433" name="Freeform 193"/>
          <p:cNvSpPr>
            <a:spLocks noChangeArrowheads="1"/>
          </p:cNvSpPr>
          <p:nvPr/>
        </p:nvSpPr>
        <p:spPr bwMode="auto">
          <a:xfrm>
            <a:off x="7581900" y="1397000"/>
            <a:ext cx="336550" cy="222250"/>
          </a:xfrm>
          <a:custGeom>
            <a:avLst/>
            <a:gdLst/>
            <a:ahLst/>
            <a:cxnLst>
              <a:cxn ang="0">
                <a:pos x="0" y="69"/>
              </a:cxn>
              <a:cxn ang="0">
                <a:pos x="153" y="140"/>
              </a:cxn>
              <a:cxn ang="0">
                <a:pos x="212" y="49"/>
              </a:cxn>
              <a:cxn ang="0">
                <a:pos x="34" y="0"/>
              </a:cxn>
              <a:cxn ang="0">
                <a:pos x="0" y="69"/>
              </a:cxn>
              <a:cxn ang="0">
                <a:pos x="0" y="69"/>
              </a:cxn>
            </a:cxnLst>
            <a:rect l="0" t="0" r="r" b="b"/>
            <a:pathLst>
              <a:path w="212" h="140">
                <a:moveTo>
                  <a:pt x="0" y="69"/>
                </a:moveTo>
                <a:lnTo>
                  <a:pt x="153" y="140"/>
                </a:lnTo>
                <a:lnTo>
                  <a:pt x="212" y="49"/>
                </a:lnTo>
                <a:lnTo>
                  <a:pt x="34" y="0"/>
                </a:lnTo>
                <a:lnTo>
                  <a:pt x="0" y="69"/>
                </a:lnTo>
                <a:lnTo>
                  <a:pt x="0" y="69"/>
                </a:lnTo>
                <a:close/>
              </a:path>
            </a:pathLst>
          </a:custGeom>
          <a:solidFill>
            <a:srgbClr val="CFC9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434" name="Rectangle 194"/>
          <p:cNvSpPr>
            <a:spLocks noChangeArrowheads="1"/>
          </p:cNvSpPr>
          <p:nvPr/>
        </p:nvSpPr>
        <p:spPr bwMode="auto">
          <a:xfrm>
            <a:off x="5986463" y="1268413"/>
            <a:ext cx="2833687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Click="0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20713"/>
            <a:ext cx="8402638" cy="669925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CL"/>
              <a:t>Juego financiero.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DFC"/>
              </a:clrFrom>
              <a:clrTo>
                <a:srgbClr val="FE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1628775"/>
            <a:ext cx="4427538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484438" y="1989138"/>
            <a:ext cx="44259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2843213" y="3860800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V="1">
            <a:off x="2843213" y="2997200"/>
            <a:ext cx="7207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3563938" y="3068638"/>
            <a:ext cx="2873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3924300" y="3284538"/>
            <a:ext cx="719138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4643438" y="3284538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5076825" y="3573463"/>
            <a:ext cx="6477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5651500" y="3644900"/>
            <a:ext cx="1444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5795963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Click="0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8" y="655638"/>
            <a:ext cx="8402637" cy="71596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CL"/>
              <a:t>Problemas de la Globalización.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9888" y="1624013"/>
            <a:ext cx="8402637" cy="394176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>
              <a:lnSpc>
                <a:spcPct val="91000"/>
              </a:lnSpc>
            </a:pPr>
            <a:r>
              <a:rPr lang="es-CL" sz="2400"/>
              <a:t>I.- Problemas económicos.- </a:t>
            </a:r>
          </a:p>
          <a:p>
            <a:pPr defTabSz="381000">
              <a:lnSpc>
                <a:spcPct val="91000"/>
              </a:lnSpc>
            </a:pPr>
            <a:r>
              <a:rPr lang="es-CL" sz="2400"/>
              <a:t>1.-Sesgo hacia la movilidad de los capitales de  oportunidad, pero restricción hacia la comercialización de  bienes (de los países dominantes en la OMC), y  restricción severa hacia los intercambios de mano de  obra (trabajo).</a:t>
            </a:r>
          </a:p>
          <a:p>
            <a:pPr defTabSz="381000">
              <a:lnSpc>
                <a:spcPct val="91000"/>
              </a:lnSpc>
            </a:pPr>
            <a:r>
              <a:rPr lang="es-CL" sz="2400" i="1"/>
              <a:t>2.- Los manejos de las variables macroeconómicas se hace   diferenciada en los países centrales y los dependientes.</a:t>
            </a:r>
          </a:p>
          <a:p>
            <a:pPr defTabSz="381000">
              <a:lnSpc>
                <a:spcPct val="91000"/>
              </a:lnSpc>
            </a:pPr>
            <a:r>
              <a:rPr lang="es-CL" sz="2400"/>
              <a:t>3.- La tributación insuficiente del capital.</a:t>
            </a:r>
          </a:p>
          <a:p>
            <a:pPr defTabSz="381000">
              <a:lnSpc>
                <a:spcPct val="91000"/>
              </a:lnSpc>
            </a:pPr>
            <a:r>
              <a:rPr lang="es-CL" sz="2400" i="1"/>
              <a:t>4.- Se ha eliminado o reducido los mecanismos distributivos destinados a reequilibrar  la mala distribución de las ganancias.</a:t>
            </a:r>
          </a:p>
        </p:txBody>
      </p:sp>
    </p:spTree>
  </p:cSld>
  <p:clrMapOvr>
    <a:masterClrMapping/>
  </p:clrMapOvr>
  <p:transition spd="slow" advClick="0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8" y="655638"/>
            <a:ext cx="8402637" cy="71596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CL"/>
              <a:t>Problemas de la Globalización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9888" y="1624013"/>
            <a:ext cx="4211637" cy="4459287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>
              <a:lnSpc>
                <a:spcPct val="91000"/>
              </a:lnSpc>
            </a:pPr>
            <a:r>
              <a:rPr lang="es-CL" sz="2400"/>
              <a:t>II.- ¿Quién dirige ahora?</a:t>
            </a:r>
          </a:p>
          <a:p>
            <a:pPr defTabSz="381000">
              <a:lnSpc>
                <a:spcPct val="91000"/>
              </a:lnSpc>
            </a:pPr>
            <a:r>
              <a:rPr lang="es-CL" sz="2400"/>
              <a:t>2.-Un segundo  gran  problema es la  ausencia  de GOBERNABILIDAD  internacional para el  mundo del presente.</a:t>
            </a:r>
          </a:p>
          <a:p>
            <a:pPr defTabSz="381000">
              <a:lnSpc>
                <a:spcPct val="91000"/>
              </a:lnSpc>
            </a:pPr>
            <a:r>
              <a:rPr lang="es-CL" sz="2400"/>
              <a:t>La hegemonía militar y  económica por parte de  una fracción pequeña  pero poderosa del  mundo, se contrapone   con el impulso de una  “ciudadanía global” con  sesgo antihegemónico.</a:t>
            </a:r>
          </a:p>
        </p:txBody>
      </p:sp>
      <p:sp>
        <p:nvSpPr>
          <p:cNvPr id="14340" name="Freeform 4"/>
          <p:cNvSpPr>
            <a:spLocks noChangeArrowheads="1"/>
          </p:cNvSpPr>
          <p:nvPr/>
        </p:nvSpPr>
        <p:spPr bwMode="auto">
          <a:xfrm>
            <a:off x="5364163" y="3346450"/>
            <a:ext cx="1989137" cy="2028825"/>
          </a:xfrm>
          <a:custGeom>
            <a:avLst/>
            <a:gdLst/>
            <a:ahLst/>
            <a:cxnLst>
              <a:cxn ang="0">
                <a:pos x="1253" y="952"/>
              </a:cxn>
              <a:cxn ang="0">
                <a:pos x="987" y="1276"/>
              </a:cxn>
              <a:cxn ang="0">
                <a:pos x="976" y="1276"/>
              </a:cxn>
              <a:cxn ang="0">
                <a:pos x="965" y="1276"/>
              </a:cxn>
              <a:cxn ang="0">
                <a:pos x="954" y="1273"/>
              </a:cxn>
              <a:cxn ang="0">
                <a:pos x="946" y="1273"/>
              </a:cxn>
              <a:cxn ang="0">
                <a:pos x="937" y="1273"/>
              </a:cxn>
              <a:cxn ang="0">
                <a:pos x="926" y="1273"/>
              </a:cxn>
              <a:cxn ang="0">
                <a:pos x="916" y="1270"/>
              </a:cxn>
              <a:cxn ang="0">
                <a:pos x="903" y="1267"/>
              </a:cxn>
              <a:cxn ang="0">
                <a:pos x="890" y="1264"/>
              </a:cxn>
              <a:cxn ang="0">
                <a:pos x="877" y="1262"/>
              </a:cxn>
              <a:cxn ang="0">
                <a:pos x="862" y="1259"/>
              </a:cxn>
              <a:cxn ang="0">
                <a:pos x="846" y="1256"/>
              </a:cxn>
              <a:cxn ang="0">
                <a:pos x="831" y="1251"/>
              </a:cxn>
              <a:cxn ang="0">
                <a:pos x="814" y="1248"/>
              </a:cxn>
              <a:cxn ang="0">
                <a:pos x="796" y="1240"/>
              </a:cxn>
              <a:cxn ang="0">
                <a:pos x="777" y="1232"/>
              </a:cxn>
              <a:cxn ang="0">
                <a:pos x="757" y="1227"/>
              </a:cxn>
              <a:cxn ang="0">
                <a:pos x="737" y="1218"/>
              </a:cxn>
              <a:cxn ang="0">
                <a:pos x="715" y="1210"/>
              </a:cxn>
              <a:cxn ang="0">
                <a:pos x="692" y="1199"/>
              </a:cxn>
              <a:cxn ang="0">
                <a:pos x="669" y="1191"/>
              </a:cxn>
              <a:cxn ang="0">
                <a:pos x="646" y="1180"/>
              </a:cxn>
              <a:cxn ang="0">
                <a:pos x="622" y="1169"/>
              </a:cxn>
              <a:cxn ang="0">
                <a:pos x="596" y="1153"/>
              </a:cxn>
              <a:cxn ang="0">
                <a:pos x="570" y="1142"/>
              </a:cxn>
              <a:cxn ang="0">
                <a:pos x="543" y="1129"/>
              </a:cxn>
              <a:cxn ang="0">
                <a:pos x="441" y="879"/>
              </a:cxn>
              <a:cxn ang="0">
                <a:pos x="297" y="936"/>
              </a:cxn>
              <a:cxn ang="0">
                <a:pos x="275" y="911"/>
              </a:cxn>
              <a:cxn ang="0">
                <a:pos x="254" y="887"/>
              </a:cxn>
              <a:cxn ang="0">
                <a:pos x="235" y="862"/>
              </a:cxn>
              <a:cxn ang="0">
                <a:pos x="216" y="838"/>
              </a:cxn>
              <a:cxn ang="0">
                <a:pos x="197" y="810"/>
              </a:cxn>
              <a:cxn ang="0">
                <a:pos x="179" y="784"/>
              </a:cxn>
              <a:cxn ang="0">
                <a:pos x="164" y="759"/>
              </a:cxn>
              <a:cxn ang="0">
                <a:pos x="149" y="732"/>
              </a:cxn>
              <a:cxn ang="0">
                <a:pos x="134" y="704"/>
              </a:cxn>
              <a:cxn ang="0">
                <a:pos x="120" y="677"/>
              </a:cxn>
              <a:cxn ang="0">
                <a:pos x="108" y="650"/>
              </a:cxn>
              <a:cxn ang="0">
                <a:pos x="96" y="623"/>
              </a:cxn>
              <a:cxn ang="0">
                <a:pos x="85" y="598"/>
              </a:cxn>
              <a:cxn ang="0">
                <a:pos x="74" y="571"/>
              </a:cxn>
              <a:cxn ang="0">
                <a:pos x="65" y="544"/>
              </a:cxn>
              <a:cxn ang="0">
                <a:pos x="56" y="517"/>
              </a:cxn>
              <a:cxn ang="0">
                <a:pos x="47" y="490"/>
              </a:cxn>
              <a:cxn ang="0">
                <a:pos x="39" y="462"/>
              </a:cxn>
              <a:cxn ang="0">
                <a:pos x="33" y="438"/>
              </a:cxn>
              <a:cxn ang="0">
                <a:pos x="27" y="411"/>
              </a:cxn>
              <a:cxn ang="0">
                <a:pos x="22" y="384"/>
              </a:cxn>
              <a:cxn ang="0">
                <a:pos x="17" y="359"/>
              </a:cxn>
              <a:cxn ang="0">
                <a:pos x="13" y="335"/>
              </a:cxn>
              <a:cxn ang="0">
                <a:pos x="8" y="313"/>
              </a:cxn>
              <a:cxn ang="0">
                <a:pos x="6" y="286"/>
              </a:cxn>
              <a:cxn ang="0">
                <a:pos x="4" y="264"/>
              </a:cxn>
              <a:cxn ang="0">
                <a:pos x="3" y="239"/>
              </a:cxn>
              <a:cxn ang="0">
                <a:pos x="1" y="218"/>
              </a:cxn>
              <a:cxn ang="0">
                <a:pos x="0" y="198"/>
              </a:cxn>
              <a:cxn ang="0">
                <a:pos x="1" y="177"/>
              </a:cxn>
              <a:cxn ang="0">
                <a:pos x="3" y="155"/>
              </a:cxn>
              <a:cxn ang="0">
                <a:pos x="1124" y="0"/>
              </a:cxn>
            </a:cxnLst>
            <a:rect l="0" t="0" r="r" b="b"/>
            <a:pathLst>
              <a:path w="1253" h="1278">
                <a:moveTo>
                  <a:pt x="1124" y="0"/>
                </a:moveTo>
                <a:lnTo>
                  <a:pt x="1253" y="952"/>
                </a:lnTo>
                <a:lnTo>
                  <a:pt x="989" y="1278"/>
                </a:lnTo>
                <a:lnTo>
                  <a:pt x="987" y="1276"/>
                </a:lnTo>
                <a:lnTo>
                  <a:pt x="982" y="1276"/>
                </a:lnTo>
                <a:lnTo>
                  <a:pt x="976" y="1276"/>
                </a:lnTo>
                <a:lnTo>
                  <a:pt x="971" y="1276"/>
                </a:lnTo>
                <a:lnTo>
                  <a:pt x="965" y="1276"/>
                </a:lnTo>
                <a:lnTo>
                  <a:pt x="959" y="1276"/>
                </a:lnTo>
                <a:lnTo>
                  <a:pt x="954" y="1273"/>
                </a:lnTo>
                <a:lnTo>
                  <a:pt x="951" y="1273"/>
                </a:lnTo>
                <a:lnTo>
                  <a:pt x="946" y="1273"/>
                </a:lnTo>
                <a:lnTo>
                  <a:pt x="941" y="1273"/>
                </a:lnTo>
                <a:lnTo>
                  <a:pt x="937" y="1273"/>
                </a:lnTo>
                <a:lnTo>
                  <a:pt x="932" y="1273"/>
                </a:lnTo>
                <a:lnTo>
                  <a:pt x="926" y="1273"/>
                </a:lnTo>
                <a:lnTo>
                  <a:pt x="921" y="1273"/>
                </a:lnTo>
                <a:lnTo>
                  <a:pt x="916" y="1270"/>
                </a:lnTo>
                <a:lnTo>
                  <a:pt x="909" y="1267"/>
                </a:lnTo>
                <a:lnTo>
                  <a:pt x="903" y="1267"/>
                </a:lnTo>
                <a:lnTo>
                  <a:pt x="897" y="1267"/>
                </a:lnTo>
                <a:lnTo>
                  <a:pt x="890" y="1264"/>
                </a:lnTo>
                <a:lnTo>
                  <a:pt x="884" y="1264"/>
                </a:lnTo>
                <a:lnTo>
                  <a:pt x="877" y="1262"/>
                </a:lnTo>
                <a:lnTo>
                  <a:pt x="870" y="1262"/>
                </a:lnTo>
                <a:lnTo>
                  <a:pt x="862" y="1259"/>
                </a:lnTo>
                <a:lnTo>
                  <a:pt x="855" y="1259"/>
                </a:lnTo>
                <a:lnTo>
                  <a:pt x="846" y="1256"/>
                </a:lnTo>
                <a:lnTo>
                  <a:pt x="839" y="1254"/>
                </a:lnTo>
                <a:lnTo>
                  <a:pt x="831" y="1251"/>
                </a:lnTo>
                <a:lnTo>
                  <a:pt x="822" y="1248"/>
                </a:lnTo>
                <a:lnTo>
                  <a:pt x="814" y="1248"/>
                </a:lnTo>
                <a:lnTo>
                  <a:pt x="805" y="1246"/>
                </a:lnTo>
                <a:lnTo>
                  <a:pt x="796" y="1240"/>
                </a:lnTo>
                <a:lnTo>
                  <a:pt x="787" y="1238"/>
                </a:lnTo>
                <a:lnTo>
                  <a:pt x="777" y="1232"/>
                </a:lnTo>
                <a:lnTo>
                  <a:pt x="768" y="1232"/>
                </a:lnTo>
                <a:lnTo>
                  <a:pt x="757" y="1227"/>
                </a:lnTo>
                <a:lnTo>
                  <a:pt x="747" y="1224"/>
                </a:lnTo>
                <a:lnTo>
                  <a:pt x="737" y="1218"/>
                </a:lnTo>
                <a:lnTo>
                  <a:pt x="726" y="1216"/>
                </a:lnTo>
                <a:lnTo>
                  <a:pt x="715" y="1210"/>
                </a:lnTo>
                <a:lnTo>
                  <a:pt x="704" y="1205"/>
                </a:lnTo>
                <a:lnTo>
                  <a:pt x="692" y="1199"/>
                </a:lnTo>
                <a:lnTo>
                  <a:pt x="681" y="1197"/>
                </a:lnTo>
                <a:lnTo>
                  <a:pt x="669" y="1191"/>
                </a:lnTo>
                <a:lnTo>
                  <a:pt x="657" y="1186"/>
                </a:lnTo>
                <a:lnTo>
                  <a:pt x="646" y="1180"/>
                </a:lnTo>
                <a:lnTo>
                  <a:pt x="634" y="1175"/>
                </a:lnTo>
                <a:lnTo>
                  <a:pt x="622" y="1169"/>
                </a:lnTo>
                <a:lnTo>
                  <a:pt x="609" y="1161"/>
                </a:lnTo>
                <a:lnTo>
                  <a:pt x="596" y="1153"/>
                </a:lnTo>
                <a:lnTo>
                  <a:pt x="583" y="1148"/>
                </a:lnTo>
                <a:lnTo>
                  <a:pt x="570" y="1142"/>
                </a:lnTo>
                <a:lnTo>
                  <a:pt x="557" y="1134"/>
                </a:lnTo>
                <a:lnTo>
                  <a:pt x="543" y="1129"/>
                </a:lnTo>
                <a:lnTo>
                  <a:pt x="531" y="1120"/>
                </a:lnTo>
                <a:lnTo>
                  <a:pt x="441" y="879"/>
                </a:lnTo>
                <a:lnTo>
                  <a:pt x="309" y="952"/>
                </a:lnTo>
                <a:lnTo>
                  <a:pt x="297" y="936"/>
                </a:lnTo>
                <a:lnTo>
                  <a:pt x="286" y="925"/>
                </a:lnTo>
                <a:lnTo>
                  <a:pt x="275" y="911"/>
                </a:lnTo>
                <a:lnTo>
                  <a:pt x="266" y="900"/>
                </a:lnTo>
                <a:lnTo>
                  <a:pt x="254" y="887"/>
                </a:lnTo>
                <a:lnTo>
                  <a:pt x="245" y="876"/>
                </a:lnTo>
                <a:lnTo>
                  <a:pt x="235" y="862"/>
                </a:lnTo>
                <a:lnTo>
                  <a:pt x="225" y="851"/>
                </a:lnTo>
                <a:lnTo>
                  <a:pt x="216" y="838"/>
                </a:lnTo>
                <a:lnTo>
                  <a:pt x="206" y="824"/>
                </a:lnTo>
                <a:lnTo>
                  <a:pt x="197" y="810"/>
                </a:lnTo>
                <a:lnTo>
                  <a:pt x="189" y="797"/>
                </a:lnTo>
                <a:lnTo>
                  <a:pt x="179" y="784"/>
                </a:lnTo>
                <a:lnTo>
                  <a:pt x="172" y="770"/>
                </a:lnTo>
                <a:lnTo>
                  <a:pt x="164" y="759"/>
                </a:lnTo>
                <a:lnTo>
                  <a:pt x="156" y="745"/>
                </a:lnTo>
                <a:lnTo>
                  <a:pt x="149" y="732"/>
                </a:lnTo>
                <a:lnTo>
                  <a:pt x="141" y="718"/>
                </a:lnTo>
                <a:lnTo>
                  <a:pt x="134" y="704"/>
                </a:lnTo>
                <a:lnTo>
                  <a:pt x="127" y="691"/>
                </a:lnTo>
                <a:lnTo>
                  <a:pt x="120" y="677"/>
                </a:lnTo>
                <a:lnTo>
                  <a:pt x="114" y="666"/>
                </a:lnTo>
                <a:lnTo>
                  <a:pt x="108" y="650"/>
                </a:lnTo>
                <a:lnTo>
                  <a:pt x="102" y="639"/>
                </a:lnTo>
                <a:lnTo>
                  <a:pt x="96" y="623"/>
                </a:lnTo>
                <a:lnTo>
                  <a:pt x="90" y="612"/>
                </a:lnTo>
                <a:lnTo>
                  <a:pt x="85" y="598"/>
                </a:lnTo>
                <a:lnTo>
                  <a:pt x="80" y="585"/>
                </a:lnTo>
                <a:lnTo>
                  <a:pt x="74" y="571"/>
                </a:lnTo>
                <a:lnTo>
                  <a:pt x="69" y="557"/>
                </a:lnTo>
                <a:lnTo>
                  <a:pt x="65" y="544"/>
                </a:lnTo>
                <a:lnTo>
                  <a:pt x="61" y="531"/>
                </a:lnTo>
                <a:lnTo>
                  <a:pt x="56" y="517"/>
                </a:lnTo>
                <a:lnTo>
                  <a:pt x="51" y="506"/>
                </a:lnTo>
                <a:lnTo>
                  <a:pt x="47" y="490"/>
                </a:lnTo>
                <a:lnTo>
                  <a:pt x="44" y="479"/>
                </a:lnTo>
                <a:lnTo>
                  <a:pt x="39" y="462"/>
                </a:lnTo>
                <a:lnTo>
                  <a:pt x="36" y="451"/>
                </a:lnTo>
                <a:lnTo>
                  <a:pt x="33" y="438"/>
                </a:lnTo>
                <a:lnTo>
                  <a:pt x="30" y="424"/>
                </a:lnTo>
                <a:lnTo>
                  <a:pt x="27" y="411"/>
                </a:lnTo>
                <a:lnTo>
                  <a:pt x="24" y="397"/>
                </a:lnTo>
                <a:lnTo>
                  <a:pt x="22" y="384"/>
                </a:lnTo>
                <a:lnTo>
                  <a:pt x="19" y="373"/>
                </a:lnTo>
                <a:lnTo>
                  <a:pt x="17" y="359"/>
                </a:lnTo>
                <a:lnTo>
                  <a:pt x="15" y="348"/>
                </a:lnTo>
                <a:lnTo>
                  <a:pt x="13" y="335"/>
                </a:lnTo>
                <a:lnTo>
                  <a:pt x="11" y="324"/>
                </a:lnTo>
                <a:lnTo>
                  <a:pt x="8" y="313"/>
                </a:lnTo>
                <a:lnTo>
                  <a:pt x="7" y="299"/>
                </a:lnTo>
                <a:lnTo>
                  <a:pt x="6" y="286"/>
                </a:lnTo>
                <a:lnTo>
                  <a:pt x="5" y="275"/>
                </a:lnTo>
                <a:lnTo>
                  <a:pt x="4" y="264"/>
                </a:lnTo>
                <a:lnTo>
                  <a:pt x="3" y="250"/>
                </a:lnTo>
                <a:lnTo>
                  <a:pt x="3" y="239"/>
                </a:lnTo>
                <a:lnTo>
                  <a:pt x="3" y="229"/>
                </a:lnTo>
                <a:lnTo>
                  <a:pt x="1" y="218"/>
                </a:lnTo>
                <a:lnTo>
                  <a:pt x="0" y="209"/>
                </a:lnTo>
                <a:lnTo>
                  <a:pt x="0" y="198"/>
                </a:lnTo>
                <a:lnTo>
                  <a:pt x="1" y="188"/>
                </a:lnTo>
                <a:lnTo>
                  <a:pt x="1" y="177"/>
                </a:lnTo>
                <a:lnTo>
                  <a:pt x="1" y="166"/>
                </a:lnTo>
                <a:lnTo>
                  <a:pt x="3" y="155"/>
                </a:lnTo>
                <a:lnTo>
                  <a:pt x="3" y="147"/>
                </a:lnTo>
                <a:lnTo>
                  <a:pt x="1124" y="0"/>
                </a:lnTo>
                <a:lnTo>
                  <a:pt x="1124" y="0"/>
                </a:lnTo>
                <a:close/>
              </a:path>
            </a:pathLst>
          </a:custGeom>
          <a:solidFill>
            <a:srgbClr val="B0C2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1" name="Freeform 5"/>
          <p:cNvSpPr>
            <a:spLocks noChangeArrowheads="1"/>
          </p:cNvSpPr>
          <p:nvPr/>
        </p:nvSpPr>
        <p:spPr bwMode="auto">
          <a:xfrm>
            <a:off x="6413500" y="1939925"/>
            <a:ext cx="1724025" cy="2312988"/>
          </a:xfrm>
          <a:custGeom>
            <a:avLst/>
            <a:gdLst/>
            <a:ahLst/>
            <a:cxnLst>
              <a:cxn ang="0">
                <a:pos x="0" y="1457"/>
              </a:cxn>
              <a:cxn ang="0">
                <a:pos x="336" y="2"/>
              </a:cxn>
              <a:cxn ang="0">
                <a:pos x="344" y="2"/>
              </a:cxn>
              <a:cxn ang="0">
                <a:pos x="356" y="2"/>
              </a:cxn>
              <a:cxn ang="0">
                <a:pos x="364" y="2"/>
              </a:cxn>
              <a:cxn ang="0">
                <a:pos x="373" y="2"/>
              </a:cxn>
              <a:cxn ang="0">
                <a:pos x="383" y="0"/>
              </a:cxn>
              <a:cxn ang="0">
                <a:pos x="394" y="0"/>
              </a:cxn>
              <a:cxn ang="0">
                <a:pos x="405" y="0"/>
              </a:cxn>
              <a:cxn ang="0">
                <a:pos x="417" y="0"/>
              </a:cxn>
              <a:cxn ang="0">
                <a:pos x="429" y="0"/>
              </a:cxn>
              <a:cxn ang="0">
                <a:pos x="442" y="0"/>
              </a:cxn>
              <a:cxn ang="0">
                <a:pos x="456" y="0"/>
              </a:cxn>
              <a:cxn ang="0">
                <a:pos x="470" y="0"/>
              </a:cxn>
              <a:cxn ang="0">
                <a:pos x="484" y="0"/>
              </a:cxn>
              <a:cxn ang="0">
                <a:pos x="498" y="0"/>
              </a:cxn>
              <a:cxn ang="0">
                <a:pos x="513" y="0"/>
              </a:cxn>
              <a:cxn ang="0">
                <a:pos x="527" y="0"/>
              </a:cxn>
              <a:cxn ang="0">
                <a:pos x="542" y="0"/>
              </a:cxn>
              <a:cxn ang="0">
                <a:pos x="556" y="2"/>
              </a:cxn>
              <a:cxn ang="0">
                <a:pos x="571" y="2"/>
              </a:cxn>
              <a:cxn ang="0">
                <a:pos x="585" y="2"/>
              </a:cxn>
              <a:cxn ang="0">
                <a:pos x="598" y="2"/>
              </a:cxn>
              <a:cxn ang="0">
                <a:pos x="611" y="2"/>
              </a:cxn>
              <a:cxn ang="0">
                <a:pos x="624" y="5"/>
              </a:cxn>
              <a:cxn ang="0">
                <a:pos x="638" y="8"/>
              </a:cxn>
              <a:cxn ang="0">
                <a:pos x="649" y="8"/>
              </a:cxn>
              <a:cxn ang="0">
                <a:pos x="659" y="8"/>
              </a:cxn>
              <a:cxn ang="0">
                <a:pos x="670" y="11"/>
              </a:cxn>
              <a:cxn ang="0">
                <a:pos x="680" y="13"/>
              </a:cxn>
              <a:cxn ang="0">
                <a:pos x="697" y="19"/>
              </a:cxn>
              <a:cxn ang="0">
                <a:pos x="705" y="19"/>
              </a:cxn>
              <a:cxn ang="0">
                <a:pos x="714" y="21"/>
              </a:cxn>
              <a:cxn ang="0">
                <a:pos x="730" y="24"/>
              </a:cxn>
              <a:cxn ang="0">
                <a:pos x="747" y="29"/>
              </a:cxn>
              <a:cxn ang="0">
                <a:pos x="760" y="35"/>
              </a:cxn>
              <a:cxn ang="0">
                <a:pos x="774" y="38"/>
              </a:cxn>
              <a:cxn ang="0">
                <a:pos x="788" y="40"/>
              </a:cxn>
              <a:cxn ang="0">
                <a:pos x="801" y="46"/>
              </a:cxn>
              <a:cxn ang="0">
                <a:pos x="811" y="49"/>
              </a:cxn>
              <a:cxn ang="0">
                <a:pos x="822" y="51"/>
              </a:cxn>
              <a:cxn ang="0">
                <a:pos x="838" y="60"/>
              </a:cxn>
              <a:cxn ang="0">
                <a:pos x="847" y="62"/>
              </a:cxn>
              <a:cxn ang="0">
                <a:pos x="851" y="65"/>
              </a:cxn>
              <a:cxn ang="0">
                <a:pos x="1086" y="1226"/>
              </a:cxn>
            </a:cxnLst>
            <a:rect l="0" t="0" r="r" b="b"/>
            <a:pathLst>
              <a:path w="1086" h="1457">
                <a:moveTo>
                  <a:pt x="1086" y="1226"/>
                </a:moveTo>
                <a:lnTo>
                  <a:pt x="0" y="1457"/>
                </a:lnTo>
                <a:lnTo>
                  <a:pt x="333" y="2"/>
                </a:lnTo>
                <a:lnTo>
                  <a:pt x="336" y="2"/>
                </a:lnTo>
                <a:lnTo>
                  <a:pt x="338" y="2"/>
                </a:lnTo>
                <a:lnTo>
                  <a:pt x="344" y="2"/>
                </a:lnTo>
                <a:lnTo>
                  <a:pt x="349" y="2"/>
                </a:lnTo>
                <a:lnTo>
                  <a:pt x="356" y="2"/>
                </a:lnTo>
                <a:lnTo>
                  <a:pt x="360" y="2"/>
                </a:lnTo>
                <a:lnTo>
                  <a:pt x="364" y="2"/>
                </a:lnTo>
                <a:lnTo>
                  <a:pt x="368" y="2"/>
                </a:lnTo>
                <a:lnTo>
                  <a:pt x="373" y="2"/>
                </a:lnTo>
                <a:lnTo>
                  <a:pt x="378" y="0"/>
                </a:lnTo>
                <a:lnTo>
                  <a:pt x="383" y="0"/>
                </a:lnTo>
                <a:lnTo>
                  <a:pt x="388" y="0"/>
                </a:lnTo>
                <a:lnTo>
                  <a:pt x="394" y="0"/>
                </a:lnTo>
                <a:lnTo>
                  <a:pt x="398" y="0"/>
                </a:lnTo>
                <a:lnTo>
                  <a:pt x="405" y="0"/>
                </a:lnTo>
                <a:lnTo>
                  <a:pt x="410" y="0"/>
                </a:lnTo>
                <a:lnTo>
                  <a:pt x="417" y="0"/>
                </a:lnTo>
                <a:lnTo>
                  <a:pt x="423" y="0"/>
                </a:lnTo>
                <a:lnTo>
                  <a:pt x="429" y="0"/>
                </a:lnTo>
                <a:lnTo>
                  <a:pt x="435" y="0"/>
                </a:lnTo>
                <a:lnTo>
                  <a:pt x="442" y="0"/>
                </a:lnTo>
                <a:lnTo>
                  <a:pt x="448" y="0"/>
                </a:lnTo>
                <a:lnTo>
                  <a:pt x="456" y="0"/>
                </a:lnTo>
                <a:lnTo>
                  <a:pt x="463" y="0"/>
                </a:lnTo>
                <a:lnTo>
                  <a:pt x="470" y="0"/>
                </a:lnTo>
                <a:lnTo>
                  <a:pt x="476" y="0"/>
                </a:lnTo>
                <a:lnTo>
                  <a:pt x="484" y="0"/>
                </a:lnTo>
                <a:lnTo>
                  <a:pt x="491" y="0"/>
                </a:lnTo>
                <a:lnTo>
                  <a:pt x="498" y="0"/>
                </a:lnTo>
                <a:lnTo>
                  <a:pt x="506" y="0"/>
                </a:lnTo>
                <a:lnTo>
                  <a:pt x="513" y="0"/>
                </a:lnTo>
                <a:lnTo>
                  <a:pt x="520" y="0"/>
                </a:lnTo>
                <a:lnTo>
                  <a:pt x="527" y="0"/>
                </a:lnTo>
                <a:lnTo>
                  <a:pt x="534" y="0"/>
                </a:lnTo>
                <a:lnTo>
                  <a:pt x="542" y="0"/>
                </a:lnTo>
                <a:lnTo>
                  <a:pt x="549" y="0"/>
                </a:lnTo>
                <a:lnTo>
                  <a:pt x="556" y="2"/>
                </a:lnTo>
                <a:lnTo>
                  <a:pt x="564" y="2"/>
                </a:lnTo>
                <a:lnTo>
                  <a:pt x="571" y="2"/>
                </a:lnTo>
                <a:lnTo>
                  <a:pt x="578" y="2"/>
                </a:lnTo>
                <a:lnTo>
                  <a:pt x="585" y="2"/>
                </a:lnTo>
                <a:lnTo>
                  <a:pt x="592" y="2"/>
                </a:lnTo>
                <a:lnTo>
                  <a:pt x="598" y="2"/>
                </a:lnTo>
                <a:lnTo>
                  <a:pt x="604" y="2"/>
                </a:lnTo>
                <a:lnTo>
                  <a:pt x="611" y="2"/>
                </a:lnTo>
                <a:lnTo>
                  <a:pt x="617" y="2"/>
                </a:lnTo>
                <a:lnTo>
                  <a:pt x="624" y="5"/>
                </a:lnTo>
                <a:lnTo>
                  <a:pt x="630" y="5"/>
                </a:lnTo>
                <a:lnTo>
                  <a:pt x="638" y="8"/>
                </a:lnTo>
                <a:lnTo>
                  <a:pt x="642" y="8"/>
                </a:lnTo>
                <a:lnTo>
                  <a:pt x="649" y="8"/>
                </a:lnTo>
                <a:lnTo>
                  <a:pt x="654" y="8"/>
                </a:lnTo>
                <a:lnTo>
                  <a:pt x="659" y="8"/>
                </a:lnTo>
                <a:lnTo>
                  <a:pt x="664" y="8"/>
                </a:lnTo>
                <a:lnTo>
                  <a:pt x="670" y="11"/>
                </a:lnTo>
                <a:lnTo>
                  <a:pt x="675" y="13"/>
                </a:lnTo>
                <a:lnTo>
                  <a:pt x="680" y="13"/>
                </a:lnTo>
                <a:lnTo>
                  <a:pt x="688" y="13"/>
                </a:lnTo>
                <a:lnTo>
                  <a:pt x="697" y="19"/>
                </a:lnTo>
                <a:lnTo>
                  <a:pt x="700" y="19"/>
                </a:lnTo>
                <a:lnTo>
                  <a:pt x="705" y="19"/>
                </a:lnTo>
                <a:lnTo>
                  <a:pt x="709" y="19"/>
                </a:lnTo>
                <a:lnTo>
                  <a:pt x="714" y="21"/>
                </a:lnTo>
                <a:lnTo>
                  <a:pt x="723" y="24"/>
                </a:lnTo>
                <a:lnTo>
                  <a:pt x="730" y="24"/>
                </a:lnTo>
                <a:lnTo>
                  <a:pt x="738" y="27"/>
                </a:lnTo>
                <a:lnTo>
                  <a:pt x="747" y="29"/>
                </a:lnTo>
                <a:lnTo>
                  <a:pt x="754" y="29"/>
                </a:lnTo>
                <a:lnTo>
                  <a:pt x="760" y="35"/>
                </a:lnTo>
                <a:lnTo>
                  <a:pt x="767" y="35"/>
                </a:lnTo>
                <a:lnTo>
                  <a:pt x="774" y="38"/>
                </a:lnTo>
                <a:lnTo>
                  <a:pt x="781" y="40"/>
                </a:lnTo>
                <a:lnTo>
                  <a:pt x="788" y="40"/>
                </a:lnTo>
                <a:lnTo>
                  <a:pt x="795" y="43"/>
                </a:lnTo>
                <a:lnTo>
                  <a:pt x="801" y="46"/>
                </a:lnTo>
                <a:lnTo>
                  <a:pt x="806" y="46"/>
                </a:lnTo>
                <a:lnTo>
                  <a:pt x="811" y="49"/>
                </a:lnTo>
                <a:lnTo>
                  <a:pt x="816" y="51"/>
                </a:lnTo>
                <a:lnTo>
                  <a:pt x="822" y="51"/>
                </a:lnTo>
                <a:lnTo>
                  <a:pt x="829" y="54"/>
                </a:lnTo>
                <a:lnTo>
                  <a:pt x="838" y="60"/>
                </a:lnTo>
                <a:lnTo>
                  <a:pt x="843" y="60"/>
                </a:lnTo>
                <a:lnTo>
                  <a:pt x="847" y="62"/>
                </a:lnTo>
                <a:lnTo>
                  <a:pt x="850" y="62"/>
                </a:lnTo>
                <a:lnTo>
                  <a:pt x="851" y="65"/>
                </a:lnTo>
                <a:lnTo>
                  <a:pt x="1086" y="1226"/>
                </a:lnTo>
                <a:lnTo>
                  <a:pt x="1086" y="1226"/>
                </a:lnTo>
                <a:close/>
              </a:path>
            </a:pathLst>
          </a:custGeom>
          <a:solidFill>
            <a:srgbClr val="B0C2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2" name="Freeform 6"/>
          <p:cNvSpPr>
            <a:spLocks noChangeArrowheads="1"/>
          </p:cNvSpPr>
          <p:nvPr/>
        </p:nvSpPr>
        <p:spPr bwMode="auto">
          <a:xfrm>
            <a:off x="7566025" y="2043113"/>
            <a:ext cx="1357313" cy="2741612"/>
          </a:xfrm>
          <a:custGeom>
            <a:avLst/>
            <a:gdLst/>
            <a:ahLst/>
            <a:cxnLst>
              <a:cxn ang="0">
                <a:pos x="124" y="0"/>
              </a:cxn>
              <a:cxn ang="0">
                <a:pos x="131" y="0"/>
              </a:cxn>
              <a:cxn ang="0">
                <a:pos x="138" y="0"/>
              </a:cxn>
              <a:cxn ang="0">
                <a:pos x="150" y="5"/>
              </a:cxn>
              <a:cxn ang="0">
                <a:pos x="164" y="5"/>
              </a:cxn>
              <a:cxn ang="0">
                <a:pos x="171" y="8"/>
              </a:cxn>
              <a:cxn ang="0">
                <a:pos x="179" y="13"/>
              </a:cxn>
              <a:cxn ang="0">
                <a:pos x="189" y="16"/>
              </a:cxn>
              <a:cxn ang="0">
                <a:pos x="200" y="21"/>
              </a:cxn>
              <a:cxn ang="0">
                <a:pos x="211" y="27"/>
              </a:cxn>
              <a:cxn ang="0">
                <a:pos x="223" y="33"/>
              </a:cxn>
              <a:cxn ang="0">
                <a:pos x="235" y="38"/>
              </a:cxn>
              <a:cxn ang="0">
                <a:pos x="248" y="41"/>
              </a:cxn>
              <a:cxn ang="0">
                <a:pos x="261" y="49"/>
              </a:cxn>
              <a:cxn ang="0">
                <a:pos x="275" y="57"/>
              </a:cxn>
              <a:cxn ang="0">
                <a:pos x="290" y="65"/>
              </a:cxn>
              <a:cxn ang="0">
                <a:pos x="306" y="73"/>
              </a:cxn>
              <a:cxn ang="0">
                <a:pos x="322" y="84"/>
              </a:cxn>
              <a:cxn ang="0">
                <a:pos x="338" y="95"/>
              </a:cxn>
              <a:cxn ang="0">
                <a:pos x="355" y="106"/>
              </a:cxn>
              <a:cxn ang="0">
                <a:pos x="372" y="117"/>
              </a:cxn>
              <a:cxn ang="0">
                <a:pos x="391" y="130"/>
              </a:cxn>
              <a:cxn ang="0">
                <a:pos x="410" y="144"/>
              </a:cxn>
              <a:cxn ang="0">
                <a:pos x="429" y="157"/>
              </a:cxn>
              <a:cxn ang="0">
                <a:pos x="449" y="174"/>
              </a:cxn>
              <a:cxn ang="0">
                <a:pos x="469" y="190"/>
              </a:cxn>
              <a:cxn ang="0">
                <a:pos x="491" y="209"/>
              </a:cxn>
              <a:cxn ang="0">
                <a:pos x="524" y="242"/>
              </a:cxn>
              <a:cxn ang="0">
                <a:pos x="557" y="274"/>
              </a:cxn>
              <a:cxn ang="0">
                <a:pos x="586" y="307"/>
              </a:cxn>
              <a:cxn ang="0">
                <a:pos x="615" y="340"/>
              </a:cxn>
              <a:cxn ang="0">
                <a:pos x="640" y="372"/>
              </a:cxn>
              <a:cxn ang="0">
                <a:pos x="664" y="405"/>
              </a:cxn>
              <a:cxn ang="0">
                <a:pos x="685" y="438"/>
              </a:cxn>
              <a:cxn ang="0">
                <a:pos x="707" y="473"/>
              </a:cxn>
              <a:cxn ang="0">
                <a:pos x="724" y="506"/>
              </a:cxn>
              <a:cxn ang="0">
                <a:pos x="742" y="536"/>
              </a:cxn>
              <a:cxn ang="0">
                <a:pos x="756" y="568"/>
              </a:cxn>
              <a:cxn ang="0">
                <a:pos x="771" y="601"/>
              </a:cxn>
              <a:cxn ang="0">
                <a:pos x="783" y="628"/>
              </a:cxn>
              <a:cxn ang="0">
                <a:pos x="795" y="661"/>
              </a:cxn>
              <a:cxn ang="0">
                <a:pos x="805" y="688"/>
              </a:cxn>
              <a:cxn ang="0">
                <a:pos x="815" y="718"/>
              </a:cxn>
              <a:cxn ang="0">
                <a:pos x="821" y="742"/>
              </a:cxn>
              <a:cxn ang="0">
                <a:pos x="828" y="769"/>
              </a:cxn>
              <a:cxn ang="0">
                <a:pos x="833" y="794"/>
              </a:cxn>
              <a:cxn ang="0">
                <a:pos x="838" y="818"/>
              </a:cxn>
              <a:cxn ang="0">
                <a:pos x="843" y="840"/>
              </a:cxn>
              <a:cxn ang="0">
                <a:pos x="845" y="862"/>
              </a:cxn>
              <a:cxn ang="0">
                <a:pos x="851" y="900"/>
              </a:cxn>
              <a:cxn ang="0">
                <a:pos x="854" y="927"/>
              </a:cxn>
              <a:cxn ang="0">
                <a:pos x="854" y="952"/>
              </a:cxn>
              <a:cxn ang="0">
                <a:pos x="855" y="970"/>
              </a:cxn>
              <a:cxn ang="0">
                <a:pos x="0" y="1727"/>
              </a:cxn>
            </a:cxnLst>
            <a:rect l="0" t="0" r="r" b="b"/>
            <a:pathLst>
              <a:path w="855" h="1727">
                <a:moveTo>
                  <a:pt x="0" y="1727"/>
                </a:moveTo>
                <a:lnTo>
                  <a:pt x="124" y="0"/>
                </a:lnTo>
                <a:lnTo>
                  <a:pt x="125" y="0"/>
                </a:lnTo>
                <a:lnTo>
                  <a:pt x="131" y="0"/>
                </a:lnTo>
                <a:lnTo>
                  <a:pt x="133" y="0"/>
                </a:lnTo>
                <a:lnTo>
                  <a:pt x="138" y="0"/>
                </a:lnTo>
                <a:lnTo>
                  <a:pt x="143" y="0"/>
                </a:lnTo>
                <a:lnTo>
                  <a:pt x="150" y="5"/>
                </a:lnTo>
                <a:lnTo>
                  <a:pt x="155" y="5"/>
                </a:lnTo>
                <a:lnTo>
                  <a:pt x="164" y="5"/>
                </a:lnTo>
                <a:lnTo>
                  <a:pt x="166" y="5"/>
                </a:lnTo>
                <a:lnTo>
                  <a:pt x="171" y="8"/>
                </a:lnTo>
                <a:lnTo>
                  <a:pt x="175" y="11"/>
                </a:lnTo>
                <a:lnTo>
                  <a:pt x="179" y="13"/>
                </a:lnTo>
                <a:lnTo>
                  <a:pt x="184" y="13"/>
                </a:lnTo>
                <a:lnTo>
                  <a:pt x="189" y="16"/>
                </a:lnTo>
                <a:lnTo>
                  <a:pt x="194" y="16"/>
                </a:lnTo>
                <a:lnTo>
                  <a:pt x="200" y="21"/>
                </a:lnTo>
                <a:lnTo>
                  <a:pt x="205" y="21"/>
                </a:lnTo>
                <a:lnTo>
                  <a:pt x="211" y="27"/>
                </a:lnTo>
                <a:lnTo>
                  <a:pt x="217" y="27"/>
                </a:lnTo>
                <a:lnTo>
                  <a:pt x="223" y="33"/>
                </a:lnTo>
                <a:lnTo>
                  <a:pt x="228" y="33"/>
                </a:lnTo>
                <a:lnTo>
                  <a:pt x="235" y="38"/>
                </a:lnTo>
                <a:lnTo>
                  <a:pt x="240" y="38"/>
                </a:lnTo>
                <a:lnTo>
                  <a:pt x="248" y="41"/>
                </a:lnTo>
                <a:lnTo>
                  <a:pt x="253" y="46"/>
                </a:lnTo>
                <a:lnTo>
                  <a:pt x="261" y="49"/>
                </a:lnTo>
                <a:lnTo>
                  <a:pt x="268" y="51"/>
                </a:lnTo>
                <a:lnTo>
                  <a:pt x="275" y="57"/>
                </a:lnTo>
                <a:lnTo>
                  <a:pt x="283" y="62"/>
                </a:lnTo>
                <a:lnTo>
                  <a:pt x="290" y="65"/>
                </a:lnTo>
                <a:lnTo>
                  <a:pt x="297" y="68"/>
                </a:lnTo>
                <a:lnTo>
                  <a:pt x="306" y="73"/>
                </a:lnTo>
                <a:lnTo>
                  <a:pt x="313" y="79"/>
                </a:lnTo>
                <a:lnTo>
                  <a:pt x="322" y="84"/>
                </a:lnTo>
                <a:lnTo>
                  <a:pt x="330" y="90"/>
                </a:lnTo>
                <a:lnTo>
                  <a:pt x="338" y="95"/>
                </a:lnTo>
                <a:lnTo>
                  <a:pt x="346" y="100"/>
                </a:lnTo>
                <a:lnTo>
                  <a:pt x="355" y="106"/>
                </a:lnTo>
                <a:lnTo>
                  <a:pt x="363" y="111"/>
                </a:lnTo>
                <a:lnTo>
                  <a:pt x="372" y="117"/>
                </a:lnTo>
                <a:lnTo>
                  <a:pt x="381" y="122"/>
                </a:lnTo>
                <a:lnTo>
                  <a:pt x="391" y="130"/>
                </a:lnTo>
                <a:lnTo>
                  <a:pt x="400" y="136"/>
                </a:lnTo>
                <a:lnTo>
                  <a:pt x="410" y="144"/>
                </a:lnTo>
                <a:lnTo>
                  <a:pt x="419" y="149"/>
                </a:lnTo>
                <a:lnTo>
                  <a:pt x="429" y="157"/>
                </a:lnTo>
                <a:lnTo>
                  <a:pt x="438" y="165"/>
                </a:lnTo>
                <a:lnTo>
                  <a:pt x="449" y="174"/>
                </a:lnTo>
                <a:lnTo>
                  <a:pt x="458" y="182"/>
                </a:lnTo>
                <a:lnTo>
                  <a:pt x="469" y="190"/>
                </a:lnTo>
                <a:lnTo>
                  <a:pt x="480" y="198"/>
                </a:lnTo>
                <a:lnTo>
                  <a:pt x="491" y="209"/>
                </a:lnTo>
                <a:lnTo>
                  <a:pt x="508" y="225"/>
                </a:lnTo>
                <a:lnTo>
                  <a:pt x="524" y="242"/>
                </a:lnTo>
                <a:lnTo>
                  <a:pt x="539" y="258"/>
                </a:lnTo>
                <a:lnTo>
                  <a:pt x="557" y="274"/>
                </a:lnTo>
                <a:lnTo>
                  <a:pt x="571" y="291"/>
                </a:lnTo>
                <a:lnTo>
                  <a:pt x="586" y="307"/>
                </a:lnTo>
                <a:lnTo>
                  <a:pt x="600" y="323"/>
                </a:lnTo>
                <a:lnTo>
                  <a:pt x="615" y="340"/>
                </a:lnTo>
                <a:lnTo>
                  <a:pt x="628" y="356"/>
                </a:lnTo>
                <a:lnTo>
                  <a:pt x="640" y="372"/>
                </a:lnTo>
                <a:lnTo>
                  <a:pt x="652" y="389"/>
                </a:lnTo>
                <a:lnTo>
                  <a:pt x="664" y="405"/>
                </a:lnTo>
                <a:lnTo>
                  <a:pt x="674" y="421"/>
                </a:lnTo>
                <a:lnTo>
                  <a:pt x="685" y="438"/>
                </a:lnTo>
                <a:lnTo>
                  <a:pt x="696" y="454"/>
                </a:lnTo>
                <a:lnTo>
                  <a:pt x="707" y="473"/>
                </a:lnTo>
                <a:lnTo>
                  <a:pt x="716" y="489"/>
                </a:lnTo>
                <a:lnTo>
                  <a:pt x="724" y="506"/>
                </a:lnTo>
                <a:lnTo>
                  <a:pt x="733" y="519"/>
                </a:lnTo>
                <a:lnTo>
                  <a:pt x="742" y="536"/>
                </a:lnTo>
                <a:lnTo>
                  <a:pt x="749" y="552"/>
                </a:lnTo>
                <a:lnTo>
                  <a:pt x="756" y="568"/>
                </a:lnTo>
                <a:lnTo>
                  <a:pt x="764" y="585"/>
                </a:lnTo>
                <a:lnTo>
                  <a:pt x="771" y="601"/>
                </a:lnTo>
                <a:lnTo>
                  <a:pt x="777" y="614"/>
                </a:lnTo>
                <a:lnTo>
                  <a:pt x="783" y="628"/>
                </a:lnTo>
                <a:lnTo>
                  <a:pt x="790" y="645"/>
                </a:lnTo>
                <a:lnTo>
                  <a:pt x="795" y="661"/>
                </a:lnTo>
                <a:lnTo>
                  <a:pt x="800" y="674"/>
                </a:lnTo>
                <a:lnTo>
                  <a:pt x="805" y="688"/>
                </a:lnTo>
                <a:lnTo>
                  <a:pt x="810" y="702"/>
                </a:lnTo>
                <a:lnTo>
                  <a:pt x="815" y="718"/>
                </a:lnTo>
                <a:lnTo>
                  <a:pt x="817" y="731"/>
                </a:lnTo>
                <a:lnTo>
                  <a:pt x="821" y="742"/>
                </a:lnTo>
                <a:lnTo>
                  <a:pt x="823" y="756"/>
                </a:lnTo>
                <a:lnTo>
                  <a:pt x="828" y="769"/>
                </a:lnTo>
                <a:lnTo>
                  <a:pt x="831" y="780"/>
                </a:lnTo>
                <a:lnTo>
                  <a:pt x="833" y="794"/>
                </a:lnTo>
                <a:lnTo>
                  <a:pt x="836" y="805"/>
                </a:lnTo>
                <a:lnTo>
                  <a:pt x="838" y="818"/>
                </a:lnTo>
                <a:lnTo>
                  <a:pt x="840" y="829"/>
                </a:lnTo>
                <a:lnTo>
                  <a:pt x="843" y="840"/>
                </a:lnTo>
                <a:lnTo>
                  <a:pt x="844" y="851"/>
                </a:lnTo>
                <a:lnTo>
                  <a:pt x="845" y="862"/>
                </a:lnTo>
                <a:lnTo>
                  <a:pt x="848" y="878"/>
                </a:lnTo>
                <a:lnTo>
                  <a:pt x="851" y="900"/>
                </a:lnTo>
                <a:lnTo>
                  <a:pt x="851" y="914"/>
                </a:lnTo>
                <a:lnTo>
                  <a:pt x="854" y="927"/>
                </a:lnTo>
                <a:lnTo>
                  <a:pt x="854" y="938"/>
                </a:lnTo>
                <a:lnTo>
                  <a:pt x="854" y="952"/>
                </a:lnTo>
                <a:lnTo>
                  <a:pt x="854" y="965"/>
                </a:lnTo>
                <a:lnTo>
                  <a:pt x="855" y="970"/>
                </a:lnTo>
                <a:lnTo>
                  <a:pt x="0" y="1727"/>
                </a:lnTo>
                <a:lnTo>
                  <a:pt x="0" y="1727"/>
                </a:lnTo>
                <a:close/>
              </a:path>
            </a:pathLst>
          </a:custGeom>
          <a:solidFill>
            <a:srgbClr val="F2C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3" name="Freeform 7"/>
          <p:cNvSpPr>
            <a:spLocks noChangeArrowheads="1"/>
          </p:cNvSpPr>
          <p:nvPr/>
        </p:nvSpPr>
        <p:spPr bwMode="auto">
          <a:xfrm>
            <a:off x="5572125" y="3878263"/>
            <a:ext cx="814388" cy="569912"/>
          </a:xfrm>
          <a:custGeom>
            <a:avLst/>
            <a:gdLst/>
            <a:ahLst/>
            <a:cxnLst>
              <a:cxn ang="0">
                <a:pos x="321" y="359"/>
              </a:cxn>
              <a:cxn ang="0">
                <a:pos x="0" y="320"/>
              </a:cxn>
              <a:cxn ang="0">
                <a:pos x="120" y="67"/>
              </a:cxn>
              <a:cxn ang="0">
                <a:pos x="513" y="0"/>
              </a:cxn>
              <a:cxn ang="0">
                <a:pos x="321" y="359"/>
              </a:cxn>
              <a:cxn ang="0">
                <a:pos x="321" y="359"/>
              </a:cxn>
            </a:cxnLst>
            <a:rect l="0" t="0" r="r" b="b"/>
            <a:pathLst>
              <a:path w="513" h="359">
                <a:moveTo>
                  <a:pt x="321" y="359"/>
                </a:moveTo>
                <a:lnTo>
                  <a:pt x="0" y="320"/>
                </a:lnTo>
                <a:lnTo>
                  <a:pt x="120" y="67"/>
                </a:lnTo>
                <a:lnTo>
                  <a:pt x="513" y="0"/>
                </a:lnTo>
                <a:lnTo>
                  <a:pt x="321" y="359"/>
                </a:lnTo>
                <a:lnTo>
                  <a:pt x="321" y="359"/>
                </a:lnTo>
                <a:close/>
              </a:path>
            </a:pathLst>
          </a:custGeom>
          <a:solidFill>
            <a:srgbClr val="4F4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4" name="Freeform 8"/>
          <p:cNvSpPr>
            <a:spLocks noChangeArrowheads="1"/>
          </p:cNvSpPr>
          <p:nvPr/>
        </p:nvSpPr>
        <p:spPr bwMode="auto">
          <a:xfrm>
            <a:off x="7494588" y="1498600"/>
            <a:ext cx="935037" cy="760413"/>
          </a:xfrm>
          <a:custGeom>
            <a:avLst/>
            <a:gdLst/>
            <a:ahLst/>
            <a:cxnLst>
              <a:cxn ang="0">
                <a:pos x="0" y="479"/>
              </a:cxn>
              <a:cxn ang="0">
                <a:pos x="298" y="422"/>
              </a:cxn>
              <a:cxn ang="0">
                <a:pos x="437" y="321"/>
              </a:cxn>
              <a:cxn ang="0">
                <a:pos x="589" y="0"/>
              </a:cxn>
              <a:cxn ang="0">
                <a:pos x="417" y="79"/>
              </a:cxn>
              <a:cxn ang="0">
                <a:pos x="383" y="136"/>
              </a:cxn>
              <a:cxn ang="0">
                <a:pos x="340" y="109"/>
              </a:cxn>
              <a:cxn ang="0">
                <a:pos x="339" y="106"/>
              </a:cxn>
              <a:cxn ang="0">
                <a:pos x="336" y="103"/>
              </a:cxn>
              <a:cxn ang="0">
                <a:pos x="331" y="95"/>
              </a:cxn>
              <a:cxn ang="0">
                <a:pos x="326" y="87"/>
              </a:cxn>
              <a:cxn ang="0">
                <a:pos x="321" y="82"/>
              </a:cxn>
              <a:cxn ang="0">
                <a:pos x="318" y="76"/>
              </a:cxn>
              <a:cxn ang="0">
                <a:pos x="313" y="71"/>
              </a:cxn>
              <a:cxn ang="0">
                <a:pos x="309" y="68"/>
              </a:cxn>
              <a:cxn ang="0">
                <a:pos x="303" y="63"/>
              </a:cxn>
              <a:cxn ang="0">
                <a:pos x="298" y="57"/>
              </a:cxn>
              <a:cxn ang="0">
                <a:pos x="293" y="52"/>
              </a:cxn>
              <a:cxn ang="0">
                <a:pos x="287" y="49"/>
              </a:cxn>
              <a:cxn ang="0">
                <a:pos x="280" y="44"/>
              </a:cxn>
              <a:cxn ang="0">
                <a:pos x="273" y="38"/>
              </a:cxn>
              <a:cxn ang="0">
                <a:pos x="266" y="36"/>
              </a:cxn>
              <a:cxn ang="0">
                <a:pos x="259" y="33"/>
              </a:cxn>
              <a:cxn ang="0">
                <a:pos x="250" y="30"/>
              </a:cxn>
              <a:cxn ang="0">
                <a:pos x="241" y="28"/>
              </a:cxn>
              <a:cxn ang="0">
                <a:pos x="233" y="28"/>
              </a:cxn>
              <a:cxn ang="0">
                <a:pos x="224" y="30"/>
              </a:cxn>
              <a:cxn ang="0">
                <a:pos x="220" y="30"/>
              </a:cxn>
              <a:cxn ang="0">
                <a:pos x="216" y="30"/>
              </a:cxn>
              <a:cxn ang="0">
                <a:pos x="211" y="30"/>
              </a:cxn>
              <a:cxn ang="0">
                <a:pos x="206" y="33"/>
              </a:cxn>
              <a:cxn ang="0">
                <a:pos x="201" y="33"/>
              </a:cxn>
              <a:cxn ang="0">
                <a:pos x="197" y="33"/>
              </a:cxn>
              <a:cxn ang="0">
                <a:pos x="192" y="36"/>
              </a:cxn>
              <a:cxn ang="0">
                <a:pos x="187" y="38"/>
              </a:cxn>
              <a:cxn ang="0">
                <a:pos x="181" y="41"/>
              </a:cxn>
              <a:cxn ang="0">
                <a:pos x="176" y="44"/>
              </a:cxn>
              <a:cxn ang="0">
                <a:pos x="170" y="46"/>
              </a:cxn>
              <a:cxn ang="0">
                <a:pos x="165" y="52"/>
              </a:cxn>
              <a:cxn ang="0">
                <a:pos x="160" y="54"/>
              </a:cxn>
              <a:cxn ang="0">
                <a:pos x="155" y="60"/>
              </a:cxn>
              <a:cxn ang="0">
                <a:pos x="150" y="65"/>
              </a:cxn>
              <a:cxn ang="0">
                <a:pos x="144" y="71"/>
              </a:cxn>
              <a:cxn ang="0">
                <a:pos x="3" y="297"/>
              </a:cxn>
              <a:cxn ang="0">
                <a:pos x="0" y="479"/>
              </a:cxn>
              <a:cxn ang="0">
                <a:pos x="0" y="479"/>
              </a:cxn>
            </a:cxnLst>
            <a:rect l="0" t="0" r="r" b="b"/>
            <a:pathLst>
              <a:path w="589" h="479">
                <a:moveTo>
                  <a:pt x="0" y="479"/>
                </a:moveTo>
                <a:lnTo>
                  <a:pt x="298" y="422"/>
                </a:lnTo>
                <a:lnTo>
                  <a:pt x="437" y="321"/>
                </a:lnTo>
                <a:lnTo>
                  <a:pt x="589" y="0"/>
                </a:lnTo>
                <a:lnTo>
                  <a:pt x="417" y="79"/>
                </a:lnTo>
                <a:lnTo>
                  <a:pt x="383" y="136"/>
                </a:lnTo>
                <a:lnTo>
                  <a:pt x="340" y="109"/>
                </a:lnTo>
                <a:lnTo>
                  <a:pt x="339" y="106"/>
                </a:lnTo>
                <a:lnTo>
                  <a:pt x="336" y="103"/>
                </a:lnTo>
                <a:lnTo>
                  <a:pt x="331" y="95"/>
                </a:lnTo>
                <a:lnTo>
                  <a:pt x="326" y="87"/>
                </a:lnTo>
                <a:lnTo>
                  <a:pt x="321" y="82"/>
                </a:lnTo>
                <a:lnTo>
                  <a:pt x="318" y="76"/>
                </a:lnTo>
                <a:lnTo>
                  <a:pt x="313" y="71"/>
                </a:lnTo>
                <a:lnTo>
                  <a:pt x="309" y="68"/>
                </a:lnTo>
                <a:lnTo>
                  <a:pt x="303" y="63"/>
                </a:lnTo>
                <a:lnTo>
                  <a:pt x="298" y="57"/>
                </a:lnTo>
                <a:lnTo>
                  <a:pt x="293" y="52"/>
                </a:lnTo>
                <a:lnTo>
                  <a:pt x="287" y="49"/>
                </a:lnTo>
                <a:lnTo>
                  <a:pt x="280" y="44"/>
                </a:lnTo>
                <a:lnTo>
                  <a:pt x="273" y="38"/>
                </a:lnTo>
                <a:lnTo>
                  <a:pt x="266" y="36"/>
                </a:lnTo>
                <a:lnTo>
                  <a:pt x="259" y="33"/>
                </a:lnTo>
                <a:lnTo>
                  <a:pt x="250" y="30"/>
                </a:lnTo>
                <a:lnTo>
                  <a:pt x="241" y="28"/>
                </a:lnTo>
                <a:lnTo>
                  <a:pt x="233" y="28"/>
                </a:lnTo>
                <a:lnTo>
                  <a:pt x="224" y="30"/>
                </a:lnTo>
                <a:lnTo>
                  <a:pt x="220" y="30"/>
                </a:lnTo>
                <a:lnTo>
                  <a:pt x="216" y="30"/>
                </a:lnTo>
                <a:lnTo>
                  <a:pt x="211" y="30"/>
                </a:lnTo>
                <a:lnTo>
                  <a:pt x="206" y="33"/>
                </a:lnTo>
                <a:lnTo>
                  <a:pt x="201" y="33"/>
                </a:lnTo>
                <a:lnTo>
                  <a:pt x="197" y="33"/>
                </a:lnTo>
                <a:lnTo>
                  <a:pt x="192" y="36"/>
                </a:lnTo>
                <a:lnTo>
                  <a:pt x="187" y="38"/>
                </a:lnTo>
                <a:lnTo>
                  <a:pt x="181" y="41"/>
                </a:lnTo>
                <a:lnTo>
                  <a:pt x="176" y="44"/>
                </a:lnTo>
                <a:lnTo>
                  <a:pt x="170" y="46"/>
                </a:lnTo>
                <a:lnTo>
                  <a:pt x="165" y="52"/>
                </a:lnTo>
                <a:lnTo>
                  <a:pt x="160" y="54"/>
                </a:lnTo>
                <a:lnTo>
                  <a:pt x="155" y="60"/>
                </a:lnTo>
                <a:lnTo>
                  <a:pt x="150" y="65"/>
                </a:lnTo>
                <a:lnTo>
                  <a:pt x="144" y="71"/>
                </a:lnTo>
                <a:lnTo>
                  <a:pt x="3" y="297"/>
                </a:lnTo>
                <a:lnTo>
                  <a:pt x="0" y="479"/>
                </a:lnTo>
                <a:lnTo>
                  <a:pt x="0" y="479"/>
                </a:lnTo>
                <a:close/>
              </a:path>
            </a:pathLst>
          </a:custGeom>
          <a:solidFill>
            <a:srgbClr val="473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5" name="Freeform 9"/>
          <p:cNvSpPr>
            <a:spLocks noChangeArrowheads="1"/>
          </p:cNvSpPr>
          <p:nvPr/>
        </p:nvSpPr>
        <p:spPr bwMode="auto">
          <a:xfrm>
            <a:off x="6934200" y="3752850"/>
            <a:ext cx="1139825" cy="1631950"/>
          </a:xfrm>
          <a:custGeom>
            <a:avLst/>
            <a:gdLst/>
            <a:ahLst/>
            <a:cxnLst>
              <a:cxn ang="0">
                <a:pos x="516" y="0"/>
              </a:cxn>
              <a:cxn ang="0">
                <a:pos x="539" y="951"/>
              </a:cxn>
              <a:cxn ang="0">
                <a:pos x="534" y="951"/>
              </a:cxn>
              <a:cxn ang="0">
                <a:pos x="526" y="954"/>
              </a:cxn>
              <a:cxn ang="0">
                <a:pos x="511" y="960"/>
              </a:cxn>
              <a:cxn ang="0">
                <a:pos x="501" y="962"/>
              </a:cxn>
              <a:cxn ang="0">
                <a:pos x="490" y="968"/>
              </a:cxn>
              <a:cxn ang="0">
                <a:pos x="478" y="971"/>
              </a:cxn>
              <a:cxn ang="0">
                <a:pos x="465" y="973"/>
              </a:cxn>
              <a:cxn ang="0">
                <a:pos x="450" y="976"/>
              </a:cxn>
              <a:cxn ang="0">
                <a:pos x="436" y="982"/>
              </a:cxn>
              <a:cxn ang="0">
                <a:pos x="419" y="987"/>
              </a:cxn>
              <a:cxn ang="0">
                <a:pos x="402" y="992"/>
              </a:cxn>
              <a:cxn ang="0">
                <a:pos x="384" y="995"/>
              </a:cxn>
              <a:cxn ang="0">
                <a:pos x="367" y="1000"/>
              </a:cxn>
              <a:cxn ang="0">
                <a:pos x="347" y="1003"/>
              </a:cxn>
              <a:cxn ang="0">
                <a:pos x="326" y="1006"/>
              </a:cxn>
              <a:cxn ang="0">
                <a:pos x="305" y="1011"/>
              </a:cxn>
              <a:cxn ang="0">
                <a:pos x="284" y="1014"/>
              </a:cxn>
              <a:cxn ang="0">
                <a:pos x="262" y="1017"/>
              </a:cxn>
              <a:cxn ang="0">
                <a:pos x="239" y="1020"/>
              </a:cxn>
              <a:cxn ang="0">
                <a:pos x="216" y="1022"/>
              </a:cxn>
              <a:cxn ang="0">
                <a:pos x="194" y="1028"/>
              </a:cxn>
              <a:cxn ang="0">
                <a:pos x="169" y="1028"/>
              </a:cxn>
              <a:cxn ang="0">
                <a:pos x="146" y="1028"/>
              </a:cxn>
              <a:cxn ang="0">
                <a:pos x="121" y="1028"/>
              </a:cxn>
              <a:cxn ang="0">
                <a:pos x="97" y="1028"/>
              </a:cxn>
              <a:cxn ang="0">
                <a:pos x="73" y="1028"/>
              </a:cxn>
              <a:cxn ang="0">
                <a:pos x="49" y="1025"/>
              </a:cxn>
              <a:cxn ang="0">
                <a:pos x="24" y="1022"/>
              </a:cxn>
              <a:cxn ang="0">
                <a:pos x="0" y="1022"/>
              </a:cxn>
              <a:cxn ang="0">
                <a:pos x="3" y="372"/>
              </a:cxn>
            </a:cxnLst>
            <a:rect l="0" t="0" r="r" b="b"/>
            <a:pathLst>
              <a:path w="718" h="1028">
                <a:moveTo>
                  <a:pt x="3" y="372"/>
                </a:moveTo>
                <a:lnTo>
                  <a:pt x="516" y="0"/>
                </a:lnTo>
                <a:lnTo>
                  <a:pt x="718" y="704"/>
                </a:lnTo>
                <a:lnTo>
                  <a:pt x="539" y="951"/>
                </a:lnTo>
                <a:lnTo>
                  <a:pt x="536" y="951"/>
                </a:lnTo>
                <a:lnTo>
                  <a:pt x="534" y="951"/>
                </a:lnTo>
                <a:lnTo>
                  <a:pt x="530" y="951"/>
                </a:lnTo>
                <a:lnTo>
                  <a:pt x="526" y="954"/>
                </a:lnTo>
                <a:lnTo>
                  <a:pt x="518" y="954"/>
                </a:lnTo>
                <a:lnTo>
                  <a:pt x="511" y="960"/>
                </a:lnTo>
                <a:lnTo>
                  <a:pt x="506" y="960"/>
                </a:lnTo>
                <a:lnTo>
                  <a:pt x="501" y="962"/>
                </a:lnTo>
                <a:lnTo>
                  <a:pt x="495" y="965"/>
                </a:lnTo>
                <a:lnTo>
                  <a:pt x="490" y="968"/>
                </a:lnTo>
                <a:lnTo>
                  <a:pt x="484" y="968"/>
                </a:lnTo>
                <a:lnTo>
                  <a:pt x="478" y="971"/>
                </a:lnTo>
                <a:lnTo>
                  <a:pt x="472" y="971"/>
                </a:lnTo>
                <a:lnTo>
                  <a:pt x="465" y="973"/>
                </a:lnTo>
                <a:lnTo>
                  <a:pt x="457" y="976"/>
                </a:lnTo>
                <a:lnTo>
                  <a:pt x="450" y="976"/>
                </a:lnTo>
                <a:lnTo>
                  <a:pt x="443" y="979"/>
                </a:lnTo>
                <a:lnTo>
                  <a:pt x="436" y="982"/>
                </a:lnTo>
                <a:lnTo>
                  <a:pt x="427" y="982"/>
                </a:lnTo>
                <a:lnTo>
                  <a:pt x="419" y="987"/>
                </a:lnTo>
                <a:lnTo>
                  <a:pt x="410" y="987"/>
                </a:lnTo>
                <a:lnTo>
                  <a:pt x="402" y="992"/>
                </a:lnTo>
                <a:lnTo>
                  <a:pt x="393" y="992"/>
                </a:lnTo>
                <a:lnTo>
                  <a:pt x="384" y="995"/>
                </a:lnTo>
                <a:lnTo>
                  <a:pt x="375" y="995"/>
                </a:lnTo>
                <a:lnTo>
                  <a:pt x="367" y="1000"/>
                </a:lnTo>
                <a:lnTo>
                  <a:pt x="356" y="1000"/>
                </a:lnTo>
                <a:lnTo>
                  <a:pt x="347" y="1003"/>
                </a:lnTo>
                <a:lnTo>
                  <a:pt x="336" y="1003"/>
                </a:lnTo>
                <a:lnTo>
                  <a:pt x="326" y="1006"/>
                </a:lnTo>
                <a:lnTo>
                  <a:pt x="314" y="1006"/>
                </a:lnTo>
                <a:lnTo>
                  <a:pt x="305" y="1011"/>
                </a:lnTo>
                <a:lnTo>
                  <a:pt x="294" y="1011"/>
                </a:lnTo>
                <a:lnTo>
                  <a:pt x="284" y="1014"/>
                </a:lnTo>
                <a:lnTo>
                  <a:pt x="273" y="1014"/>
                </a:lnTo>
                <a:lnTo>
                  <a:pt x="262" y="1017"/>
                </a:lnTo>
                <a:lnTo>
                  <a:pt x="250" y="1017"/>
                </a:lnTo>
                <a:lnTo>
                  <a:pt x="239" y="1020"/>
                </a:lnTo>
                <a:lnTo>
                  <a:pt x="227" y="1022"/>
                </a:lnTo>
                <a:lnTo>
                  <a:pt x="216" y="1022"/>
                </a:lnTo>
                <a:lnTo>
                  <a:pt x="205" y="1025"/>
                </a:lnTo>
                <a:lnTo>
                  <a:pt x="194" y="1028"/>
                </a:lnTo>
                <a:lnTo>
                  <a:pt x="181" y="1028"/>
                </a:lnTo>
                <a:lnTo>
                  <a:pt x="169" y="1028"/>
                </a:lnTo>
                <a:lnTo>
                  <a:pt x="158" y="1028"/>
                </a:lnTo>
                <a:lnTo>
                  <a:pt x="146" y="1028"/>
                </a:lnTo>
                <a:lnTo>
                  <a:pt x="134" y="1028"/>
                </a:lnTo>
                <a:lnTo>
                  <a:pt x="121" y="1028"/>
                </a:lnTo>
                <a:lnTo>
                  <a:pt x="109" y="1028"/>
                </a:lnTo>
                <a:lnTo>
                  <a:pt x="97" y="1028"/>
                </a:lnTo>
                <a:lnTo>
                  <a:pt x="85" y="1028"/>
                </a:lnTo>
                <a:lnTo>
                  <a:pt x="73" y="1028"/>
                </a:lnTo>
                <a:lnTo>
                  <a:pt x="61" y="1025"/>
                </a:lnTo>
                <a:lnTo>
                  <a:pt x="49" y="1025"/>
                </a:lnTo>
                <a:lnTo>
                  <a:pt x="37" y="1022"/>
                </a:lnTo>
                <a:lnTo>
                  <a:pt x="24" y="1022"/>
                </a:lnTo>
                <a:lnTo>
                  <a:pt x="12" y="1022"/>
                </a:lnTo>
                <a:lnTo>
                  <a:pt x="0" y="1022"/>
                </a:lnTo>
                <a:lnTo>
                  <a:pt x="3" y="372"/>
                </a:lnTo>
                <a:lnTo>
                  <a:pt x="3" y="372"/>
                </a:lnTo>
                <a:close/>
              </a:path>
            </a:pathLst>
          </a:custGeom>
          <a:solidFill>
            <a:srgbClr val="F2C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6" name="Freeform 10"/>
          <p:cNvSpPr>
            <a:spLocks noChangeArrowheads="1"/>
          </p:cNvSpPr>
          <p:nvPr/>
        </p:nvSpPr>
        <p:spPr bwMode="auto">
          <a:xfrm>
            <a:off x="5370513" y="1943100"/>
            <a:ext cx="1571625" cy="1636713"/>
          </a:xfrm>
          <a:custGeom>
            <a:avLst/>
            <a:gdLst/>
            <a:ahLst/>
            <a:cxnLst>
              <a:cxn ang="0">
                <a:pos x="0" y="1031"/>
              </a:cxn>
              <a:cxn ang="0">
                <a:pos x="0" y="1023"/>
              </a:cxn>
              <a:cxn ang="0">
                <a:pos x="1" y="998"/>
              </a:cxn>
              <a:cxn ang="0">
                <a:pos x="2" y="979"/>
              </a:cxn>
              <a:cxn ang="0">
                <a:pos x="4" y="958"/>
              </a:cxn>
              <a:cxn ang="0">
                <a:pos x="7" y="936"/>
              </a:cxn>
              <a:cxn ang="0">
                <a:pos x="12" y="912"/>
              </a:cxn>
              <a:cxn ang="0">
                <a:pos x="17" y="879"/>
              </a:cxn>
              <a:cxn ang="0">
                <a:pos x="23" y="849"/>
              </a:cxn>
              <a:cxn ang="0">
                <a:pos x="31" y="816"/>
              </a:cxn>
              <a:cxn ang="0">
                <a:pos x="42" y="781"/>
              </a:cxn>
              <a:cxn ang="0">
                <a:pos x="52" y="743"/>
              </a:cxn>
              <a:cxn ang="0">
                <a:pos x="65" y="708"/>
              </a:cxn>
              <a:cxn ang="0">
                <a:pos x="73" y="685"/>
              </a:cxn>
              <a:cxn ang="0">
                <a:pos x="81" y="667"/>
              </a:cxn>
              <a:cxn ang="0">
                <a:pos x="88" y="645"/>
              </a:cxn>
              <a:cxn ang="0">
                <a:pos x="98" y="628"/>
              </a:cxn>
              <a:cxn ang="0">
                <a:pos x="306" y="326"/>
              </a:cxn>
              <a:cxn ang="0">
                <a:pos x="317" y="313"/>
              </a:cxn>
              <a:cxn ang="0">
                <a:pos x="329" y="302"/>
              </a:cxn>
              <a:cxn ang="0">
                <a:pos x="342" y="291"/>
              </a:cxn>
              <a:cxn ang="0">
                <a:pos x="355" y="280"/>
              </a:cxn>
              <a:cxn ang="0">
                <a:pos x="367" y="267"/>
              </a:cxn>
              <a:cxn ang="0">
                <a:pos x="380" y="256"/>
              </a:cxn>
              <a:cxn ang="0">
                <a:pos x="395" y="245"/>
              </a:cxn>
              <a:cxn ang="0">
                <a:pos x="409" y="234"/>
              </a:cxn>
              <a:cxn ang="0">
                <a:pos x="424" y="220"/>
              </a:cxn>
              <a:cxn ang="0">
                <a:pos x="439" y="210"/>
              </a:cxn>
              <a:cxn ang="0">
                <a:pos x="453" y="199"/>
              </a:cxn>
              <a:cxn ang="0">
                <a:pos x="469" y="188"/>
              </a:cxn>
              <a:cxn ang="0">
                <a:pos x="483" y="177"/>
              </a:cxn>
              <a:cxn ang="0">
                <a:pos x="499" y="166"/>
              </a:cxn>
              <a:cxn ang="0">
                <a:pos x="515" y="158"/>
              </a:cxn>
              <a:cxn ang="0">
                <a:pos x="532" y="150"/>
              </a:cxn>
              <a:cxn ang="0">
                <a:pos x="560" y="133"/>
              </a:cxn>
              <a:cxn ang="0">
                <a:pos x="588" y="120"/>
              </a:cxn>
              <a:cxn ang="0">
                <a:pos x="614" y="109"/>
              </a:cxn>
              <a:cxn ang="0">
                <a:pos x="640" y="98"/>
              </a:cxn>
              <a:cxn ang="0">
                <a:pos x="664" y="87"/>
              </a:cxn>
              <a:cxn ang="0">
                <a:pos x="688" y="76"/>
              </a:cxn>
              <a:cxn ang="0">
                <a:pos x="711" y="68"/>
              </a:cxn>
              <a:cxn ang="0">
                <a:pos x="734" y="60"/>
              </a:cxn>
              <a:cxn ang="0">
                <a:pos x="755" y="52"/>
              </a:cxn>
              <a:cxn ang="0">
                <a:pos x="774" y="44"/>
              </a:cxn>
              <a:cxn ang="0">
                <a:pos x="794" y="38"/>
              </a:cxn>
              <a:cxn ang="0">
                <a:pos x="813" y="33"/>
              </a:cxn>
              <a:cxn ang="0">
                <a:pos x="829" y="27"/>
              </a:cxn>
              <a:cxn ang="0">
                <a:pos x="846" y="22"/>
              </a:cxn>
              <a:cxn ang="0">
                <a:pos x="862" y="19"/>
              </a:cxn>
              <a:cxn ang="0">
                <a:pos x="877" y="17"/>
              </a:cxn>
              <a:cxn ang="0">
                <a:pos x="891" y="11"/>
              </a:cxn>
              <a:cxn ang="0">
                <a:pos x="903" y="11"/>
              </a:cxn>
              <a:cxn ang="0">
                <a:pos x="914" y="6"/>
              </a:cxn>
              <a:cxn ang="0">
                <a:pos x="926" y="6"/>
              </a:cxn>
              <a:cxn ang="0">
                <a:pos x="936" y="6"/>
              </a:cxn>
              <a:cxn ang="0">
                <a:pos x="945" y="3"/>
              </a:cxn>
              <a:cxn ang="0">
                <a:pos x="954" y="3"/>
              </a:cxn>
              <a:cxn ang="0">
                <a:pos x="962" y="3"/>
              </a:cxn>
              <a:cxn ang="0">
                <a:pos x="974" y="0"/>
              </a:cxn>
              <a:cxn ang="0">
                <a:pos x="983" y="0"/>
              </a:cxn>
              <a:cxn ang="0">
                <a:pos x="990" y="3"/>
              </a:cxn>
              <a:cxn ang="0">
                <a:pos x="986" y="1025"/>
              </a:cxn>
            </a:cxnLst>
            <a:rect l="0" t="0" r="r" b="b"/>
            <a:pathLst>
              <a:path w="990" h="1031">
                <a:moveTo>
                  <a:pt x="986" y="1025"/>
                </a:moveTo>
                <a:lnTo>
                  <a:pt x="0" y="1031"/>
                </a:lnTo>
                <a:lnTo>
                  <a:pt x="0" y="1028"/>
                </a:lnTo>
                <a:lnTo>
                  <a:pt x="0" y="1023"/>
                </a:lnTo>
                <a:lnTo>
                  <a:pt x="0" y="1009"/>
                </a:lnTo>
                <a:lnTo>
                  <a:pt x="1" y="998"/>
                </a:lnTo>
                <a:lnTo>
                  <a:pt x="1" y="987"/>
                </a:lnTo>
                <a:lnTo>
                  <a:pt x="2" y="979"/>
                </a:lnTo>
                <a:lnTo>
                  <a:pt x="2" y="969"/>
                </a:lnTo>
                <a:lnTo>
                  <a:pt x="4" y="958"/>
                </a:lnTo>
                <a:lnTo>
                  <a:pt x="6" y="947"/>
                </a:lnTo>
                <a:lnTo>
                  <a:pt x="7" y="936"/>
                </a:lnTo>
                <a:lnTo>
                  <a:pt x="9" y="922"/>
                </a:lnTo>
                <a:lnTo>
                  <a:pt x="12" y="912"/>
                </a:lnTo>
                <a:lnTo>
                  <a:pt x="14" y="895"/>
                </a:lnTo>
                <a:lnTo>
                  <a:pt x="17" y="879"/>
                </a:lnTo>
                <a:lnTo>
                  <a:pt x="19" y="865"/>
                </a:lnTo>
                <a:lnTo>
                  <a:pt x="23" y="849"/>
                </a:lnTo>
                <a:lnTo>
                  <a:pt x="26" y="832"/>
                </a:lnTo>
                <a:lnTo>
                  <a:pt x="31" y="816"/>
                </a:lnTo>
                <a:lnTo>
                  <a:pt x="36" y="797"/>
                </a:lnTo>
                <a:lnTo>
                  <a:pt x="42" y="781"/>
                </a:lnTo>
                <a:lnTo>
                  <a:pt x="47" y="762"/>
                </a:lnTo>
                <a:lnTo>
                  <a:pt x="52" y="743"/>
                </a:lnTo>
                <a:lnTo>
                  <a:pt x="58" y="724"/>
                </a:lnTo>
                <a:lnTo>
                  <a:pt x="65" y="708"/>
                </a:lnTo>
                <a:lnTo>
                  <a:pt x="69" y="696"/>
                </a:lnTo>
                <a:lnTo>
                  <a:pt x="73" y="685"/>
                </a:lnTo>
                <a:lnTo>
                  <a:pt x="76" y="677"/>
                </a:lnTo>
                <a:lnTo>
                  <a:pt x="81" y="667"/>
                </a:lnTo>
                <a:lnTo>
                  <a:pt x="84" y="656"/>
                </a:lnTo>
                <a:lnTo>
                  <a:pt x="88" y="645"/>
                </a:lnTo>
                <a:lnTo>
                  <a:pt x="93" y="636"/>
                </a:lnTo>
                <a:lnTo>
                  <a:pt x="98" y="628"/>
                </a:lnTo>
                <a:lnTo>
                  <a:pt x="275" y="620"/>
                </a:lnTo>
                <a:lnTo>
                  <a:pt x="306" y="326"/>
                </a:lnTo>
                <a:lnTo>
                  <a:pt x="311" y="318"/>
                </a:lnTo>
                <a:lnTo>
                  <a:pt x="317" y="313"/>
                </a:lnTo>
                <a:lnTo>
                  <a:pt x="324" y="308"/>
                </a:lnTo>
                <a:lnTo>
                  <a:pt x="329" y="302"/>
                </a:lnTo>
                <a:lnTo>
                  <a:pt x="334" y="297"/>
                </a:lnTo>
                <a:lnTo>
                  <a:pt x="342" y="291"/>
                </a:lnTo>
                <a:lnTo>
                  <a:pt x="348" y="286"/>
                </a:lnTo>
                <a:lnTo>
                  <a:pt x="355" y="280"/>
                </a:lnTo>
                <a:lnTo>
                  <a:pt x="361" y="272"/>
                </a:lnTo>
                <a:lnTo>
                  <a:pt x="367" y="267"/>
                </a:lnTo>
                <a:lnTo>
                  <a:pt x="374" y="261"/>
                </a:lnTo>
                <a:lnTo>
                  <a:pt x="380" y="256"/>
                </a:lnTo>
                <a:lnTo>
                  <a:pt x="388" y="251"/>
                </a:lnTo>
                <a:lnTo>
                  <a:pt x="395" y="245"/>
                </a:lnTo>
                <a:lnTo>
                  <a:pt x="402" y="240"/>
                </a:lnTo>
                <a:lnTo>
                  <a:pt x="409" y="234"/>
                </a:lnTo>
                <a:lnTo>
                  <a:pt x="417" y="226"/>
                </a:lnTo>
                <a:lnTo>
                  <a:pt x="424" y="220"/>
                </a:lnTo>
                <a:lnTo>
                  <a:pt x="431" y="215"/>
                </a:lnTo>
                <a:lnTo>
                  <a:pt x="439" y="210"/>
                </a:lnTo>
                <a:lnTo>
                  <a:pt x="446" y="204"/>
                </a:lnTo>
                <a:lnTo>
                  <a:pt x="453" y="199"/>
                </a:lnTo>
                <a:lnTo>
                  <a:pt x="460" y="193"/>
                </a:lnTo>
                <a:lnTo>
                  <a:pt x="469" y="188"/>
                </a:lnTo>
                <a:lnTo>
                  <a:pt x="476" y="182"/>
                </a:lnTo>
                <a:lnTo>
                  <a:pt x="483" y="177"/>
                </a:lnTo>
                <a:lnTo>
                  <a:pt x="492" y="171"/>
                </a:lnTo>
                <a:lnTo>
                  <a:pt x="499" y="166"/>
                </a:lnTo>
                <a:lnTo>
                  <a:pt x="508" y="163"/>
                </a:lnTo>
                <a:lnTo>
                  <a:pt x="515" y="158"/>
                </a:lnTo>
                <a:lnTo>
                  <a:pt x="523" y="153"/>
                </a:lnTo>
                <a:lnTo>
                  <a:pt x="532" y="150"/>
                </a:lnTo>
                <a:lnTo>
                  <a:pt x="545" y="142"/>
                </a:lnTo>
                <a:lnTo>
                  <a:pt x="560" y="133"/>
                </a:lnTo>
                <a:lnTo>
                  <a:pt x="573" y="125"/>
                </a:lnTo>
                <a:lnTo>
                  <a:pt x="588" y="120"/>
                </a:lnTo>
                <a:lnTo>
                  <a:pt x="600" y="114"/>
                </a:lnTo>
                <a:lnTo>
                  <a:pt x="614" y="109"/>
                </a:lnTo>
                <a:lnTo>
                  <a:pt x="626" y="104"/>
                </a:lnTo>
                <a:lnTo>
                  <a:pt x="640" y="98"/>
                </a:lnTo>
                <a:lnTo>
                  <a:pt x="652" y="93"/>
                </a:lnTo>
                <a:lnTo>
                  <a:pt x="664" y="87"/>
                </a:lnTo>
                <a:lnTo>
                  <a:pt x="676" y="82"/>
                </a:lnTo>
                <a:lnTo>
                  <a:pt x="688" y="76"/>
                </a:lnTo>
                <a:lnTo>
                  <a:pt x="699" y="71"/>
                </a:lnTo>
                <a:lnTo>
                  <a:pt x="711" y="68"/>
                </a:lnTo>
                <a:lnTo>
                  <a:pt x="722" y="63"/>
                </a:lnTo>
                <a:lnTo>
                  <a:pt x="734" y="60"/>
                </a:lnTo>
                <a:lnTo>
                  <a:pt x="744" y="55"/>
                </a:lnTo>
                <a:lnTo>
                  <a:pt x="755" y="52"/>
                </a:lnTo>
                <a:lnTo>
                  <a:pt x="765" y="49"/>
                </a:lnTo>
                <a:lnTo>
                  <a:pt x="774" y="44"/>
                </a:lnTo>
                <a:lnTo>
                  <a:pt x="784" y="41"/>
                </a:lnTo>
                <a:lnTo>
                  <a:pt x="794" y="38"/>
                </a:lnTo>
                <a:lnTo>
                  <a:pt x="804" y="36"/>
                </a:lnTo>
                <a:lnTo>
                  <a:pt x="813" y="33"/>
                </a:lnTo>
                <a:lnTo>
                  <a:pt x="820" y="30"/>
                </a:lnTo>
                <a:lnTo>
                  <a:pt x="829" y="27"/>
                </a:lnTo>
                <a:lnTo>
                  <a:pt x="838" y="25"/>
                </a:lnTo>
                <a:lnTo>
                  <a:pt x="846" y="22"/>
                </a:lnTo>
                <a:lnTo>
                  <a:pt x="854" y="22"/>
                </a:lnTo>
                <a:lnTo>
                  <a:pt x="862" y="19"/>
                </a:lnTo>
                <a:lnTo>
                  <a:pt x="869" y="17"/>
                </a:lnTo>
                <a:lnTo>
                  <a:pt x="877" y="17"/>
                </a:lnTo>
                <a:lnTo>
                  <a:pt x="884" y="14"/>
                </a:lnTo>
                <a:lnTo>
                  <a:pt x="891" y="11"/>
                </a:lnTo>
                <a:lnTo>
                  <a:pt x="897" y="11"/>
                </a:lnTo>
                <a:lnTo>
                  <a:pt x="903" y="11"/>
                </a:lnTo>
                <a:lnTo>
                  <a:pt x="909" y="9"/>
                </a:lnTo>
                <a:lnTo>
                  <a:pt x="914" y="6"/>
                </a:lnTo>
                <a:lnTo>
                  <a:pt x="920" y="6"/>
                </a:lnTo>
                <a:lnTo>
                  <a:pt x="926" y="6"/>
                </a:lnTo>
                <a:lnTo>
                  <a:pt x="931" y="6"/>
                </a:lnTo>
                <a:lnTo>
                  <a:pt x="936" y="6"/>
                </a:lnTo>
                <a:lnTo>
                  <a:pt x="940" y="3"/>
                </a:lnTo>
                <a:lnTo>
                  <a:pt x="945" y="3"/>
                </a:lnTo>
                <a:lnTo>
                  <a:pt x="949" y="3"/>
                </a:lnTo>
                <a:lnTo>
                  <a:pt x="954" y="3"/>
                </a:lnTo>
                <a:lnTo>
                  <a:pt x="958" y="3"/>
                </a:lnTo>
                <a:lnTo>
                  <a:pt x="962" y="3"/>
                </a:lnTo>
                <a:lnTo>
                  <a:pt x="968" y="0"/>
                </a:lnTo>
                <a:lnTo>
                  <a:pt x="974" y="0"/>
                </a:lnTo>
                <a:lnTo>
                  <a:pt x="979" y="0"/>
                </a:lnTo>
                <a:lnTo>
                  <a:pt x="983" y="0"/>
                </a:lnTo>
                <a:lnTo>
                  <a:pt x="988" y="0"/>
                </a:lnTo>
                <a:lnTo>
                  <a:pt x="990" y="3"/>
                </a:lnTo>
                <a:lnTo>
                  <a:pt x="986" y="1025"/>
                </a:lnTo>
                <a:lnTo>
                  <a:pt x="986" y="1025"/>
                </a:lnTo>
                <a:close/>
              </a:path>
            </a:pathLst>
          </a:custGeom>
          <a:solidFill>
            <a:srgbClr val="F2C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7" name="Freeform 11"/>
          <p:cNvSpPr>
            <a:spLocks noChangeArrowheads="1"/>
          </p:cNvSpPr>
          <p:nvPr/>
        </p:nvSpPr>
        <p:spPr bwMode="auto">
          <a:xfrm>
            <a:off x="5526088" y="2457450"/>
            <a:ext cx="1651000" cy="962025"/>
          </a:xfrm>
          <a:custGeom>
            <a:avLst/>
            <a:gdLst/>
            <a:ahLst/>
            <a:cxnLst>
              <a:cxn ang="0">
                <a:pos x="1040" y="0"/>
              </a:cxn>
              <a:cxn ang="0">
                <a:pos x="205" y="2"/>
              </a:cxn>
              <a:cxn ang="0">
                <a:pos x="13" y="98"/>
              </a:cxn>
              <a:cxn ang="0">
                <a:pos x="0" y="304"/>
              </a:cxn>
              <a:cxn ang="0">
                <a:pos x="624" y="606"/>
              </a:cxn>
              <a:cxn ang="0">
                <a:pos x="1040" y="0"/>
              </a:cxn>
              <a:cxn ang="0">
                <a:pos x="1040" y="0"/>
              </a:cxn>
            </a:cxnLst>
            <a:rect l="0" t="0" r="r" b="b"/>
            <a:pathLst>
              <a:path w="1040" h="606">
                <a:moveTo>
                  <a:pt x="1040" y="0"/>
                </a:moveTo>
                <a:lnTo>
                  <a:pt x="205" y="2"/>
                </a:lnTo>
                <a:lnTo>
                  <a:pt x="13" y="98"/>
                </a:lnTo>
                <a:lnTo>
                  <a:pt x="0" y="304"/>
                </a:lnTo>
                <a:lnTo>
                  <a:pt x="624" y="606"/>
                </a:lnTo>
                <a:lnTo>
                  <a:pt x="1040" y="0"/>
                </a:lnTo>
                <a:lnTo>
                  <a:pt x="1040" y="0"/>
                </a:lnTo>
                <a:close/>
              </a:path>
            </a:pathLst>
          </a:custGeom>
          <a:solidFill>
            <a:srgbClr val="757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8" name="Freeform 12"/>
          <p:cNvSpPr>
            <a:spLocks noChangeArrowheads="1"/>
          </p:cNvSpPr>
          <p:nvPr/>
        </p:nvSpPr>
        <p:spPr bwMode="auto">
          <a:xfrm>
            <a:off x="7773988" y="3579813"/>
            <a:ext cx="1150937" cy="1682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1058"/>
              </a:cxn>
              <a:cxn ang="0">
                <a:pos x="16" y="1058"/>
              </a:cxn>
              <a:cxn ang="0">
                <a:pos x="25" y="1052"/>
              </a:cxn>
              <a:cxn ang="0">
                <a:pos x="36" y="1050"/>
              </a:cxn>
              <a:cxn ang="0">
                <a:pos x="51" y="1044"/>
              </a:cxn>
              <a:cxn ang="0">
                <a:pos x="63" y="1039"/>
              </a:cxn>
              <a:cxn ang="0">
                <a:pos x="71" y="1033"/>
              </a:cxn>
              <a:cxn ang="0">
                <a:pos x="81" y="1031"/>
              </a:cxn>
              <a:cxn ang="0">
                <a:pos x="92" y="1028"/>
              </a:cxn>
              <a:cxn ang="0">
                <a:pos x="103" y="1022"/>
              </a:cxn>
              <a:cxn ang="0">
                <a:pos x="114" y="1014"/>
              </a:cxn>
              <a:cxn ang="0">
                <a:pos x="127" y="1006"/>
              </a:cxn>
              <a:cxn ang="0">
                <a:pos x="141" y="1001"/>
              </a:cxn>
              <a:cxn ang="0">
                <a:pos x="154" y="993"/>
              </a:cxn>
              <a:cxn ang="0">
                <a:pos x="168" y="985"/>
              </a:cxn>
              <a:cxn ang="0">
                <a:pos x="183" y="976"/>
              </a:cxn>
              <a:cxn ang="0">
                <a:pos x="199" y="965"/>
              </a:cxn>
              <a:cxn ang="0">
                <a:pos x="215" y="954"/>
              </a:cxn>
              <a:cxn ang="0">
                <a:pos x="232" y="944"/>
              </a:cxn>
              <a:cxn ang="0">
                <a:pos x="250" y="933"/>
              </a:cxn>
              <a:cxn ang="0">
                <a:pos x="268" y="919"/>
              </a:cxn>
              <a:cxn ang="0">
                <a:pos x="287" y="905"/>
              </a:cxn>
              <a:cxn ang="0">
                <a:pos x="307" y="892"/>
              </a:cxn>
              <a:cxn ang="0">
                <a:pos x="326" y="876"/>
              </a:cxn>
              <a:cxn ang="0">
                <a:pos x="348" y="862"/>
              </a:cxn>
              <a:cxn ang="0">
                <a:pos x="380" y="503"/>
              </a:cxn>
              <a:cxn ang="0">
                <a:pos x="620" y="519"/>
              </a:cxn>
              <a:cxn ang="0">
                <a:pos x="635" y="484"/>
              </a:cxn>
              <a:cxn ang="0">
                <a:pos x="648" y="449"/>
              </a:cxn>
              <a:cxn ang="0">
                <a:pos x="661" y="416"/>
              </a:cxn>
              <a:cxn ang="0">
                <a:pos x="671" y="384"/>
              </a:cxn>
              <a:cxn ang="0">
                <a:pos x="680" y="351"/>
              </a:cxn>
              <a:cxn ang="0">
                <a:pos x="687" y="324"/>
              </a:cxn>
              <a:cxn ang="0">
                <a:pos x="695" y="299"/>
              </a:cxn>
              <a:cxn ang="0">
                <a:pos x="702" y="275"/>
              </a:cxn>
              <a:cxn ang="0">
                <a:pos x="707" y="247"/>
              </a:cxn>
              <a:cxn ang="0">
                <a:pos x="712" y="220"/>
              </a:cxn>
              <a:cxn ang="0">
                <a:pos x="715" y="196"/>
              </a:cxn>
              <a:cxn ang="0">
                <a:pos x="719" y="171"/>
              </a:cxn>
              <a:cxn ang="0">
                <a:pos x="721" y="144"/>
              </a:cxn>
              <a:cxn ang="0">
                <a:pos x="723" y="122"/>
              </a:cxn>
              <a:cxn ang="0">
                <a:pos x="725" y="100"/>
              </a:cxn>
              <a:cxn ang="0">
                <a:pos x="725" y="82"/>
              </a:cxn>
              <a:cxn ang="0">
                <a:pos x="725" y="62"/>
              </a:cxn>
              <a:cxn ang="0">
                <a:pos x="725" y="38"/>
              </a:cxn>
              <a:cxn ang="0">
                <a:pos x="724" y="13"/>
              </a:cxn>
              <a:cxn ang="0">
                <a:pos x="724" y="0"/>
              </a:cxn>
            </a:cxnLst>
            <a:rect l="0" t="0" r="r" b="b"/>
            <a:pathLst>
              <a:path w="725" h="1060">
                <a:moveTo>
                  <a:pt x="724" y="0"/>
                </a:moveTo>
                <a:lnTo>
                  <a:pt x="0" y="0"/>
                </a:lnTo>
                <a:lnTo>
                  <a:pt x="10" y="1060"/>
                </a:lnTo>
                <a:lnTo>
                  <a:pt x="10" y="1058"/>
                </a:lnTo>
                <a:lnTo>
                  <a:pt x="14" y="1058"/>
                </a:lnTo>
                <a:lnTo>
                  <a:pt x="16" y="1058"/>
                </a:lnTo>
                <a:lnTo>
                  <a:pt x="21" y="1055"/>
                </a:lnTo>
                <a:lnTo>
                  <a:pt x="25" y="1052"/>
                </a:lnTo>
                <a:lnTo>
                  <a:pt x="32" y="1052"/>
                </a:lnTo>
                <a:lnTo>
                  <a:pt x="36" y="1050"/>
                </a:lnTo>
                <a:lnTo>
                  <a:pt x="44" y="1047"/>
                </a:lnTo>
                <a:lnTo>
                  <a:pt x="51" y="1044"/>
                </a:lnTo>
                <a:lnTo>
                  <a:pt x="59" y="1042"/>
                </a:lnTo>
                <a:lnTo>
                  <a:pt x="63" y="1039"/>
                </a:lnTo>
                <a:lnTo>
                  <a:pt x="67" y="1039"/>
                </a:lnTo>
                <a:lnTo>
                  <a:pt x="71" y="1033"/>
                </a:lnTo>
                <a:lnTo>
                  <a:pt x="76" y="1033"/>
                </a:lnTo>
                <a:lnTo>
                  <a:pt x="81" y="1031"/>
                </a:lnTo>
                <a:lnTo>
                  <a:pt x="86" y="1028"/>
                </a:lnTo>
                <a:lnTo>
                  <a:pt x="92" y="1028"/>
                </a:lnTo>
                <a:lnTo>
                  <a:pt x="98" y="1025"/>
                </a:lnTo>
                <a:lnTo>
                  <a:pt x="103" y="1022"/>
                </a:lnTo>
                <a:lnTo>
                  <a:pt x="109" y="1017"/>
                </a:lnTo>
                <a:lnTo>
                  <a:pt x="114" y="1014"/>
                </a:lnTo>
                <a:lnTo>
                  <a:pt x="121" y="1011"/>
                </a:lnTo>
                <a:lnTo>
                  <a:pt x="127" y="1006"/>
                </a:lnTo>
                <a:lnTo>
                  <a:pt x="133" y="1006"/>
                </a:lnTo>
                <a:lnTo>
                  <a:pt x="141" y="1001"/>
                </a:lnTo>
                <a:lnTo>
                  <a:pt x="148" y="998"/>
                </a:lnTo>
                <a:lnTo>
                  <a:pt x="154" y="993"/>
                </a:lnTo>
                <a:lnTo>
                  <a:pt x="161" y="990"/>
                </a:lnTo>
                <a:lnTo>
                  <a:pt x="168" y="985"/>
                </a:lnTo>
                <a:lnTo>
                  <a:pt x="176" y="982"/>
                </a:lnTo>
                <a:lnTo>
                  <a:pt x="183" y="976"/>
                </a:lnTo>
                <a:lnTo>
                  <a:pt x="191" y="971"/>
                </a:lnTo>
                <a:lnTo>
                  <a:pt x="199" y="965"/>
                </a:lnTo>
                <a:lnTo>
                  <a:pt x="207" y="962"/>
                </a:lnTo>
                <a:lnTo>
                  <a:pt x="215" y="954"/>
                </a:lnTo>
                <a:lnTo>
                  <a:pt x="223" y="949"/>
                </a:lnTo>
                <a:lnTo>
                  <a:pt x="232" y="944"/>
                </a:lnTo>
                <a:lnTo>
                  <a:pt x="240" y="938"/>
                </a:lnTo>
                <a:lnTo>
                  <a:pt x="250" y="933"/>
                </a:lnTo>
                <a:lnTo>
                  <a:pt x="258" y="927"/>
                </a:lnTo>
                <a:lnTo>
                  <a:pt x="268" y="919"/>
                </a:lnTo>
                <a:lnTo>
                  <a:pt x="278" y="913"/>
                </a:lnTo>
                <a:lnTo>
                  <a:pt x="287" y="905"/>
                </a:lnTo>
                <a:lnTo>
                  <a:pt x="297" y="900"/>
                </a:lnTo>
                <a:lnTo>
                  <a:pt x="307" y="892"/>
                </a:lnTo>
                <a:lnTo>
                  <a:pt x="316" y="887"/>
                </a:lnTo>
                <a:lnTo>
                  <a:pt x="326" y="876"/>
                </a:lnTo>
                <a:lnTo>
                  <a:pt x="337" y="870"/>
                </a:lnTo>
                <a:lnTo>
                  <a:pt x="348" y="862"/>
                </a:lnTo>
                <a:lnTo>
                  <a:pt x="360" y="857"/>
                </a:lnTo>
                <a:lnTo>
                  <a:pt x="380" y="503"/>
                </a:lnTo>
                <a:lnTo>
                  <a:pt x="612" y="539"/>
                </a:lnTo>
                <a:lnTo>
                  <a:pt x="620" y="519"/>
                </a:lnTo>
                <a:lnTo>
                  <a:pt x="628" y="503"/>
                </a:lnTo>
                <a:lnTo>
                  <a:pt x="635" y="484"/>
                </a:lnTo>
                <a:lnTo>
                  <a:pt x="644" y="465"/>
                </a:lnTo>
                <a:lnTo>
                  <a:pt x="648" y="449"/>
                </a:lnTo>
                <a:lnTo>
                  <a:pt x="656" y="433"/>
                </a:lnTo>
                <a:lnTo>
                  <a:pt x="661" y="416"/>
                </a:lnTo>
                <a:lnTo>
                  <a:pt x="667" y="400"/>
                </a:lnTo>
                <a:lnTo>
                  <a:pt x="671" y="384"/>
                </a:lnTo>
                <a:lnTo>
                  <a:pt x="677" y="367"/>
                </a:lnTo>
                <a:lnTo>
                  <a:pt x="680" y="351"/>
                </a:lnTo>
                <a:lnTo>
                  <a:pt x="685" y="337"/>
                </a:lnTo>
                <a:lnTo>
                  <a:pt x="687" y="324"/>
                </a:lnTo>
                <a:lnTo>
                  <a:pt x="692" y="310"/>
                </a:lnTo>
                <a:lnTo>
                  <a:pt x="695" y="299"/>
                </a:lnTo>
                <a:lnTo>
                  <a:pt x="700" y="288"/>
                </a:lnTo>
                <a:lnTo>
                  <a:pt x="702" y="275"/>
                </a:lnTo>
                <a:lnTo>
                  <a:pt x="705" y="261"/>
                </a:lnTo>
                <a:lnTo>
                  <a:pt x="707" y="247"/>
                </a:lnTo>
                <a:lnTo>
                  <a:pt x="710" y="234"/>
                </a:lnTo>
                <a:lnTo>
                  <a:pt x="712" y="220"/>
                </a:lnTo>
                <a:lnTo>
                  <a:pt x="714" y="206"/>
                </a:lnTo>
                <a:lnTo>
                  <a:pt x="715" y="196"/>
                </a:lnTo>
                <a:lnTo>
                  <a:pt x="718" y="185"/>
                </a:lnTo>
                <a:lnTo>
                  <a:pt x="719" y="171"/>
                </a:lnTo>
                <a:lnTo>
                  <a:pt x="720" y="157"/>
                </a:lnTo>
                <a:lnTo>
                  <a:pt x="721" y="144"/>
                </a:lnTo>
                <a:lnTo>
                  <a:pt x="723" y="133"/>
                </a:lnTo>
                <a:lnTo>
                  <a:pt x="723" y="122"/>
                </a:lnTo>
                <a:lnTo>
                  <a:pt x="724" y="111"/>
                </a:lnTo>
                <a:lnTo>
                  <a:pt x="725" y="100"/>
                </a:lnTo>
                <a:lnTo>
                  <a:pt x="725" y="92"/>
                </a:lnTo>
                <a:lnTo>
                  <a:pt x="725" y="82"/>
                </a:lnTo>
                <a:lnTo>
                  <a:pt x="725" y="71"/>
                </a:lnTo>
                <a:lnTo>
                  <a:pt x="725" y="62"/>
                </a:lnTo>
                <a:lnTo>
                  <a:pt x="725" y="54"/>
                </a:lnTo>
                <a:lnTo>
                  <a:pt x="725" y="38"/>
                </a:lnTo>
                <a:lnTo>
                  <a:pt x="725" y="25"/>
                </a:lnTo>
                <a:lnTo>
                  <a:pt x="724" y="13"/>
                </a:lnTo>
                <a:lnTo>
                  <a:pt x="724" y="5"/>
                </a:lnTo>
                <a:lnTo>
                  <a:pt x="724" y="0"/>
                </a:lnTo>
                <a:lnTo>
                  <a:pt x="724" y="0"/>
                </a:lnTo>
                <a:close/>
              </a:path>
            </a:pathLst>
          </a:custGeom>
          <a:solidFill>
            <a:srgbClr val="B0C2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9" name="Freeform 13"/>
          <p:cNvSpPr>
            <a:spLocks noChangeArrowheads="1"/>
          </p:cNvSpPr>
          <p:nvPr/>
        </p:nvSpPr>
        <p:spPr bwMode="auto">
          <a:xfrm>
            <a:off x="6180138" y="2460625"/>
            <a:ext cx="777875" cy="1046163"/>
          </a:xfrm>
          <a:custGeom>
            <a:avLst/>
            <a:gdLst/>
            <a:ahLst/>
            <a:cxnLst>
              <a:cxn ang="0">
                <a:pos x="480" y="0"/>
              </a:cxn>
              <a:cxn ang="0">
                <a:pos x="480" y="210"/>
              </a:cxn>
              <a:cxn ang="0">
                <a:pos x="490" y="659"/>
              </a:cxn>
              <a:cxn ang="0">
                <a:pos x="489" y="656"/>
              </a:cxn>
              <a:cxn ang="0">
                <a:pos x="487" y="656"/>
              </a:cxn>
              <a:cxn ang="0">
                <a:pos x="483" y="656"/>
              </a:cxn>
              <a:cxn ang="0">
                <a:pos x="478" y="656"/>
              </a:cxn>
              <a:cxn ang="0">
                <a:pos x="471" y="653"/>
              </a:cxn>
              <a:cxn ang="0">
                <a:pos x="464" y="653"/>
              </a:cxn>
              <a:cxn ang="0">
                <a:pos x="460" y="653"/>
              </a:cxn>
              <a:cxn ang="0">
                <a:pos x="455" y="653"/>
              </a:cxn>
              <a:cxn ang="0">
                <a:pos x="450" y="653"/>
              </a:cxn>
              <a:cxn ang="0">
                <a:pos x="446" y="653"/>
              </a:cxn>
              <a:cxn ang="0">
                <a:pos x="440" y="651"/>
              </a:cxn>
              <a:cxn ang="0">
                <a:pos x="434" y="648"/>
              </a:cxn>
              <a:cxn ang="0">
                <a:pos x="429" y="645"/>
              </a:cxn>
              <a:cxn ang="0">
                <a:pos x="425" y="645"/>
              </a:cxn>
              <a:cxn ang="0">
                <a:pos x="418" y="645"/>
              </a:cxn>
              <a:cxn ang="0">
                <a:pos x="412" y="645"/>
              </a:cxn>
              <a:cxn ang="0">
                <a:pos x="406" y="643"/>
              </a:cxn>
              <a:cxn ang="0">
                <a:pos x="400" y="643"/>
              </a:cxn>
              <a:cxn ang="0">
                <a:pos x="394" y="643"/>
              </a:cxn>
              <a:cxn ang="0">
                <a:pos x="388" y="640"/>
              </a:cxn>
              <a:cxn ang="0">
                <a:pos x="381" y="640"/>
              </a:cxn>
              <a:cxn ang="0">
                <a:pos x="375" y="640"/>
              </a:cxn>
              <a:cxn ang="0">
                <a:pos x="369" y="637"/>
              </a:cxn>
              <a:cxn ang="0">
                <a:pos x="363" y="637"/>
              </a:cxn>
              <a:cxn ang="0">
                <a:pos x="355" y="637"/>
              </a:cxn>
              <a:cxn ang="0">
                <a:pos x="349" y="637"/>
              </a:cxn>
              <a:cxn ang="0">
                <a:pos x="342" y="634"/>
              </a:cxn>
              <a:cxn ang="0">
                <a:pos x="336" y="632"/>
              </a:cxn>
              <a:cxn ang="0">
                <a:pos x="330" y="632"/>
              </a:cxn>
              <a:cxn ang="0">
                <a:pos x="324" y="632"/>
              </a:cxn>
              <a:cxn ang="0">
                <a:pos x="317" y="629"/>
              </a:cxn>
              <a:cxn ang="0">
                <a:pos x="309" y="626"/>
              </a:cxn>
              <a:cxn ang="0">
                <a:pos x="303" y="626"/>
              </a:cxn>
              <a:cxn ang="0">
                <a:pos x="298" y="626"/>
              </a:cxn>
              <a:cxn ang="0">
                <a:pos x="291" y="623"/>
              </a:cxn>
              <a:cxn ang="0">
                <a:pos x="285" y="621"/>
              </a:cxn>
              <a:cxn ang="0">
                <a:pos x="279" y="621"/>
              </a:cxn>
              <a:cxn ang="0">
                <a:pos x="274" y="621"/>
              </a:cxn>
              <a:cxn ang="0">
                <a:pos x="268" y="618"/>
              </a:cxn>
              <a:cxn ang="0">
                <a:pos x="263" y="618"/>
              </a:cxn>
              <a:cxn ang="0">
                <a:pos x="259" y="615"/>
              </a:cxn>
              <a:cxn ang="0">
                <a:pos x="254" y="615"/>
              </a:cxn>
              <a:cxn ang="0">
                <a:pos x="247" y="615"/>
              </a:cxn>
              <a:cxn ang="0">
                <a:pos x="243" y="612"/>
              </a:cxn>
              <a:cxn ang="0">
                <a:pos x="238" y="610"/>
              </a:cxn>
              <a:cxn ang="0">
                <a:pos x="235" y="610"/>
              </a:cxn>
              <a:cxn ang="0">
                <a:pos x="227" y="610"/>
              </a:cxn>
              <a:cxn ang="0">
                <a:pos x="222" y="610"/>
              </a:cxn>
              <a:cxn ang="0">
                <a:pos x="216" y="607"/>
              </a:cxn>
              <a:cxn ang="0">
                <a:pos x="212" y="604"/>
              </a:cxn>
              <a:cxn ang="0">
                <a:pos x="210" y="604"/>
              </a:cxn>
              <a:cxn ang="0">
                <a:pos x="0" y="512"/>
              </a:cxn>
              <a:cxn ang="0">
                <a:pos x="120" y="251"/>
              </a:cxn>
              <a:cxn ang="0">
                <a:pos x="192" y="245"/>
              </a:cxn>
              <a:cxn ang="0">
                <a:pos x="298" y="0"/>
              </a:cxn>
              <a:cxn ang="0">
                <a:pos x="480" y="0"/>
              </a:cxn>
              <a:cxn ang="0">
                <a:pos x="480" y="0"/>
              </a:cxn>
            </a:cxnLst>
            <a:rect l="0" t="0" r="r" b="b"/>
            <a:pathLst>
              <a:path w="490" h="659">
                <a:moveTo>
                  <a:pt x="480" y="0"/>
                </a:moveTo>
                <a:lnTo>
                  <a:pt x="480" y="210"/>
                </a:lnTo>
                <a:lnTo>
                  <a:pt x="490" y="659"/>
                </a:lnTo>
                <a:lnTo>
                  <a:pt x="489" y="656"/>
                </a:lnTo>
                <a:lnTo>
                  <a:pt x="487" y="656"/>
                </a:lnTo>
                <a:lnTo>
                  <a:pt x="483" y="656"/>
                </a:lnTo>
                <a:lnTo>
                  <a:pt x="478" y="656"/>
                </a:lnTo>
                <a:lnTo>
                  <a:pt x="471" y="653"/>
                </a:lnTo>
                <a:lnTo>
                  <a:pt x="464" y="653"/>
                </a:lnTo>
                <a:lnTo>
                  <a:pt x="460" y="653"/>
                </a:lnTo>
                <a:lnTo>
                  <a:pt x="455" y="653"/>
                </a:lnTo>
                <a:lnTo>
                  <a:pt x="450" y="653"/>
                </a:lnTo>
                <a:lnTo>
                  <a:pt x="446" y="653"/>
                </a:lnTo>
                <a:lnTo>
                  <a:pt x="440" y="651"/>
                </a:lnTo>
                <a:lnTo>
                  <a:pt x="434" y="648"/>
                </a:lnTo>
                <a:lnTo>
                  <a:pt x="429" y="645"/>
                </a:lnTo>
                <a:lnTo>
                  <a:pt x="425" y="645"/>
                </a:lnTo>
                <a:lnTo>
                  <a:pt x="418" y="645"/>
                </a:lnTo>
                <a:lnTo>
                  <a:pt x="412" y="645"/>
                </a:lnTo>
                <a:lnTo>
                  <a:pt x="406" y="643"/>
                </a:lnTo>
                <a:lnTo>
                  <a:pt x="400" y="643"/>
                </a:lnTo>
                <a:lnTo>
                  <a:pt x="394" y="643"/>
                </a:lnTo>
                <a:lnTo>
                  <a:pt x="388" y="640"/>
                </a:lnTo>
                <a:lnTo>
                  <a:pt x="381" y="640"/>
                </a:lnTo>
                <a:lnTo>
                  <a:pt x="375" y="640"/>
                </a:lnTo>
                <a:lnTo>
                  <a:pt x="369" y="637"/>
                </a:lnTo>
                <a:lnTo>
                  <a:pt x="363" y="637"/>
                </a:lnTo>
                <a:lnTo>
                  <a:pt x="355" y="637"/>
                </a:lnTo>
                <a:lnTo>
                  <a:pt x="349" y="637"/>
                </a:lnTo>
                <a:lnTo>
                  <a:pt x="342" y="634"/>
                </a:lnTo>
                <a:lnTo>
                  <a:pt x="336" y="632"/>
                </a:lnTo>
                <a:lnTo>
                  <a:pt x="330" y="632"/>
                </a:lnTo>
                <a:lnTo>
                  <a:pt x="324" y="632"/>
                </a:lnTo>
                <a:lnTo>
                  <a:pt x="317" y="629"/>
                </a:lnTo>
                <a:lnTo>
                  <a:pt x="309" y="626"/>
                </a:lnTo>
                <a:lnTo>
                  <a:pt x="303" y="626"/>
                </a:lnTo>
                <a:lnTo>
                  <a:pt x="298" y="626"/>
                </a:lnTo>
                <a:lnTo>
                  <a:pt x="291" y="623"/>
                </a:lnTo>
                <a:lnTo>
                  <a:pt x="285" y="621"/>
                </a:lnTo>
                <a:lnTo>
                  <a:pt x="279" y="621"/>
                </a:lnTo>
                <a:lnTo>
                  <a:pt x="274" y="621"/>
                </a:lnTo>
                <a:lnTo>
                  <a:pt x="268" y="618"/>
                </a:lnTo>
                <a:lnTo>
                  <a:pt x="263" y="618"/>
                </a:lnTo>
                <a:lnTo>
                  <a:pt x="259" y="615"/>
                </a:lnTo>
                <a:lnTo>
                  <a:pt x="254" y="615"/>
                </a:lnTo>
                <a:lnTo>
                  <a:pt x="247" y="615"/>
                </a:lnTo>
                <a:lnTo>
                  <a:pt x="243" y="612"/>
                </a:lnTo>
                <a:lnTo>
                  <a:pt x="238" y="610"/>
                </a:lnTo>
                <a:lnTo>
                  <a:pt x="235" y="610"/>
                </a:lnTo>
                <a:lnTo>
                  <a:pt x="227" y="610"/>
                </a:lnTo>
                <a:lnTo>
                  <a:pt x="222" y="610"/>
                </a:lnTo>
                <a:lnTo>
                  <a:pt x="216" y="607"/>
                </a:lnTo>
                <a:lnTo>
                  <a:pt x="212" y="604"/>
                </a:lnTo>
                <a:lnTo>
                  <a:pt x="210" y="604"/>
                </a:lnTo>
                <a:lnTo>
                  <a:pt x="0" y="512"/>
                </a:lnTo>
                <a:lnTo>
                  <a:pt x="120" y="251"/>
                </a:lnTo>
                <a:lnTo>
                  <a:pt x="192" y="245"/>
                </a:lnTo>
                <a:lnTo>
                  <a:pt x="298" y="0"/>
                </a:lnTo>
                <a:lnTo>
                  <a:pt x="480" y="0"/>
                </a:lnTo>
                <a:lnTo>
                  <a:pt x="480" y="0"/>
                </a:lnTo>
                <a:close/>
              </a:path>
            </a:pathLst>
          </a:custGeom>
          <a:solidFill>
            <a:srgbClr val="94911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50" name="Freeform 14"/>
          <p:cNvSpPr>
            <a:spLocks noChangeArrowheads="1"/>
          </p:cNvSpPr>
          <p:nvPr/>
        </p:nvSpPr>
        <p:spPr bwMode="auto">
          <a:xfrm>
            <a:off x="5664200" y="2600325"/>
            <a:ext cx="1274763" cy="1484313"/>
          </a:xfrm>
          <a:custGeom>
            <a:avLst/>
            <a:gdLst/>
            <a:ahLst/>
            <a:cxnLst>
              <a:cxn ang="0">
                <a:pos x="771" y="935"/>
              </a:cxn>
              <a:cxn ang="0">
                <a:pos x="248" y="614"/>
              </a:cxn>
              <a:cxn ang="0">
                <a:pos x="226" y="704"/>
              </a:cxn>
              <a:cxn ang="0">
                <a:pos x="166" y="614"/>
              </a:cxn>
              <a:cxn ang="0">
                <a:pos x="0" y="73"/>
              </a:cxn>
              <a:cxn ang="0">
                <a:pos x="209" y="0"/>
              </a:cxn>
              <a:cxn ang="0">
                <a:pos x="301" y="163"/>
              </a:cxn>
              <a:cxn ang="0">
                <a:pos x="406" y="555"/>
              </a:cxn>
              <a:cxn ang="0">
                <a:pos x="577" y="459"/>
              </a:cxn>
              <a:cxn ang="0">
                <a:pos x="803" y="127"/>
              </a:cxn>
              <a:cxn ang="0">
                <a:pos x="771" y="935"/>
              </a:cxn>
              <a:cxn ang="0">
                <a:pos x="771" y="935"/>
              </a:cxn>
            </a:cxnLst>
            <a:rect l="0" t="0" r="r" b="b"/>
            <a:pathLst>
              <a:path w="803" h="935">
                <a:moveTo>
                  <a:pt x="771" y="935"/>
                </a:moveTo>
                <a:lnTo>
                  <a:pt x="248" y="614"/>
                </a:lnTo>
                <a:lnTo>
                  <a:pt x="226" y="704"/>
                </a:lnTo>
                <a:lnTo>
                  <a:pt x="166" y="614"/>
                </a:lnTo>
                <a:lnTo>
                  <a:pt x="0" y="73"/>
                </a:lnTo>
                <a:lnTo>
                  <a:pt x="209" y="0"/>
                </a:lnTo>
                <a:lnTo>
                  <a:pt x="301" y="163"/>
                </a:lnTo>
                <a:lnTo>
                  <a:pt x="406" y="555"/>
                </a:lnTo>
                <a:lnTo>
                  <a:pt x="577" y="459"/>
                </a:lnTo>
                <a:lnTo>
                  <a:pt x="803" y="127"/>
                </a:lnTo>
                <a:lnTo>
                  <a:pt x="771" y="935"/>
                </a:lnTo>
                <a:lnTo>
                  <a:pt x="771" y="935"/>
                </a:lnTo>
                <a:close/>
              </a:path>
            </a:pathLst>
          </a:custGeom>
          <a:solidFill>
            <a:srgbClr val="473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51" name="Freeform 15"/>
          <p:cNvSpPr>
            <a:spLocks noChangeArrowheads="1"/>
          </p:cNvSpPr>
          <p:nvPr/>
        </p:nvSpPr>
        <p:spPr bwMode="auto">
          <a:xfrm>
            <a:off x="6935788" y="1970088"/>
            <a:ext cx="911225" cy="1600200"/>
          </a:xfrm>
          <a:custGeom>
            <a:avLst/>
            <a:gdLst/>
            <a:ahLst/>
            <a:cxnLst>
              <a:cxn ang="0">
                <a:pos x="574" y="446"/>
              </a:cxn>
              <a:cxn ang="0">
                <a:pos x="0" y="1008"/>
              </a:cxn>
              <a:cxn ang="0">
                <a:pos x="2" y="524"/>
              </a:cxn>
              <a:cxn ang="0">
                <a:pos x="185" y="389"/>
              </a:cxn>
              <a:cxn ang="0">
                <a:pos x="240" y="165"/>
              </a:cxn>
              <a:cxn ang="0">
                <a:pos x="355" y="0"/>
              </a:cxn>
              <a:cxn ang="0">
                <a:pos x="356" y="0"/>
              </a:cxn>
              <a:cxn ang="0">
                <a:pos x="359" y="0"/>
              </a:cxn>
              <a:cxn ang="0">
                <a:pos x="364" y="0"/>
              </a:cxn>
              <a:cxn ang="0">
                <a:pos x="371" y="0"/>
              </a:cxn>
              <a:cxn ang="0">
                <a:pos x="376" y="0"/>
              </a:cxn>
              <a:cxn ang="0">
                <a:pos x="380" y="0"/>
              </a:cxn>
              <a:cxn ang="0">
                <a:pos x="385" y="2"/>
              </a:cxn>
              <a:cxn ang="0">
                <a:pos x="391" y="5"/>
              </a:cxn>
              <a:cxn ang="0">
                <a:pos x="396" y="5"/>
              </a:cxn>
              <a:cxn ang="0">
                <a:pos x="402" y="5"/>
              </a:cxn>
              <a:cxn ang="0">
                <a:pos x="408" y="8"/>
              </a:cxn>
              <a:cxn ang="0">
                <a:pos x="415" y="10"/>
              </a:cxn>
              <a:cxn ang="0">
                <a:pos x="420" y="10"/>
              </a:cxn>
              <a:cxn ang="0">
                <a:pos x="426" y="10"/>
              </a:cxn>
              <a:cxn ang="0">
                <a:pos x="433" y="13"/>
              </a:cxn>
              <a:cxn ang="0">
                <a:pos x="441" y="16"/>
              </a:cxn>
              <a:cxn ang="0">
                <a:pos x="448" y="16"/>
              </a:cxn>
              <a:cxn ang="0">
                <a:pos x="454" y="16"/>
              </a:cxn>
              <a:cxn ang="0">
                <a:pos x="461" y="19"/>
              </a:cxn>
              <a:cxn ang="0">
                <a:pos x="468" y="21"/>
              </a:cxn>
              <a:cxn ang="0">
                <a:pos x="475" y="21"/>
              </a:cxn>
              <a:cxn ang="0">
                <a:pos x="481" y="27"/>
              </a:cxn>
              <a:cxn ang="0">
                <a:pos x="487" y="27"/>
              </a:cxn>
              <a:cxn ang="0">
                <a:pos x="494" y="32"/>
              </a:cxn>
              <a:cxn ang="0">
                <a:pos x="500" y="32"/>
              </a:cxn>
              <a:cxn ang="0">
                <a:pos x="506" y="35"/>
              </a:cxn>
              <a:cxn ang="0">
                <a:pos x="512" y="38"/>
              </a:cxn>
              <a:cxn ang="0">
                <a:pos x="518" y="41"/>
              </a:cxn>
              <a:cxn ang="0">
                <a:pos x="574" y="446"/>
              </a:cxn>
              <a:cxn ang="0">
                <a:pos x="574" y="446"/>
              </a:cxn>
            </a:cxnLst>
            <a:rect l="0" t="0" r="r" b="b"/>
            <a:pathLst>
              <a:path w="574" h="1008">
                <a:moveTo>
                  <a:pt x="574" y="446"/>
                </a:moveTo>
                <a:lnTo>
                  <a:pt x="0" y="1008"/>
                </a:lnTo>
                <a:lnTo>
                  <a:pt x="2" y="524"/>
                </a:lnTo>
                <a:lnTo>
                  <a:pt x="185" y="389"/>
                </a:lnTo>
                <a:lnTo>
                  <a:pt x="240" y="165"/>
                </a:lnTo>
                <a:lnTo>
                  <a:pt x="355" y="0"/>
                </a:lnTo>
                <a:lnTo>
                  <a:pt x="356" y="0"/>
                </a:lnTo>
                <a:lnTo>
                  <a:pt x="359" y="0"/>
                </a:lnTo>
                <a:lnTo>
                  <a:pt x="364" y="0"/>
                </a:lnTo>
                <a:lnTo>
                  <a:pt x="371" y="0"/>
                </a:lnTo>
                <a:lnTo>
                  <a:pt x="376" y="0"/>
                </a:lnTo>
                <a:lnTo>
                  <a:pt x="380" y="0"/>
                </a:lnTo>
                <a:lnTo>
                  <a:pt x="385" y="2"/>
                </a:lnTo>
                <a:lnTo>
                  <a:pt x="391" y="5"/>
                </a:lnTo>
                <a:lnTo>
                  <a:pt x="396" y="5"/>
                </a:lnTo>
                <a:lnTo>
                  <a:pt x="402" y="5"/>
                </a:lnTo>
                <a:lnTo>
                  <a:pt x="408" y="8"/>
                </a:lnTo>
                <a:lnTo>
                  <a:pt x="415" y="10"/>
                </a:lnTo>
                <a:lnTo>
                  <a:pt x="420" y="10"/>
                </a:lnTo>
                <a:lnTo>
                  <a:pt x="426" y="10"/>
                </a:lnTo>
                <a:lnTo>
                  <a:pt x="433" y="13"/>
                </a:lnTo>
                <a:lnTo>
                  <a:pt x="441" y="16"/>
                </a:lnTo>
                <a:lnTo>
                  <a:pt x="448" y="16"/>
                </a:lnTo>
                <a:lnTo>
                  <a:pt x="454" y="16"/>
                </a:lnTo>
                <a:lnTo>
                  <a:pt x="461" y="19"/>
                </a:lnTo>
                <a:lnTo>
                  <a:pt x="468" y="21"/>
                </a:lnTo>
                <a:lnTo>
                  <a:pt x="475" y="21"/>
                </a:lnTo>
                <a:lnTo>
                  <a:pt x="481" y="27"/>
                </a:lnTo>
                <a:lnTo>
                  <a:pt x="487" y="27"/>
                </a:lnTo>
                <a:lnTo>
                  <a:pt x="494" y="32"/>
                </a:lnTo>
                <a:lnTo>
                  <a:pt x="500" y="32"/>
                </a:lnTo>
                <a:lnTo>
                  <a:pt x="506" y="35"/>
                </a:lnTo>
                <a:lnTo>
                  <a:pt x="512" y="38"/>
                </a:lnTo>
                <a:lnTo>
                  <a:pt x="518" y="41"/>
                </a:lnTo>
                <a:lnTo>
                  <a:pt x="574" y="446"/>
                </a:lnTo>
                <a:lnTo>
                  <a:pt x="574" y="446"/>
                </a:lnTo>
                <a:close/>
              </a:path>
            </a:pathLst>
          </a:custGeom>
          <a:solidFill>
            <a:srgbClr val="4F4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52" name="Freeform 16"/>
          <p:cNvSpPr>
            <a:spLocks noChangeArrowheads="1"/>
          </p:cNvSpPr>
          <p:nvPr/>
        </p:nvSpPr>
        <p:spPr bwMode="auto">
          <a:xfrm>
            <a:off x="6897688" y="2776538"/>
            <a:ext cx="946150" cy="1566862"/>
          </a:xfrm>
          <a:custGeom>
            <a:avLst/>
            <a:gdLst/>
            <a:ahLst/>
            <a:cxnLst>
              <a:cxn ang="0">
                <a:pos x="0" y="723"/>
              </a:cxn>
              <a:cxn ang="0">
                <a:pos x="26" y="987"/>
              </a:cxn>
              <a:cxn ang="0">
                <a:pos x="151" y="927"/>
              </a:cxn>
              <a:cxn ang="0">
                <a:pos x="354" y="718"/>
              </a:cxn>
              <a:cxn ang="0">
                <a:pos x="383" y="753"/>
              </a:cxn>
              <a:cxn ang="0">
                <a:pos x="490" y="745"/>
              </a:cxn>
              <a:cxn ang="0">
                <a:pos x="557" y="949"/>
              </a:cxn>
              <a:cxn ang="0">
                <a:pos x="596" y="0"/>
              </a:cxn>
              <a:cxn ang="0">
                <a:pos x="24" y="500"/>
              </a:cxn>
              <a:cxn ang="0">
                <a:pos x="0" y="723"/>
              </a:cxn>
              <a:cxn ang="0">
                <a:pos x="0" y="723"/>
              </a:cxn>
            </a:cxnLst>
            <a:rect l="0" t="0" r="r" b="b"/>
            <a:pathLst>
              <a:path w="596" h="987">
                <a:moveTo>
                  <a:pt x="0" y="723"/>
                </a:moveTo>
                <a:lnTo>
                  <a:pt x="26" y="987"/>
                </a:lnTo>
                <a:lnTo>
                  <a:pt x="151" y="927"/>
                </a:lnTo>
                <a:lnTo>
                  <a:pt x="354" y="718"/>
                </a:lnTo>
                <a:lnTo>
                  <a:pt x="383" y="753"/>
                </a:lnTo>
                <a:lnTo>
                  <a:pt x="490" y="745"/>
                </a:lnTo>
                <a:lnTo>
                  <a:pt x="557" y="949"/>
                </a:lnTo>
                <a:lnTo>
                  <a:pt x="596" y="0"/>
                </a:lnTo>
                <a:lnTo>
                  <a:pt x="24" y="500"/>
                </a:lnTo>
                <a:lnTo>
                  <a:pt x="0" y="723"/>
                </a:lnTo>
                <a:lnTo>
                  <a:pt x="0" y="723"/>
                </a:lnTo>
                <a:close/>
              </a:path>
            </a:pathLst>
          </a:custGeom>
          <a:solidFill>
            <a:srgbClr val="4F4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53" name="Freeform 17"/>
          <p:cNvSpPr>
            <a:spLocks noChangeArrowheads="1"/>
          </p:cNvSpPr>
          <p:nvPr/>
        </p:nvSpPr>
        <p:spPr bwMode="auto">
          <a:xfrm>
            <a:off x="7773988" y="3429000"/>
            <a:ext cx="1139825" cy="2144713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183" y="0"/>
              </a:cxn>
              <a:cxn ang="0">
                <a:pos x="301" y="97"/>
              </a:cxn>
              <a:cxn ang="0">
                <a:pos x="390" y="255"/>
              </a:cxn>
              <a:cxn ang="0">
                <a:pos x="419" y="503"/>
              </a:cxn>
              <a:cxn ang="0">
                <a:pos x="612" y="634"/>
              </a:cxn>
              <a:cxn ang="0">
                <a:pos x="709" y="805"/>
              </a:cxn>
              <a:cxn ang="0">
                <a:pos x="718" y="1351"/>
              </a:cxn>
              <a:cxn ang="0">
                <a:pos x="360" y="952"/>
              </a:cxn>
              <a:cxn ang="0">
                <a:pos x="303" y="685"/>
              </a:cxn>
              <a:cxn ang="0">
                <a:pos x="189" y="748"/>
              </a:cxn>
              <a:cxn ang="0">
                <a:pos x="115" y="660"/>
              </a:cxn>
              <a:cxn ang="0">
                <a:pos x="99" y="421"/>
              </a:cxn>
              <a:cxn ang="0">
                <a:pos x="4" y="536"/>
              </a:cxn>
              <a:cxn ang="0">
                <a:pos x="0" y="95"/>
              </a:cxn>
              <a:cxn ang="0">
                <a:pos x="0" y="95"/>
              </a:cxn>
            </a:cxnLst>
            <a:rect l="0" t="0" r="r" b="b"/>
            <a:pathLst>
              <a:path w="718" h="1351">
                <a:moveTo>
                  <a:pt x="0" y="95"/>
                </a:moveTo>
                <a:lnTo>
                  <a:pt x="183" y="0"/>
                </a:lnTo>
                <a:lnTo>
                  <a:pt x="301" y="97"/>
                </a:lnTo>
                <a:lnTo>
                  <a:pt x="390" y="255"/>
                </a:lnTo>
                <a:lnTo>
                  <a:pt x="419" y="503"/>
                </a:lnTo>
                <a:lnTo>
                  <a:pt x="612" y="634"/>
                </a:lnTo>
                <a:lnTo>
                  <a:pt x="709" y="805"/>
                </a:lnTo>
                <a:lnTo>
                  <a:pt x="718" y="1351"/>
                </a:lnTo>
                <a:lnTo>
                  <a:pt x="360" y="952"/>
                </a:lnTo>
                <a:lnTo>
                  <a:pt x="303" y="685"/>
                </a:lnTo>
                <a:lnTo>
                  <a:pt x="189" y="748"/>
                </a:lnTo>
                <a:lnTo>
                  <a:pt x="115" y="660"/>
                </a:lnTo>
                <a:lnTo>
                  <a:pt x="99" y="421"/>
                </a:lnTo>
                <a:lnTo>
                  <a:pt x="4" y="536"/>
                </a:lnTo>
                <a:lnTo>
                  <a:pt x="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635E1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54" name="Freeform 18"/>
          <p:cNvSpPr>
            <a:spLocks noChangeArrowheads="1"/>
          </p:cNvSpPr>
          <p:nvPr/>
        </p:nvSpPr>
        <p:spPr bwMode="auto">
          <a:xfrm>
            <a:off x="5854700" y="3570288"/>
            <a:ext cx="1084263" cy="1554162"/>
          </a:xfrm>
          <a:custGeom>
            <a:avLst/>
            <a:gdLst/>
            <a:ahLst/>
            <a:cxnLst>
              <a:cxn ang="0">
                <a:pos x="681" y="0"/>
              </a:cxn>
              <a:cxn ang="0">
                <a:pos x="683" y="411"/>
              </a:cxn>
              <a:cxn ang="0">
                <a:pos x="634" y="474"/>
              </a:cxn>
              <a:cxn ang="0">
                <a:pos x="514" y="640"/>
              </a:cxn>
              <a:cxn ang="0">
                <a:pos x="222" y="979"/>
              </a:cxn>
              <a:cxn ang="0">
                <a:pos x="77" y="966"/>
              </a:cxn>
              <a:cxn ang="0">
                <a:pos x="0" y="811"/>
              </a:cxn>
              <a:cxn ang="0">
                <a:pos x="182" y="468"/>
              </a:cxn>
              <a:cxn ang="0">
                <a:pos x="46" y="3"/>
              </a:cxn>
              <a:cxn ang="0">
                <a:pos x="681" y="0"/>
              </a:cxn>
              <a:cxn ang="0">
                <a:pos x="681" y="0"/>
              </a:cxn>
            </a:cxnLst>
            <a:rect l="0" t="0" r="r" b="b"/>
            <a:pathLst>
              <a:path w="683" h="979">
                <a:moveTo>
                  <a:pt x="681" y="0"/>
                </a:moveTo>
                <a:lnTo>
                  <a:pt x="683" y="411"/>
                </a:lnTo>
                <a:lnTo>
                  <a:pt x="634" y="474"/>
                </a:lnTo>
                <a:lnTo>
                  <a:pt x="514" y="640"/>
                </a:lnTo>
                <a:lnTo>
                  <a:pt x="222" y="979"/>
                </a:lnTo>
                <a:lnTo>
                  <a:pt x="77" y="966"/>
                </a:lnTo>
                <a:lnTo>
                  <a:pt x="0" y="811"/>
                </a:lnTo>
                <a:lnTo>
                  <a:pt x="182" y="468"/>
                </a:lnTo>
                <a:lnTo>
                  <a:pt x="46" y="3"/>
                </a:lnTo>
                <a:lnTo>
                  <a:pt x="681" y="0"/>
                </a:lnTo>
                <a:lnTo>
                  <a:pt x="681" y="0"/>
                </a:lnTo>
                <a:close/>
              </a:path>
            </a:pathLst>
          </a:custGeom>
          <a:solidFill>
            <a:srgbClr val="4F4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55" name="Freeform 19"/>
          <p:cNvSpPr>
            <a:spLocks noChangeArrowheads="1"/>
          </p:cNvSpPr>
          <p:nvPr/>
        </p:nvSpPr>
        <p:spPr bwMode="auto">
          <a:xfrm>
            <a:off x="7943850" y="1624013"/>
            <a:ext cx="255588" cy="665162"/>
          </a:xfrm>
          <a:custGeom>
            <a:avLst/>
            <a:gdLst/>
            <a:ahLst/>
            <a:cxnLst>
              <a:cxn ang="0">
                <a:pos x="18" y="419"/>
              </a:cxn>
              <a:cxn ang="0">
                <a:pos x="1" y="210"/>
              </a:cxn>
              <a:cxn ang="0">
                <a:pos x="19" y="106"/>
              </a:cxn>
              <a:cxn ang="0">
                <a:pos x="0" y="14"/>
              </a:cxn>
              <a:cxn ang="0">
                <a:pos x="57" y="30"/>
              </a:cxn>
              <a:cxn ang="0">
                <a:pos x="134" y="0"/>
              </a:cxn>
              <a:cxn ang="0">
                <a:pos x="161" y="93"/>
              </a:cxn>
              <a:cxn ang="0">
                <a:pos x="138" y="155"/>
              </a:cxn>
              <a:cxn ang="0">
                <a:pos x="154" y="242"/>
              </a:cxn>
              <a:cxn ang="0">
                <a:pos x="99" y="356"/>
              </a:cxn>
              <a:cxn ang="0">
                <a:pos x="18" y="419"/>
              </a:cxn>
              <a:cxn ang="0">
                <a:pos x="18" y="419"/>
              </a:cxn>
            </a:cxnLst>
            <a:rect l="0" t="0" r="r" b="b"/>
            <a:pathLst>
              <a:path w="161" h="419">
                <a:moveTo>
                  <a:pt x="18" y="419"/>
                </a:moveTo>
                <a:lnTo>
                  <a:pt x="1" y="210"/>
                </a:lnTo>
                <a:lnTo>
                  <a:pt x="19" y="106"/>
                </a:lnTo>
                <a:lnTo>
                  <a:pt x="0" y="14"/>
                </a:lnTo>
                <a:lnTo>
                  <a:pt x="57" y="30"/>
                </a:lnTo>
                <a:lnTo>
                  <a:pt x="134" y="0"/>
                </a:lnTo>
                <a:lnTo>
                  <a:pt x="161" y="93"/>
                </a:lnTo>
                <a:lnTo>
                  <a:pt x="138" y="155"/>
                </a:lnTo>
                <a:lnTo>
                  <a:pt x="154" y="242"/>
                </a:lnTo>
                <a:lnTo>
                  <a:pt x="99" y="356"/>
                </a:lnTo>
                <a:lnTo>
                  <a:pt x="18" y="419"/>
                </a:lnTo>
                <a:lnTo>
                  <a:pt x="18" y="419"/>
                </a:lnTo>
                <a:close/>
              </a:path>
            </a:pathLst>
          </a:custGeom>
          <a:solidFill>
            <a:srgbClr val="7578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56" name="Freeform 20"/>
          <p:cNvSpPr>
            <a:spLocks noChangeArrowheads="1"/>
          </p:cNvSpPr>
          <p:nvPr/>
        </p:nvSpPr>
        <p:spPr bwMode="auto">
          <a:xfrm>
            <a:off x="8074025" y="3833813"/>
            <a:ext cx="671513" cy="1106487"/>
          </a:xfrm>
          <a:custGeom>
            <a:avLst/>
            <a:gdLst/>
            <a:ahLst/>
            <a:cxnLst>
              <a:cxn ang="0">
                <a:pos x="201" y="0"/>
              </a:cxn>
              <a:cxn ang="0">
                <a:pos x="177" y="177"/>
              </a:cxn>
              <a:cxn ang="0">
                <a:pos x="90" y="224"/>
              </a:cxn>
              <a:cxn ang="0">
                <a:pos x="0" y="493"/>
              </a:cxn>
              <a:cxn ang="0">
                <a:pos x="171" y="697"/>
              </a:cxn>
              <a:cxn ang="0">
                <a:pos x="224" y="536"/>
              </a:cxn>
              <a:cxn ang="0">
                <a:pos x="297" y="520"/>
              </a:cxn>
              <a:cxn ang="0">
                <a:pos x="344" y="430"/>
              </a:cxn>
              <a:cxn ang="0">
                <a:pos x="392" y="422"/>
              </a:cxn>
              <a:cxn ang="0">
                <a:pos x="423" y="379"/>
              </a:cxn>
              <a:cxn ang="0">
                <a:pos x="201" y="0"/>
              </a:cxn>
              <a:cxn ang="0">
                <a:pos x="201" y="0"/>
              </a:cxn>
            </a:cxnLst>
            <a:rect l="0" t="0" r="r" b="b"/>
            <a:pathLst>
              <a:path w="423" h="697">
                <a:moveTo>
                  <a:pt x="201" y="0"/>
                </a:moveTo>
                <a:lnTo>
                  <a:pt x="177" y="177"/>
                </a:lnTo>
                <a:lnTo>
                  <a:pt x="90" y="224"/>
                </a:lnTo>
                <a:lnTo>
                  <a:pt x="0" y="493"/>
                </a:lnTo>
                <a:lnTo>
                  <a:pt x="171" y="697"/>
                </a:lnTo>
                <a:lnTo>
                  <a:pt x="224" y="536"/>
                </a:lnTo>
                <a:lnTo>
                  <a:pt x="297" y="520"/>
                </a:lnTo>
                <a:lnTo>
                  <a:pt x="344" y="430"/>
                </a:lnTo>
                <a:lnTo>
                  <a:pt x="392" y="422"/>
                </a:lnTo>
                <a:lnTo>
                  <a:pt x="423" y="379"/>
                </a:lnTo>
                <a:lnTo>
                  <a:pt x="201" y="0"/>
                </a:lnTo>
                <a:lnTo>
                  <a:pt x="201" y="0"/>
                </a:lnTo>
                <a:close/>
              </a:path>
            </a:pathLst>
          </a:custGeom>
          <a:solidFill>
            <a:srgbClr val="757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57" name="Freeform 21"/>
          <p:cNvSpPr>
            <a:spLocks noChangeArrowheads="1"/>
          </p:cNvSpPr>
          <p:nvPr/>
        </p:nvSpPr>
        <p:spPr bwMode="auto">
          <a:xfrm>
            <a:off x="7672388" y="3290888"/>
            <a:ext cx="385762" cy="1185862"/>
          </a:xfrm>
          <a:custGeom>
            <a:avLst/>
            <a:gdLst/>
            <a:ahLst/>
            <a:cxnLst>
              <a:cxn ang="0">
                <a:pos x="0" y="394"/>
              </a:cxn>
              <a:cxn ang="0">
                <a:pos x="64" y="182"/>
              </a:cxn>
              <a:cxn ang="0">
                <a:pos x="135" y="0"/>
              </a:cxn>
              <a:cxn ang="0">
                <a:pos x="229" y="184"/>
              </a:cxn>
              <a:cxn ang="0">
                <a:pos x="243" y="269"/>
              </a:cxn>
              <a:cxn ang="0">
                <a:pos x="186" y="411"/>
              </a:cxn>
              <a:cxn ang="0">
                <a:pos x="209" y="555"/>
              </a:cxn>
              <a:cxn ang="0">
                <a:pos x="179" y="747"/>
              </a:cxn>
              <a:cxn ang="0">
                <a:pos x="68" y="623"/>
              </a:cxn>
              <a:cxn ang="0">
                <a:pos x="0" y="394"/>
              </a:cxn>
              <a:cxn ang="0">
                <a:pos x="0" y="394"/>
              </a:cxn>
            </a:cxnLst>
            <a:rect l="0" t="0" r="r" b="b"/>
            <a:pathLst>
              <a:path w="243" h="747">
                <a:moveTo>
                  <a:pt x="0" y="394"/>
                </a:moveTo>
                <a:lnTo>
                  <a:pt x="64" y="182"/>
                </a:lnTo>
                <a:lnTo>
                  <a:pt x="135" y="0"/>
                </a:lnTo>
                <a:lnTo>
                  <a:pt x="229" y="184"/>
                </a:lnTo>
                <a:lnTo>
                  <a:pt x="243" y="269"/>
                </a:lnTo>
                <a:lnTo>
                  <a:pt x="186" y="411"/>
                </a:lnTo>
                <a:lnTo>
                  <a:pt x="209" y="555"/>
                </a:lnTo>
                <a:lnTo>
                  <a:pt x="179" y="747"/>
                </a:lnTo>
                <a:lnTo>
                  <a:pt x="68" y="623"/>
                </a:lnTo>
                <a:lnTo>
                  <a:pt x="0" y="394"/>
                </a:lnTo>
                <a:lnTo>
                  <a:pt x="0" y="394"/>
                </a:lnTo>
                <a:close/>
              </a:path>
            </a:pathLst>
          </a:custGeom>
          <a:solidFill>
            <a:srgbClr val="757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58" name="Freeform 22"/>
          <p:cNvSpPr>
            <a:spLocks noChangeArrowheads="1"/>
          </p:cNvSpPr>
          <p:nvPr/>
        </p:nvSpPr>
        <p:spPr bwMode="auto">
          <a:xfrm>
            <a:off x="7769225" y="2801938"/>
            <a:ext cx="301625" cy="781050"/>
          </a:xfrm>
          <a:custGeom>
            <a:avLst/>
            <a:gdLst/>
            <a:ahLst/>
            <a:cxnLst>
              <a:cxn ang="0">
                <a:pos x="3" y="490"/>
              </a:cxn>
              <a:cxn ang="0">
                <a:pos x="0" y="180"/>
              </a:cxn>
              <a:cxn ang="0">
                <a:pos x="28" y="0"/>
              </a:cxn>
              <a:cxn ang="0">
                <a:pos x="59" y="63"/>
              </a:cxn>
              <a:cxn ang="0">
                <a:pos x="190" y="302"/>
              </a:cxn>
              <a:cxn ang="0">
                <a:pos x="169" y="492"/>
              </a:cxn>
              <a:cxn ang="0">
                <a:pos x="3" y="490"/>
              </a:cxn>
              <a:cxn ang="0">
                <a:pos x="3" y="490"/>
              </a:cxn>
            </a:cxnLst>
            <a:rect l="0" t="0" r="r" b="b"/>
            <a:pathLst>
              <a:path w="190" h="492">
                <a:moveTo>
                  <a:pt x="3" y="490"/>
                </a:moveTo>
                <a:lnTo>
                  <a:pt x="0" y="180"/>
                </a:lnTo>
                <a:lnTo>
                  <a:pt x="28" y="0"/>
                </a:lnTo>
                <a:lnTo>
                  <a:pt x="59" y="63"/>
                </a:lnTo>
                <a:lnTo>
                  <a:pt x="190" y="302"/>
                </a:lnTo>
                <a:lnTo>
                  <a:pt x="169" y="492"/>
                </a:lnTo>
                <a:lnTo>
                  <a:pt x="3" y="490"/>
                </a:lnTo>
                <a:lnTo>
                  <a:pt x="3" y="490"/>
                </a:lnTo>
                <a:close/>
              </a:path>
            </a:pathLst>
          </a:custGeom>
          <a:solidFill>
            <a:srgbClr val="94911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59" name="Freeform 23"/>
          <p:cNvSpPr>
            <a:spLocks noChangeArrowheads="1"/>
          </p:cNvSpPr>
          <p:nvPr/>
        </p:nvSpPr>
        <p:spPr bwMode="auto">
          <a:xfrm>
            <a:off x="8018463" y="3281363"/>
            <a:ext cx="233362" cy="301625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147" y="190"/>
              </a:cxn>
              <a:cxn ang="0">
                <a:pos x="11" y="190"/>
              </a:cxn>
              <a:cxn ang="0">
                <a:pos x="0" y="82"/>
              </a:cxn>
              <a:cxn ang="0">
                <a:pos x="33" y="0"/>
              </a:cxn>
              <a:cxn ang="0">
                <a:pos x="33" y="0"/>
              </a:cxn>
            </a:cxnLst>
            <a:rect l="0" t="0" r="r" b="b"/>
            <a:pathLst>
              <a:path w="147" h="190">
                <a:moveTo>
                  <a:pt x="33" y="0"/>
                </a:moveTo>
                <a:lnTo>
                  <a:pt x="147" y="190"/>
                </a:lnTo>
                <a:lnTo>
                  <a:pt x="11" y="190"/>
                </a:lnTo>
                <a:lnTo>
                  <a:pt x="0" y="82"/>
                </a:lnTo>
                <a:lnTo>
                  <a:pt x="33" y="0"/>
                </a:lnTo>
                <a:lnTo>
                  <a:pt x="33" y="0"/>
                </a:lnTo>
                <a:close/>
              </a:path>
            </a:pathLst>
          </a:custGeom>
          <a:solidFill>
            <a:srgbClr val="757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60" name="Freeform 24"/>
          <p:cNvSpPr>
            <a:spLocks noChangeArrowheads="1"/>
          </p:cNvSpPr>
          <p:nvPr/>
        </p:nvSpPr>
        <p:spPr bwMode="auto">
          <a:xfrm>
            <a:off x="7505700" y="3579813"/>
            <a:ext cx="274638" cy="700087"/>
          </a:xfrm>
          <a:custGeom>
            <a:avLst/>
            <a:gdLst/>
            <a:ahLst/>
            <a:cxnLst>
              <a:cxn ang="0">
                <a:pos x="139" y="0"/>
              </a:cxn>
              <a:cxn ang="0">
                <a:pos x="100" y="133"/>
              </a:cxn>
              <a:cxn ang="0">
                <a:pos x="0" y="247"/>
              </a:cxn>
              <a:cxn ang="0">
                <a:pos x="173" y="441"/>
              </a:cxn>
              <a:cxn ang="0">
                <a:pos x="169" y="0"/>
              </a:cxn>
              <a:cxn ang="0">
                <a:pos x="139" y="0"/>
              </a:cxn>
              <a:cxn ang="0">
                <a:pos x="139" y="0"/>
              </a:cxn>
            </a:cxnLst>
            <a:rect l="0" t="0" r="r" b="b"/>
            <a:pathLst>
              <a:path w="173" h="441">
                <a:moveTo>
                  <a:pt x="139" y="0"/>
                </a:moveTo>
                <a:lnTo>
                  <a:pt x="100" y="133"/>
                </a:lnTo>
                <a:lnTo>
                  <a:pt x="0" y="247"/>
                </a:lnTo>
                <a:lnTo>
                  <a:pt x="173" y="441"/>
                </a:lnTo>
                <a:lnTo>
                  <a:pt x="169" y="0"/>
                </a:lnTo>
                <a:lnTo>
                  <a:pt x="139" y="0"/>
                </a:lnTo>
                <a:lnTo>
                  <a:pt x="139" y="0"/>
                </a:lnTo>
                <a:close/>
              </a:path>
            </a:pathLst>
          </a:custGeom>
          <a:solidFill>
            <a:srgbClr val="473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61" name="Freeform 25"/>
          <p:cNvSpPr>
            <a:spLocks noChangeArrowheads="1"/>
          </p:cNvSpPr>
          <p:nvPr/>
        </p:nvSpPr>
        <p:spPr bwMode="auto">
          <a:xfrm>
            <a:off x="6935788" y="2232025"/>
            <a:ext cx="381000" cy="1338263"/>
          </a:xfrm>
          <a:custGeom>
            <a:avLst/>
            <a:gdLst/>
            <a:ahLst/>
            <a:cxnLst>
              <a:cxn ang="0">
                <a:pos x="2" y="359"/>
              </a:cxn>
              <a:cxn ang="0">
                <a:pos x="240" y="0"/>
              </a:cxn>
              <a:cxn ang="0">
                <a:pos x="224" y="322"/>
              </a:cxn>
              <a:cxn ang="0">
                <a:pos x="154" y="444"/>
              </a:cxn>
              <a:cxn ang="0">
                <a:pos x="151" y="667"/>
              </a:cxn>
              <a:cxn ang="0">
                <a:pos x="117" y="843"/>
              </a:cxn>
              <a:cxn ang="0">
                <a:pos x="0" y="843"/>
              </a:cxn>
              <a:cxn ang="0">
                <a:pos x="2" y="359"/>
              </a:cxn>
              <a:cxn ang="0">
                <a:pos x="2" y="359"/>
              </a:cxn>
            </a:cxnLst>
            <a:rect l="0" t="0" r="r" b="b"/>
            <a:pathLst>
              <a:path w="240" h="843">
                <a:moveTo>
                  <a:pt x="2" y="359"/>
                </a:moveTo>
                <a:lnTo>
                  <a:pt x="240" y="0"/>
                </a:lnTo>
                <a:lnTo>
                  <a:pt x="224" y="322"/>
                </a:lnTo>
                <a:lnTo>
                  <a:pt x="154" y="444"/>
                </a:lnTo>
                <a:lnTo>
                  <a:pt x="151" y="667"/>
                </a:lnTo>
                <a:lnTo>
                  <a:pt x="117" y="843"/>
                </a:lnTo>
                <a:lnTo>
                  <a:pt x="0" y="843"/>
                </a:lnTo>
                <a:lnTo>
                  <a:pt x="2" y="359"/>
                </a:lnTo>
                <a:lnTo>
                  <a:pt x="2" y="359"/>
                </a:lnTo>
                <a:close/>
              </a:path>
            </a:pathLst>
          </a:custGeom>
          <a:solidFill>
            <a:srgbClr val="635E1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62" name="Freeform 26"/>
          <p:cNvSpPr>
            <a:spLocks noChangeArrowheads="1"/>
          </p:cNvSpPr>
          <p:nvPr/>
        </p:nvSpPr>
        <p:spPr bwMode="auto">
          <a:xfrm>
            <a:off x="6038850" y="2859088"/>
            <a:ext cx="546100" cy="1096962"/>
          </a:xfrm>
          <a:custGeom>
            <a:avLst/>
            <a:gdLst/>
            <a:ahLst/>
            <a:cxnLst>
              <a:cxn ang="0">
                <a:pos x="163" y="691"/>
              </a:cxn>
              <a:cxn ang="0">
                <a:pos x="12" y="451"/>
              </a:cxn>
              <a:cxn ang="0">
                <a:pos x="0" y="364"/>
              </a:cxn>
              <a:cxn ang="0">
                <a:pos x="65" y="0"/>
              </a:cxn>
              <a:cxn ang="0">
                <a:pos x="236" y="299"/>
              </a:cxn>
              <a:cxn ang="0">
                <a:pos x="344" y="299"/>
              </a:cxn>
              <a:cxn ang="0">
                <a:pos x="310" y="448"/>
              </a:cxn>
              <a:cxn ang="0">
                <a:pos x="163" y="691"/>
              </a:cxn>
              <a:cxn ang="0">
                <a:pos x="163" y="691"/>
              </a:cxn>
            </a:cxnLst>
            <a:rect l="0" t="0" r="r" b="b"/>
            <a:pathLst>
              <a:path w="344" h="691">
                <a:moveTo>
                  <a:pt x="163" y="691"/>
                </a:moveTo>
                <a:lnTo>
                  <a:pt x="12" y="451"/>
                </a:lnTo>
                <a:lnTo>
                  <a:pt x="0" y="364"/>
                </a:lnTo>
                <a:lnTo>
                  <a:pt x="65" y="0"/>
                </a:lnTo>
                <a:lnTo>
                  <a:pt x="236" y="299"/>
                </a:lnTo>
                <a:lnTo>
                  <a:pt x="344" y="299"/>
                </a:lnTo>
                <a:lnTo>
                  <a:pt x="310" y="448"/>
                </a:lnTo>
                <a:lnTo>
                  <a:pt x="163" y="691"/>
                </a:lnTo>
                <a:lnTo>
                  <a:pt x="163" y="691"/>
                </a:lnTo>
                <a:close/>
              </a:path>
            </a:pathLst>
          </a:custGeom>
          <a:solidFill>
            <a:srgbClr val="4F4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63" name="Freeform 27"/>
          <p:cNvSpPr>
            <a:spLocks noChangeArrowheads="1"/>
          </p:cNvSpPr>
          <p:nvPr/>
        </p:nvSpPr>
        <p:spPr bwMode="auto">
          <a:xfrm>
            <a:off x="6784975" y="2801938"/>
            <a:ext cx="153988" cy="768350"/>
          </a:xfrm>
          <a:custGeom>
            <a:avLst/>
            <a:gdLst/>
            <a:ahLst/>
            <a:cxnLst>
              <a:cxn ang="0">
                <a:pos x="29" y="484"/>
              </a:cxn>
              <a:cxn ang="0">
                <a:pos x="95" y="482"/>
              </a:cxn>
              <a:cxn ang="0">
                <a:pos x="97" y="0"/>
              </a:cxn>
              <a:cxn ang="0">
                <a:pos x="46" y="85"/>
              </a:cxn>
              <a:cxn ang="0">
                <a:pos x="51" y="193"/>
              </a:cxn>
              <a:cxn ang="0">
                <a:pos x="0" y="319"/>
              </a:cxn>
              <a:cxn ang="0">
                <a:pos x="29" y="484"/>
              </a:cxn>
              <a:cxn ang="0">
                <a:pos x="29" y="484"/>
              </a:cxn>
            </a:cxnLst>
            <a:rect l="0" t="0" r="r" b="b"/>
            <a:pathLst>
              <a:path w="97" h="484">
                <a:moveTo>
                  <a:pt x="29" y="484"/>
                </a:moveTo>
                <a:lnTo>
                  <a:pt x="95" y="482"/>
                </a:lnTo>
                <a:lnTo>
                  <a:pt x="97" y="0"/>
                </a:lnTo>
                <a:lnTo>
                  <a:pt x="46" y="85"/>
                </a:lnTo>
                <a:lnTo>
                  <a:pt x="51" y="193"/>
                </a:lnTo>
                <a:lnTo>
                  <a:pt x="0" y="319"/>
                </a:lnTo>
                <a:lnTo>
                  <a:pt x="29" y="484"/>
                </a:lnTo>
                <a:lnTo>
                  <a:pt x="29" y="484"/>
                </a:lnTo>
                <a:close/>
              </a:path>
            </a:pathLst>
          </a:custGeom>
          <a:solidFill>
            <a:srgbClr val="4F4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64" name="Freeform 28"/>
          <p:cNvSpPr>
            <a:spLocks noChangeArrowheads="1"/>
          </p:cNvSpPr>
          <p:nvPr/>
        </p:nvSpPr>
        <p:spPr bwMode="auto">
          <a:xfrm>
            <a:off x="6723063" y="3570288"/>
            <a:ext cx="215900" cy="773112"/>
          </a:xfrm>
          <a:custGeom>
            <a:avLst/>
            <a:gdLst/>
            <a:ahLst/>
            <a:cxnLst>
              <a:cxn ang="0">
                <a:pos x="134" y="0"/>
              </a:cxn>
              <a:cxn ang="0">
                <a:pos x="136" y="487"/>
              </a:cxn>
              <a:cxn ang="0">
                <a:pos x="85" y="468"/>
              </a:cxn>
              <a:cxn ang="0">
                <a:pos x="0" y="281"/>
              </a:cxn>
              <a:cxn ang="0">
                <a:pos x="86" y="98"/>
              </a:cxn>
              <a:cxn ang="0">
                <a:pos x="68" y="0"/>
              </a:cxn>
              <a:cxn ang="0">
                <a:pos x="134" y="0"/>
              </a:cxn>
              <a:cxn ang="0">
                <a:pos x="134" y="0"/>
              </a:cxn>
            </a:cxnLst>
            <a:rect l="0" t="0" r="r" b="b"/>
            <a:pathLst>
              <a:path w="136" h="487">
                <a:moveTo>
                  <a:pt x="134" y="0"/>
                </a:moveTo>
                <a:lnTo>
                  <a:pt x="136" y="487"/>
                </a:lnTo>
                <a:lnTo>
                  <a:pt x="85" y="468"/>
                </a:lnTo>
                <a:lnTo>
                  <a:pt x="0" y="281"/>
                </a:lnTo>
                <a:lnTo>
                  <a:pt x="86" y="98"/>
                </a:lnTo>
                <a:lnTo>
                  <a:pt x="68" y="0"/>
                </a:lnTo>
                <a:lnTo>
                  <a:pt x="134" y="0"/>
                </a:lnTo>
                <a:lnTo>
                  <a:pt x="134" y="0"/>
                </a:lnTo>
                <a:close/>
              </a:path>
            </a:pathLst>
          </a:custGeom>
          <a:solidFill>
            <a:srgbClr val="635E1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65" name="Freeform 29"/>
          <p:cNvSpPr>
            <a:spLocks noChangeArrowheads="1"/>
          </p:cNvSpPr>
          <p:nvPr/>
        </p:nvSpPr>
        <p:spPr bwMode="auto">
          <a:xfrm>
            <a:off x="6057900" y="3567113"/>
            <a:ext cx="474663" cy="1100137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72" y="193"/>
              </a:cxn>
              <a:cxn ang="0">
                <a:pos x="11" y="329"/>
              </a:cxn>
              <a:cxn ang="0">
                <a:pos x="126" y="693"/>
              </a:cxn>
              <a:cxn ang="0">
                <a:pos x="239" y="547"/>
              </a:cxn>
              <a:cxn ang="0">
                <a:pos x="235" y="266"/>
              </a:cxn>
              <a:cxn ang="0">
                <a:pos x="278" y="157"/>
              </a:cxn>
              <a:cxn ang="0">
                <a:pos x="299" y="0"/>
              </a:cxn>
              <a:cxn ang="0">
                <a:pos x="0" y="5"/>
              </a:cxn>
              <a:cxn ang="0">
                <a:pos x="0" y="5"/>
              </a:cxn>
            </a:cxnLst>
            <a:rect l="0" t="0" r="r" b="b"/>
            <a:pathLst>
              <a:path w="299" h="693">
                <a:moveTo>
                  <a:pt x="0" y="5"/>
                </a:moveTo>
                <a:lnTo>
                  <a:pt x="72" y="193"/>
                </a:lnTo>
                <a:lnTo>
                  <a:pt x="11" y="329"/>
                </a:lnTo>
                <a:lnTo>
                  <a:pt x="126" y="693"/>
                </a:lnTo>
                <a:lnTo>
                  <a:pt x="239" y="547"/>
                </a:lnTo>
                <a:lnTo>
                  <a:pt x="235" y="266"/>
                </a:lnTo>
                <a:lnTo>
                  <a:pt x="278" y="157"/>
                </a:lnTo>
                <a:lnTo>
                  <a:pt x="299" y="0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635E1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66" name="Freeform 30"/>
          <p:cNvSpPr>
            <a:spLocks noChangeArrowheads="1"/>
          </p:cNvSpPr>
          <p:nvPr/>
        </p:nvSpPr>
        <p:spPr bwMode="auto">
          <a:xfrm>
            <a:off x="7112000" y="2349500"/>
            <a:ext cx="658813" cy="1225550"/>
          </a:xfrm>
          <a:custGeom>
            <a:avLst/>
            <a:gdLst/>
            <a:ahLst/>
            <a:cxnLst>
              <a:cxn ang="0">
                <a:pos x="6" y="769"/>
              </a:cxn>
              <a:cxn ang="0">
                <a:pos x="245" y="772"/>
              </a:cxn>
              <a:cxn ang="0">
                <a:pos x="415" y="462"/>
              </a:cxn>
              <a:cxn ang="0">
                <a:pos x="411" y="0"/>
              </a:cxn>
              <a:cxn ang="0">
                <a:pos x="41" y="566"/>
              </a:cxn>
              <a:cxn ang="0">
                <a:pos x="0" y="598"/>
              </a:cxn>
              <a:cxn ang="0">
                <a:pos x="6" y="769"/>
              </a:cxn>
              <a:cxn ang="0">
                <a:pos x="6" y="769"/>
              </a:cxn>
            </a:cxnLst>
            <a:rect l="0" t="0" r="r" b="b"/>
            <a:pathLst>
              <a:path w="415" h="772">
                <a:moveTo>
                  <a:pt x="6" y="769"/>
                </a:moveTo>
                <a:lnTo>
                  <a:pt x="245" y="772"/>
                </a:lnTo>
                <a:lnTo>
                  <a:pt x="415" y="462"/>
                </a:lnTo>
                <a:lnTo>
                  <a:pt x="411" y="0"/>
                </a:lnTo>
                <a:lnTo>
                  <a:pt x="41" y="566"/>
                </a:lnTo>
                <a:lnTo>
                  <a:pt x="0" y="598"/>
                </a:lnTo>
                <a:lnTo>
                  <a:pt x="6" y="769"/>
                </a:lnTo>
                <a:lnTo>
                  <a:pt x="6" y="769"/>
                </a:lnTo>
                <a:close/>
              </a:path>
            </a:pathLst>
          </a:custGeom>
          <a:solidFill>
            <a:srgbClr val="635E1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67" name="Freeform 31"/>
          <p:cNvSpPr>
            <a:spLocks noChangeArrowheads="1"/>
          </p:cNvSpPr>
          <p:nvPr/>
        </p:nvSpPr>
        <p:spPr bwMode="auto">
          <a:xfrm>
            <a:off x="7107238" y="3570288"/>
            <a:ext cx="393700" cy="428625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48" y="3"/>
              </a:cxn>
              <a:cxn ang="0">
                <a:pos x="231" y="28"/>
              </a:cxn>
              <a:cxn ang="0">
                <a:pos x="78" y="270"/>
              </a:cxn>
              <a:cxn ang="0">
                <a:pos x="0" y="55"/>
              </a:cxn>
              <a:cxn ang="0">
                <a:pos x="8" y="0"/>
              </a:cxn>
              <a:cxn ang="0">
                <a:pos x="8" y="0"/>
              </a:cxn>
            </a:cxnLst>
            <a:rect l="0" t="0" r="r" b="b"/>
            <a:pathLst>
              <a:path w="248" h="270">
                <a:moveTo>
                  <a:pt x="8" y="0"/>
                </a:moveTo>
                <a:lnTo>
                  <a:pt x="248" y="3"/>
                </a:lnTo>
                <a:lnTo>
                  <a:pt x="231" y="28"/>
                </a:lnTo>
                <a:lnTo>
                  <a:pt x="78" y="270"/>
                </a:lnTo>
                <a:lnTo>
                  <a:pt x="0" y="55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rgbClr val="473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68" name="Freeform 32"/>
          <p:cNvSpPr>
            <a:spLocks noChangeArrowheads="1"/>
          </p:cNvSpPr>
          <p:nvPr/>
        </p:nvSpPr>
        <p:spPr bwMode="auto">
          <a:xfrm>
            <a:off x="6369050" y="4295775"/>
            <a:ext cx="463550" cy="1217613"/>
          </a:xfrm>
          <a:custGeom>
            <a:avLst/>
            <a:gdLst/>
            <a:ahLst/>
            <a:cxnLst>
              <a:cxn ang="0">
                <a:pos x="0" y="275"/>
              </a:cxn>
              <a:cxn ang="0">
                <a:pos x="247" y="767"/>
              </a:cxn>
              <a:cxn ang="0">
                <a:pos x="292" y="471"/>
              </a:cxn>
              <a:cxn ang="0">
                <a:pos x="171" y="0"/>
              </a:cxn>
              <a:cxn ang="0">
                <a:pos x="0" y="275"/>
              </a:cxn>
              <a:cxn ang="0">
                <a:pos x="0" y="275"/>
              </a:cxn>
            </a:cxnLst>
            <a:rect l="0" t="0" r="r" b="b"/>
            <a:pathLst>
              <a:path w="292" h="767">
                <a:moveTo>
                  <a:pt x="0" y="275"/>
                </a:moveTo>
                <a:lnTo>
                  <a:pt x="247" y="767"/>
                </a:lnTo>
                <a:lnTo>
                  <a:pt x="292" y="471"/>
                </a:lnTo>
                <a:lnTo>
                  <a:pt x="171" y="0"/>
                </a:lnTo>
                <a:lnTo>
                  <a:pt x="0" y="275"/>
                </a:lnTo>
                <a:lnTo>
                  <a:pt x="0" y="275"/>
                </a:lnTo>
                <a:close/>
              </a:path>
            </a:pathLst>
          </a:custGeom>
          <a:solidFill>
            <a:srgbClr val="4F4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69" name="Freeform 33"/>
          <p:cNvSpPr>
            <a:spLocks noChangeArrowheads="1"/>
          </p:cNvSpPr>
          <p:nvPr/>
        </p:nvSpPr>
        <p:spPr bwMode="auto">
          <a:xfrm>
            <a:off x="5184775" y="2460625"/>
            <a:ext cx="671513" cy="479425"/>
          </a:xfrm>
          <a:custGeom>
            <a:avLst/>
            <a:gdLst/>
            <a:ahLst/>
            <a:cxnLst>
              <a:cxn ang="0">
                <a:pos x="0" y="188"/>
              </a:cxn>
              <a:cxn ang="0">
                <a:pos x="215" y="302"/>
              </a:cxn>
              <a:cxn ang="0">
                <a:pos x="216" y="300"/>
              </a:cxn>
              <a:cxn ang="0">
                <a:pos x="218" y="294"/>
              </a:cxn>
              <a:cxn ang="0">
                <a:pos x="224" y="284"/>
              </a:cxn>
              <a:cxn ang="0">
                <a:pos x="231" y="273"/>
              </a:cxn>
              <a:cxn ang="0">
                <a:pos x="233" y="262"/>
              </a:cxn>
              <a:cxn ang="0">
                <a:pos x="238" y="256"/>
              </a:cxn>
              <a:cxn ang="0">
                <a:pos x="243" y="248"/>
              </a:cxn>
              <a:cxn ang="0">
                <a:pos x="249" y="240"/>
              </a:cxn>
              <a:cxn ang="0">
                <a:pos x="254" y="229"/>
              </a:cxn>
              <a:cxn ang="0">
                <a:pos x="260" y="218"/>
              </a:cxn>
              <a:cxn ang="0">
                <a:pos x="267" y="207"/>
              </a:cxn>
              <a:cxn ang="0">
                <a:pos x="274" y="199"/>
              </a:cxn>
              <a:cxn ang="0">
                <a:pos x="282" y="186"/>
              </a:cxn>
              <a:cxn ang="0">
                <a:pos x="287" y="175"/>
              </a:cxn>
              <a:cxn ang="0">
                <a:pos x="296" y="161"/>
              </a:cxn>
              <a:cxn ang="0">
                <a:pos x="305" y="150"/>
              </a:cxn>
              <a:cxn ang="0">
                <a:pos x="313" y="137"/>
              </a:cxn>
              <a:cxn ang="0">
                <a:pos x="322" y="126"/>
              </a:cxn>
              <a:cxn ang="0">
                <a:pos x="326" y="118"/>
              </a:cxn>
              <a:cxn ang="0">
                <a:pos x="331" y="112"/>
              </a:cxn>
              <a:cxn ang="0">
                <a:pos x="336" y="106"/>
              </a:cxn>
              <a:cxn ang="0">
                <a:pos x="341" y="101"/>
              </a:cxn>
              <a:cxn ang="0">
                <a:pos x="346" y="93"/>
              </a:cxn>
              <a:cxn ang="0">
                <a:pos x="351" y="85"/>
              </a:cxn>
              <a:cxn ang="0">
                <a:pos x="354" y="80"/>
              </a:cxn>
              <a:cxn ang="0">
                <a:pos x="359" y="74"/>
              </a:cxn>
              <a:cxn ang="0">
                <a:pos x="364" y="66"/>
              </a:cxn>
              <a:cxn ang="0">
                <a:pos x="369" y="60"/>
              </a:cxn>
              <a:cxn ang="0">
                <a:pos x="375" y="55"/>
              </a:cxn>
              <a:cxn ang="0">
                <a:pos x="380" y="49"/>
              </a:cxn>
              <a:cxn ang="0">
                <a:pos x="384" y="41"/>
              </a:cxn>
              <a:cxn ang="0">
                <a:pos x="390" y="36"/>
              </a:cxn>
              <a:cxn ang="0">
                <a:pos x="395" y="28"/>
              </a:cxn>
              <a:cxn ang="0">
                <a:pos x="402" y="22"/>
              </a:cxn>
              <a:cxn ang="0">
                <a:pos x="405" y="17"/>
              </a:cxn>
              <a:cxn ang="0">
                <a:pos x="411" y="11"/>
              </a:cxn>
              <a:cxn ang="0">
                <a:pos x="418" y="6"/>
              </a:cxn>
              <a:cxn ang="0">
                <a:pos x="423" y="0"/>
              </a:cxn>
              <a:cxn ang="0">
                <a:pos x="162" y="0"/>
              </a:cxn>
              <a:cxn ang="0">
                <a:pos x="0" y="188"/>
              </a:cxn>
              <a:cxn ang="0">
                <a:pos x="0" y="188"/>
              </a:cxn>
            </a:cxnLst>
            <a:rect l="0" t="0" r="r" b="b"/>
            <a:pathLst>
              <a:path w="423" h="302">
                <a:moveTo>
                  <a:pt x="0" y="188"/>
                </a:moveTo>
                <a:lnTo>
                  <a:pt x="215" y="302"/>
                </a:lnTo>
                <a:lnTo>
                  <a:pt x="216" y="300"/>
                </a:lnTo>
                <a:lnTo>
                  <a:pt x="218" y="294"/>
                </a:lnTo>
                <a:lnTo>
                  <a:pt x="224" y="284"/>
                </a:lnTo>
                <a:lnTo>
                  <a:pt x="231" y="273"/>
                </a:lnTo>
                <a:lnTo>
                  <a:pt x="233" y="262"/>
                </a:lnTo>
                <a:lnTo>
                  <a:pt x="238" y="256"/>
                </a:lnTo>
                <a:lnTo>
                  <a:pt x="243" y="248"/>
                </a:lnTo>
                <a:lnTo>
                  <a:pt x="249" y="240"/>
                </a:lnTo>
                <a:lnTo>
                  <a:pt x="254" y="229"/>
                </a:lnTo>
                <a:lnTo>
                  <a:pt x="260" y="218"/>
                </a:lnTo>
                <a:lnTo>
                  <a:pt x="267" y="207"/>
                </a:lnTo>
                <a:lnTo>
                  <a:pt x="274" y="199"/>
                </a:lnTo>
                <a:lnTo>
                  <a:pt x="282" y="186"/>
                </a:lnTo>
                <a:lnTo>
                  <a:pt x="287" y="175"/>
                </a:lnTo>
                <a:lnTo>
                  <a:pt x="296" y="161"/>
                </a:lnTo>
                <a:lnTo>
                  <a:pt x="305" y="150"/>
                </a:lnTo>
                <a:lnTo>
                  <a:pt x="313" y="137"/>
                </a:lnTo>
                <a:lnTo>
                  <a:pt x="322" y="126"/>
                </a:lnTo>
                <a:lnTo>
                  <a:pt x="326" y="118"/>
                </a:lnTo>
                <a:lnTo>
                  <a:pt x="331" y="112"/>
                </a:lnTo>
                <a:lnTo>
                  <a:pt x="336" y="106"/>
                </a:lnTo>
                <a:lnTo>
                  <a:pt x="341" y="101"/>
                </a:lnTo>
                <a:lnTo>
                  <a:pt x="346" y="93"/>
                </a:lnTo>
                <a:lnTo>
                  <a:pt x="351" y="85"/>
                </a:lnTo>
                <a:lnTo>
                  <a:pt x="354" y="80"/>
                </a:lnTo>
                <a:lnTo>
                  <a:pt x="359" y="74"/>
                </a:lnTo>
                <a:lnTo>
                  <a:pt x="364" y="66"/>
                </a:lnTo>
                <a:lnTo>
                  <a:pt x="369" y="60"/>
                </a:lnTo>
                <a:lnTo>
                  <a:pt x="375" y="55"/>
                </a:lnTo>
                <a:lnTo>
                  <a:pt x="380" y="49"/>
                </a:lnTo>
                <a:lnTo>
                  <a:pt x="384" y="41"/>
                </a:lnTo>
                <a:lnTo>
                  <a:pt x="390" y="36"/>
                </a:lnTo>
                <a:lnTo>
                  <a:pt x="395" y="28"/>
                </a:lnTo>
                <a:lnTo>
                  <a:pt x="402" y="22"/>
                </a:lnTo>
                <a:lnTo>
                  <a:pt x="405" y="17"/>
                </a:lnTo>
                <a:lnTo>
                  <a:pt x="411" y="11"/>
                </a:lnTo>
                <a:lnTo>
                  <a:pt x="418" y="6"/>
                </a:lnTo>
                <a:lnTo>
                  <a:pt x="423" y="0"/>
                </a:lnTo>
                <a:lnTo>
                  <a:pt x="162" y="0"/>
                </a:lnTo>
                <a:lnTo>
                  <a:pt x="0" y="188"/>
                </a:lnTo>
                <a:lnTo>
                  <a:pt x="0" y="188"/>
                </a:lnTo>
                <a:close/>
              </a:path>
            </a:pathLst>
          </a:custGeom>
          <a:solidFill>
            <a:srgbClr val="635E1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70" name="Freeform 34"/>
          <p:cNvSpPr>
            <a:spLocks noChangeArrowheads="1"/>
          </p:cNvSpPr>
          <p:nvPr/>
        </p:nvSpPr>
        <p:spPr bwMode="auto">
          <a:xfrm>
            <a:off x="7758113" y="2035175"/>
            <a:ext cx="344487" cy="1057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0"/>
              </a:cxn>
              <a:cxn ang="0">
                <a:pos x="4" y="0"/>
              </a:cxn>
              <a:cxn ang="0">
                <a:pos x="9" y="2"/>
              </a:cxn>
              <a:cxn ang="0">
                <a:pos x="16" y="5"/>
              </a:cxn>
              <a:cxn ang="0">
                <a:pos x="20" y="5"/>
              </a:cxn>
              <a:cxn ang="0">
                <a:pos x="24" y="8"/>
              </a:cxn>
              <a:cxn ang="0">
                <a:pos x="29" y="10"/>
              </a:cxn>
              <a:cxn ang="0">
                <a:pos x="35" y="10"/>
              </a:cxn>
              <a:cxn ang="0">
                <a:pos x="40" y="13"/>
              </a:cxn>
              <a:cxn ang="0">
                <a:pos x="47" y="16"/>
              </a:cxn>
              <a:cxn ang="0">
                <a:pos x="54" y="18"/>
              </a:cxn>
              <a:cxn ang="0">
                <a:pos x="62" y="24"/>
              </a:cxn>
              <a:cxn ang="0">
                <a:pos x="69" y="26"/>
              </a:cxn>
              <a:cxn ang="0">
                <a:pos x="77" y="29"/>
              </a:cxn>
              <a:cxn ang="0">
                <a:pos x="84" y="32"/>
              </a:cxn>
              <a:cxn ang="0">
                <a:pos x="93" y="38"/>
              </a:cxn>
              <a:cxn ang="0">
                <a:pos x="97" y="38"/>
              </a:cxn>
              <a:cxn ang="0">
                <a:pos x="102" y="40"/>
              </a:cxn>
              <a:cxn ang="0">
                <a:pos x="106" y="40"/>
              </a:cxn>
              <a:cxn ang="0">
                <a:pos x="111" y="43"/>
              </a:cxn>
              <a:cxn ang="0">
                <a:pos x="116" y="46"/>
              </a:cxn>
              <a:cxn ang="0">
                <a:pos x="120" y="46"/>
              </a:cxn>
              <a:cxn ang="0">
                <a:pos x="125" y="49"/>
              </a:cxn>
              <a:cxn ang="0">
                <a:pos x="130" y="54"/>
              </a:cxn>
              <a:cxn ang="0">
                <a:pos x="135" y="54"/>
              </a:cxn>
              <a:cxn ang="0">
                <a:pos x="140" y="56"/>
              </a:cxn>
              <a:cxn ang="0">
                <a:pos x="144" y="56"/>
              </a:cxn>
              <a:cxn ang="0">
                <a:pos x="151" y="62"/>
              </a:cxn>
              <a:cxn ang="0">
                <a:pos x="155" y="62"/>
              </a:cxn>
              <a:cxn ang="0">
                <a:pos x="160" y="67"/>
              </a:cxn>
              <a:cxn ang="0">
                <a:pos x="166" y="67"/>
              </a:cxn>
              <a:cxn ang="0">
                <a:pos x="173" y="73"/>
              </a:cxn>
              <a:cxn ang="0">
                <a:pos x="176" y="73"/>
              </a:cxn>
              <a:cxn ang="0">
                <a:pos x="182" y="78"/>
              </a:cxn>
              <a:cxn ang="0">
                <a:pos x="188" y="78"/>
              </a:cxn>
              <a:cxn ang="0">
                <a:pos x="193" y="84"/>
              </a:cxn>
              <a:cxn ang="0">
                <a:pos x="199" y="84"/>
              </a:cxn>
              <a:cxn ang="0">
                <a:pos x="205" y="89"/>
              </a:cxn>
              <a:cxn ang="0">
                <a:pos x="211" y="92"/>
              </a:cxn>
              <a:cxn ang="0">
                <a:pos x="217" y="97"/>
              </a:cxn>
              <a:cxn ang="0">
                <a:pos x="75" y="358"/>
              </a:cxn>
              <a:cxn ang="0">
                <a:pos x="66" y="546"/>
              </a:cxn>
              <a:cxn ang="0">
                <a:pos x="8" y="666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17" h="666">
                <a:moveTo>
                  <a:pt x="0" y="0"/>
                </a:moveTo>
                <a:lnTo>
                  <a:pt x="1" y="0"/>
                </a:lnTo>
                <a:lnTo>
                  <a:pt x="4" y="0"/>
                </a:lnTo>
                <a:lnTo>
                  <a:pt x="9" y="2"/>
                </a:lnTo>
                <a:lnTo>
                  <a:pt x="16" y="5"/>
                </a:lnTo>
                <a:lnTo>
                  <a:pt x="20" y="5"/>
                </a:lnTo>
                <a:lnTo>
                  <a:pt x="24" y="8"/>
                </a:lnTo>
                <a:lnTo>
                  <a:pt x="29" y="10"/>
                </a:lnTo>
                <a:lnTo>
                  <a:pt x="35" y="10"/>
                </a:lnTo>
                <a:lnTo>
                  <a:pt x="40" y="13"/>
                </a:lnTo>
                <a:lnTo>
                  <a:pt x="47" y="16"/>
                </a:lnTo>
                <a:lnTo>
                  <a:pt x="54" y="18"/>
                </a:lnTo>
                <a:lnTo>
                  <a:pt x="62" y="24"/>
                </a:lnTo>
                <a:lnTo>
                  <a:pt x="69" y="26"/>
                </a:lnTo>
                <a:lnTo>
                  <a:pt x="77" y="29"/>
                </a:lnTo>
                <a:lnTo>
                  <a:pt x="84" y="32"/>
                </a:lnTo>
                <a:lnTo>
                  <a:pt x="93" y="38"/>
                </a:lnTo>
                <a:lnTo>
                  <a:pt x="97" y="38"/>
                </a:lnTo>
                <a:lnTo>
                  <a:pt x="102" y="40"/>
                </a:lnTo>
                <a:lnTo>
                  <a:pt x="106" y="40"/>
                </a:lnTo>
                <a:lnTo>
                  <a:pt x="111" y="43"/>
                </a:lnTo>
                <a:lnTo>
                  <a:pt x="116" y="46"/>
                </a:lnTo>
                <a:lnTo>
                  <a:pt x="120" y="46"/>
                </a:lnTo>
                <a:lnTo>
                  <a:pt x="125" y="49"/>
                </a:lnTo>
                <a:lnTo>
                  <a:pt x="130" y="54"/>
                </a:lnTo>
                <a:lnTo>
                  <a:pt x="135" y="54"/>
                </a:lnTo>
                <a:lnTo>
                  <a:pt x="140" y="56"/>
                </a:lnTo>
                <a:lnTo>
                  <a:pt x="144" y="56"/>
                </a:lnTo>
                <a:lnTo>
                  <a:pt x="151" y="62"/>
                </a:lnTo>
                <a:lnTo>
                  <a:pt x="155" y="62"/>
                </a:lnTo>
                <a:lnTo>
                  <a:pt x="160" y="67"/>
                </a:lnTo>
                <a:lnTo>
                  <a:pt x="166" y="67"/>
                </a:lnTo>
                <a:lnTo>
                  <a:pt x="173" y="73"/>
                </a:lnTo>
                <a:lnTo>
                  <a:pt x="176" y="73"/>
                </a:lnTo>
                <a:lnTo>
                  <a:pt x="182" y="78"/>
                </a:lnTo>
                <a:lnTo>
                  <a:pt x="188" y="78"/>
                </a:lnTo>
                <a:lnTo>
                  <a:pt x="193" y="84"/>
                </a:lnTo>
                <a:lnTo>
                  <a:pt x="199" y="84"/>
                </a:lnTo>
                <a:lnTo>
                  <a:pt x="205" y="89"/>
                </a:lnTo>
                <a:lnTo>
                  <a:pt x="211" y="92"/>
                </a:lnTo>
                <a:lnTo>
                  <a:pt x="217" y="97"/>
                </a:lnTo>
                <a:lnTo>
                  <a:pt x="75" y="358"/>
                </a:lnTo>
                <a:lnTo>
                  <a:pt x="66" y="546"/>
                </a:lnTo>
                <a:lnTo>
                  <a:pt x="8" y="66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1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71" name="Freeform 35"/>
          <p:cNvSpPr>
            <a:spLocks noChangeArrowheads="1"/>
          </p:cNvSpPr>
          <p:nvPr/>
        </p:nvSpPr>
        <p:spPr bwMode="auto">
          <a:xfrm>
            <a:off x="6802438" y="3567113"/>
            <a:ext cx="711200" cy="1233487"/>
          </a:xfrm>
          <a:custGeom>
            <a:avLst/>
            <a:gdLst/>
            <a:ahLst/>
            <a:cxnLst>
              <a:cxn ang="0">
                <a:pos x="36" y="576"/>
              </a:cxn>
              <a:cxn ang="0">
                <a:pos x="349" y="16"/>
              </a:cxn>
              <a:cxn ang="0">
                <a:pos x="350" y="13"/>
              </a:cxn>
              <a:cxn ang="0">
                <a:pos x="358" y="8"/>
              </a:cxn>
              <a:cxn ang="0">
                <a:pos x="362" y="5"/>
              </a:cxn>
              <a:cxn ang="0">
                <a:pos x="367" y="2"/>
              </a:cxn>
              <a:cxn ang="0">
                <a:pos x="373" y="2"/>
              </a:cxn>
              <a:cxn ang="0">
                <a:pos x="381" y="2"/>
              </a:cxn>
              <a:cxn ang="0">
                <a:pos x="386" y="0"/>
              </a:cxn>
              <a:cxn ang="0">
                <a:pos x="394" y="2"/>
              </a:cxn>
              <a:cxn ang="0">
                <a:pos x="401" y="8"/>
              </a:cxn>
              <a:cxn ang="0">
                <a:pos x="409" y="13"/>
              </a:cxn>
              <a:cxn ang="0">
                <a:pos x="416" y="21"/>
              </a:cxn>
              <a:cxn ang="0">
                <a:pos x="423" y="38"/>
              </a:cxn>
              <a:cxn ang="0">
                <a:pos x="425" y="43"/>
              </a:cxn>
              <a:cxn ang="0">
                <a:pos x="429" y="54"/>
              </a:cxn>
              <a:cxn ang="0">
                <a:pos x="431" y="65"/>
              </a:cxn>
              <a:cxn ang="0">
                <a:pos x="435" y="76"/>
              </a:cxn>
              <a:cxn ang="0">
                <a:pos x="437" y="84"/>
              </a:cxn>
              <a:cxn ang="0">
                <a:pos x="439" y="95"/>
              </a:cxn>
              <a:cxn ang="0">
                <a:pos x="441" y="106"/>
              </a:cxn>
              <a:cxn ang="0">
                <a:pos x="443" y="117"/>
              </a:cxn>
              <a:cxn ang="0">
                <a:pos x="445" y="130"/>
              </a:cxn>
              <a:cxn ang="0">
                <a:pos x="447" y="149"/>
              </a:cxn>
              <a:cxn ang="0">
                <a:pos x="448" y="163"/>
              </a:cxn>
              <a:cxn ang="0">
                <a:pos x="448" y="174"/>
              </a:cxn>
              <a:cxn ang="0">
                <a:pos x="448" y="185"/>
              </a:cxn>
              <a:cxn ang="0">
                <a:pos x="448" y="196"/>
              </a:cxn>
              <a:cxn ang="0">
                <a:pos x="445" y="209"/>
              </a:cxn>
              <a:cxn ang="0">
                <a:pos x="442" y="217"/>
              </a:cxn>
              <a:cxn ang="0">
                <a:pos x="439" y="223"/>
              </a:cxn>
              <a:cxn ang="0">
                <a:pos x="439" y="225"/>
              </a:cxn>
              <a:cxn ang="0">
                <a:pos x="109" y="777"/>
              </a:cxn>
              <a:cxn ang="0">
                <a:pos x="0" y="777"/>
              </a:cxn>
              <a:cxn ang="0">
                <a:pos x="36" y="576"/>
              </a:cxn>
              <a:cxn ang="0">
                <a:pos x="36" y="576"/>
              </a:cxn>
            </a:cxnLst>
            <a:rect l="0" t="0" r="r" b="b"/>
            <a:pathLst>
              <a:path w="448" h="777">
                <a:moveTo>
                  <a:pt x="36" y="576"/>
                </a:moveTo>
                <a:lnTo>
                  <a:pt x="349" y="16"/>
                </a:lnTo>
                <a:lnTo>
                  <a:pt x="350" y="13"/>
                </a:lnTo>
                <a:lnTo>
                  <a:pt x="358" y="8"/>
                </a:lnTo>
                <a:lnTo>
                  <a:pt x="362" y="5"/>
                </a:lnTo>
                <a:lnTo>
                  <a:pt x="367" y="2"/>
                </a:lnTo>
                <a:lnTo>
                  <a:pt x="373" y="2"/>
                </a:lnTo>
                <a:lnTo>
                  <a:pt x="381" y="2"/>
                </a:lnTo>
                <a:lnTo>
                  <a:pt x="386" y="0"/>
                </a:lnTo>
                <a:lnTo>
                  <a:pt x="394" y="2"/>
                </a:lnTo>
                <a:lnTo>
                  <a:pt x="401" y="8"/>
                </a:lnTo>
                <a:lnTo>
                  <a:pt x="409" y="13"/>
                </a:lnTo>
                <a:lnTo>
                  <a:pt x="416" y="21"/>
                </a:lnTo>
                <a:lnTo>
                  <a:pt x="423" y="38"/>
                </a:lnTo>
                <a:lnTo>
                  <a:pt x="425" y="43"/>
                </a:lnTo>
                <a:lnTo>
                  <a:pt x="429" y="54"/>
                </a:lnTo>
                <a:lnTo>
                  <a:pt x="431" y="65"/>
                </a:lnTo>
                <a:lnTo>
                  <a:pt x="435" y="76"/>
                </a:lnTo>
                <a:lnTo>
                  <a:pt x="437" y="84"/>
                </a:lnTo>
                <a:lnTo>
                  <a:pt x="439" y="95"/>
                </a:lnTo>
                <a:lnTo>
                  <a:pt x="441" y="106"/>
                </a:lnTo>
                <a:lnTo>
                  <a:pt x="443" y="117"/>
                </a:lnTo>
                <a:lnTo>
                  <a:pt x="445" y="130"/>
                </a:lnTo>
                <a:lnTo>
                  <a:pt x="447" y="149"/>
                </a:lnTo>
                <a:lnTo>
                  <a:pt x="448" y="163"/>
                </a:lnTo>
                <a:lnTo>
                  <a:pt x="448" y="174"/>
                </a:lnTo>
                <a:lnTo>
                  <a:pt x="448" y="185"/>
                </a:lnTo>
                <a:lnTo>
                  <a:pt x="448" y="196"/>
                </a:lnTo>
                <a:lnTo>
                  <a:pt x="445" y="209"/>
                </a:lnTo>
                <a:lnTo>
                  <a:pt x="442" y="217"/>
                </a:lnTo>
                <a:lnTo>
                  <a:pt x="439" y="223"/>
                </a:lnTo>
                <a:lnTo>
                  <a:pt x="439" y="225"/>
                </a:lnTo>
                <a:lnTo>
                  <a:pt x="109" y="777"/>
                </a:lnTo>
                <a:lnTo>
                  <a:pt x="0" y="777"/>
                </a:lnTo>
                <a:lnTo>
                  <a:pt x="36" y="576"/>
                </a:lnTo>
                <a:lnTo>
                  <a:pt x="36" y="576"/>
                </a:lnTo>
                <a:close/>
              </a:path>
            </a:pathLst>
          </a:custGeom>
          <a:solidFill>
            <a:srgbClr val="6661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72" name="Freeform 36"/>
          <p:cNvSpPr>
            <a:spLocks noChangeArrowheads="1"/>
          </p:cNvSpPr>
          <p:nvPr/>
        </p:nvSpPr>
        <p:spPr bwMode="auto">
          <a:xfrm>
            <a:off x="5737225" y="4857750"/>
            <a:ext cx="469900" cy="401638"/>
          </a:xfrm>
          <a:custGeom>
            <a:avLst/>
            <a:gdLst/>
            <a:ahLst/>
            <a:cxnLst>
              <a:cxn ang="0">
                <a:pos x="296" y="168"/>
              </a:cxn>
              <a:cxn ang="0">
                <a:pos x="185" y="253"/>
              </a:cxn>
              <a:cxn ang="0">
                <a:pos x="0" y="139"/>
              </a:cxn>
              <a:cxn ang="0">
                <a:pos x="74" y="0"/>
              </a:cxn>
              <a:cxn ang="0">
                <a:pos x="296" y="168"/>
              </a:cxn>
              <a:cxn ang="0">
                <a:pos x="296" y="168"/>
              </a:cxn>
            </a:cxnLst>
            <a:rect l="0" t="0" r="r" b="b"/>
            <a:pathLst>
              <a:path w="296" h="253">
                <a:moveTo>
                  <a:pt x="296" y="168"/>
                </a:moveTo>
                <a:lnTo>
                  <a:pt x="185" y="253"/>
                </a:lnTo>
                <a:lnTo>
                  <a:pt x="0" y="139"/>
                </a:lnTo>
                <a:lnTo>
                  <a:pt x="74" y="0"/>
                </a:lnTo>
                <a:lnTo>
                  <a:pt x="296" y="168"/>
                </a:lnTo>
                <a:lnTo>
                  <a:pt x="296" y="168"/>
                </a:lnTo>
                <a:close/>
              </a:path>
            </a:pathLst>
          </a:custGeom>
          <a:solidFill>
            <a:srgbClr val="635E1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73" name="Rectangle 37"/>
          <p:cNvSpPr>
            <a:spLocks noChangeArrowheads="1"/>
          </p:cNvSpPr>
          <p:nvPr/>
        </p:nvSpPr>
        <p:spPr bwMode="auto">
          <a:xfrm>
            <a:off x="5184775" y="1412875"/>
            <a:ext cx="37782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Click="0">
    <p:cut/>
  </p:transition>
</p:sld>
</file>

<file path=ppt/theme/theme1.xml><?xml version="1.0" encoding="utf-8"?>
<a:theme xmlns:a="http://schemas.openxmlformats.org/drawingml/2006/main" name="Diseño predeterminad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 Norm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C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C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Diseño predeterminad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 Normal"/>
        <a:ea typeface=""/>
        <a:cs typeface=""/>
      </a:majorFont>
      <a:minorFont>
        <a:latin typeface="Arial Norm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C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C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Diseño predeterminad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 Normal"/>
        <a:ea typeface=""/>
        <a:cs typeface=""/>
      </a:majorFont>
      <a:minorFont>
        <a:latin typeface="Arial Norm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C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C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Diseño predeterminad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 Norm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C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C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1171</Words>
  <Application>Microsoft Office PowerPoint</Application>
  <PresentationFormat>Presentación en pantalla (4:3)</PresentationFormat>
  <Paragraphs>117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31</vt:i4>
      </vt:variant>
    </vt:vector>
  </HeadingPairs>
  <TitlesOfParts>
    <vt:vector size="37" baseType="lpstr">
      <vt:lpstr>Arial</vt:lpstr>
      <vt:lpstr>Arial Normal</vt:lpstr>
      <vt:lpstr>Diseño predeterminado</vt:lpstr>
      <vt:lpstr>Diseño predeterminado</vt:lpstr>
      <vt:lpstr>Diseño predeterminado</vt:lpstr>
      <vt:lpstr>Diseño predeterminado</vt:lpstr>
      <vt:lpstr>Globalización.</vt:lpstr>
      <vt:lpstr>¿QUÉ ES LA GLOBALIZACIÓN?</vt:lpstr>
      <vt:lpstr>GLOBALIZACIÓN</vt:lpstr>
      <vt:lpstr>GLOBALIZACIÓN.</vt:lpstr>
      <vt:lpstr>Crecimiento financiero.</vt:lpstr>
      <vt:lpstr>Problemas de la Globalización.</vt:lpstr>
      <vt:lpstr>Juego financiero.</vt:lpstr>
      <vt:lpstr>Problemas de la Globalización.</vt:lpstr>
      <vt:lpstr>Problemas de la Globalización</vt:lpstr>
      <vt:lpstr>Signos de la ingobernabilidad.</vt:lpstr>
      <vt:lpstr>Los males públicos globales.</vt:lpstr>
      <vt:lpstr>Males: delito organizado.</vt:lpstr>
      <vt:lpstr>Males: expulsión, discriminación</vt:lpstr>
      <vt:lpstr>Males: ecológicos</vt:lpstr>
      <vt:lpstr>Mal ecológico.</vt:lpstr>
      <vt:lpstr>Males ambientales</vt:lpstr>
      <vt:lpstr>Una hegemonía unilateral.</vt:lpstr>
      <vt:lpstr>Fases de la Globalización.</vt:lpstr>
      <vt:lpstr>Fases de la Globalización.</vt:lpstr>
      <vt:lpstr>Fases de la Globalización.</vt:lpstr>
      <vt:lpstr>La  dimensión no económica de la  globalización: globalización de los  valores.</vt:lpstr>
      <vt:lpstr>inequidad</vt:lpstr>
      <vt:lpstr>Justicia económica.</vt:lpstr>
      <vt:lpstr>Adhesión a las declaraciones y  cumbres.</vt:lpstr>
      <vt:lpstr>cumbres</vt:lpstr>
      <vt:lpstr>¿Derechos Humanos? </vt:lpstr>
      <vt:lpstr>Nuestra aventura</vt:lpstr>
      <vt:lpstr>Por el diálogo</vt:lpstr>
      <vt:lpstr>Para intentar abrir las puertas de la  verdad.</vt:lpstr>
      <vt:lpstr>Podemos  sufrir traumas.</vt:lpstr>
      <vt:lpstr>Pero la búsqueda debe continuar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Globalización.</dc:title>
  <dc:creator>María Asunción</dc:creator>
  <cp:lastModifiedBy>María Asunción</cp:lastModifiedBy>
  <cp:revision>8</cp:revision>
  <dcterms:modified xsi:type="dcterms:W3CDTF">2014-09-04T21:01:01Z</dcterms:modified>
</cp:coreProperties>
</file>