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69" r:id="rId5"/>
    <p:sldId id="270" r:id="rId6"/>
    <p:sldId id="273" r:id="rId7"/>
    <p:sldId id="274" r:id="rId8"/>
    <p:sldId id="275" r:id="rId9"/>
    <p:sldId id="276" r:id="rId10"/>
    <p:sldId id="266" r:id="rId11"/>
    <p:sldId id="264" r:id="rId12"/>
    <p:sldId id="265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60FD29-CF70-7F0D-2B45-416B4B1502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21BE4C5-492B-7B03-6BAB-E3A3EC195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0CED4B-55F7-6A86-654F-159092646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8FD33B-F818-CAA5-6166-94A74FC02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5B6974-AB7D-E02E-2B20-16248014A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30172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24CC3D-2908-33CF-8C7A-E58E7C3A8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157278E-89CA-E51D-9D11-350C9203CD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AEA351-95EB-6E39-5B47-9FBD2CBE2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51DB5D-2357-D289-7977-3A7123D3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5E4AE0-A45E-9D3E-3490-2C095256F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9338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7B84BBE-C74A-4C2F-AAE3-7C852F7D9A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B16E436-F24D-0B8C-C086-F0CAD30521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1F96A8-8C76-9EEA-B218-9BCE27024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B4CE3B-FBF9-99D8-1866-71E1023AC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0B0993-B9E3-E3BD-7AC8-9286AD53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9864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EB6BA9-AE09-54DB-7FC9-B776563E2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BAEF08-510C-13D1-DD6B-53DCCA21D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A0DDE8-19A1-378E-7BAA-B727B7B4A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1BF84B4-5B49-B6EA-4340-F93935EF4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6BAEBD-0DE0-E6CC-FA56-839419072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2042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0F6823-388F-3425-6B0A-D27094B9A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274A705-304D-465F-FD14-B90016E9D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A5197E-DEAC-48A2-3C0D-A861CDADA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A940A7-6092-7257-3762-0987975BC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A40498-8C5F-A4DA-1471-2043A1EB6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81664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4BA582-77A9-0666-0951-098B5C9B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59AADC0-3EDC-8442-04DF-64D7763702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31B0407-A2DC-589B-4EE4-EA84F14620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235522-A42B-BBCD-9081-D97B12FC2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6960BE-3190-8EE3-E8ED-F794A2957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A24F2A-6638-F02E-97D7-5123E2F38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9736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8E51BD-F937-9378-D784-0FE2CA045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230029-5D70-1EFB-7E99-1712CE2F9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DE8BBA-CEE4-3C27-3BD1-B08F2B8C1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6550289-6D9E-AFB4-F281-19D0AEFC0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AFCE24D-DBBC-8467-364E-7094261A1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FC490FF-803C-E014-A03C-4ED16094C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8F7F218-6BD2-3B93-2202-FD67A612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AD779-DAF5-5203-176E-5862A6F0D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3563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FF2C2F-D5C6-EE75-D67E-093FB8FA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7B9830D-5521-4A75-6188-54DAB13DA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01BED5A-A58D-8B26-9BD3-8518DAC60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C11F9BD-3E44-E8E3-9058-8A9237B14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9998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8AB237A-50E4-0E3D-264D-957927A27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F9479F1-315B-D95C-B9F5-8DAA7860D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0D34B67-6FD2-7EF9-BCE3-6817E866A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128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3D0481-4ACF-5995-FC4E-A6A247281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F8C828-A4CE-593D-4D6C-419037F7A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0BC6743-A2EA-DBB6-156F-D801E0DDA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0B10F30-CEE8-B9C4-0B35-92BCF0BF3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9FB008-6F91-EB3F-13B3-4B9CF6031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13FA332-9A7E-DA9A-69CA-798A94F8C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7671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AC9CF6-AD9A-3159-576D-49A31409E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8AB748-4F0D-EE71-7FD6-B857C9DCC1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CE9FFE-1185-B624-27B6-1C50FC5DCD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6E306E-4884-471C-BF3A-ACF7DFF88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522208-C2E0-7458-7E44-909C5CAE7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D19D0E8-DDC5-5888-6E56-4EC0711D0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3080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D15CF1-1EF4-1A66-88D5-7B7938AB2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4B6531-116D-F443-71EA-8C6DFDE7D0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B008296-8956-B63D-F577-06D806E782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79573-444F-4F9A-95C8-092FB7FB404A}" type="datetimeFigureOut">
              <a:rPr lang="es-CL" smtClean="0"/>
              <a:t>18-03-2024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77BD7B-D02D-BC76-FA43-DA7358C29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B07671-A9D0-4C35-BB80-0C176A5E14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FB3C9-425C-4F70-94F5-493A1D0C727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707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F9329282-7D37-CA7E-C316-EAA08BB9D282}"/>
              </a:ext>
            </a:extLst>
          </p:cNvPr>
          <p:cNvSpPr txBox="1"/>
          <p:nvPr/>
        </p:nvSpPr>
        <p:spPr>
          <a:xfrm>
            <a:off x="3867859" y="100047"/>
            <a:ext cx="4456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>
                <a:solidFill>
                  <a:schemeClr val="bg1"/>
                </a:solidFill>
              </a:rPr>
              <a:t>FOTOGRAFÍAS CLÍNICAS</a:t>
            </a:r>
            <a:endParaRPr lang="es-CL" sz="3200" dirty="0">
              <a:solidFill>
                <a:schemeClr val="bg1"/>
              </a:solidFill>
            </a:endParaRPr>
          </a:p>
        </p:txBody>
      </p:sp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235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6529398-85A0-AE3C-E3B0-2EFDA26D2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34" y="935457"/>
            <a:ext cx="3677265" cy="459658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3DEC6C3-3DC5-3B82-F4BC-686C5B6C2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110" y="935456"/>
            <a:ext cx="3677266" cy="459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22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ABF783B7-21C3-7219-2E38-A9F5147AF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55971" cy="90528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948F8C4-6AAA-AA11-C198-1F179DDFF3AA}"/>
              </a:ext>
            </a:extLst>
          </p:cNvPr>
          <p:cNvSpPr txBox="1"/>
          <p:nvPr/>
        </p:nvSpPr>
        <p:spPr>
          <a:xfrm>
            <a:off x="164106" y="5531177"/>
            <a:ext cx="4089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41B7FEB-6F81-0D71-111E-543D51231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127" y="1091112"/>
            <a:ext cx="3561561" cy="200337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9CA0BD9-EDE9-452A-402C-E8B5AE034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56" y="1091112"/>
            <a:ext cx="3561563" cy="200337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3AC6CAC-27D5-EDC0-CB4F-364971EC42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971" y="3428994"/>
            <a:ext cx="3561564" cy="200338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DB0EC90-57FE-D0B5-312B-F191785314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56" y="3428994"/>
            <a:ext cx="3561565" cy="200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714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B17BCDDE-607D-E447-2372-31F72451C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56115" cy="111529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B1555D4-49B2-7970-8271-7AF94F489BEF}"/>
              </a:ext>
            </a:extLst>
          </p:cNvPr>
          <p:cNvSpPr txBox="1"/>
          <p:nvPr/>
        </p:nvSpPr>
        <p:spPr>
          <a:xfrm>
            <a:off x="167205" y="5541084"/>
            <a:ext cx="41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9DBCA5B-69F2-62A3-317D-40CB49C65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95" y="1821333"/>
            <a:ext cx="5654505" cy="318065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A741E90-2830-6D86-4486-C512A90A9B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601" y="1821332"/>
            <a:ext cx="5654506" cy="318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2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2C1D656C-B30D-180C-C85D-2ECC8AB59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56115" cy="111529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15AEED4-3DB7-AEE3-BBC0-5985982D94C7}"/>
              </a:ext>
            </a:extLst>
          </p:cNvPr>
          <p:cNvSpPr txBox="1"/>
          <p:nvPr/>
        </p:nvSpPr>
        <p:spPr>
          <a:xfrm>
            <a:off x="161230" y="5537236"/>
            <a:ext cx="431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EC041C3-D01B-E797-2E04-66A41460C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05" y="1610896"/>
            <a:ext cx="4848273" cy="363620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238FC8-8A25-EDB8-7956-1FF166F53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064" y="1610896"/>
            <a:ext cx="4848273" cy="36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08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067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0B47FCC-A7BC-6E5E-2B8C-EA4F49FEC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31" y="935452"/>
            <a:ext cx="3677269" cy="459658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7AAE719-3E8F-3045-5A1D-F57F895A3F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53" y="935452"/>
            <a:ext cx="3677269" cy="45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1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143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AC60812-CF25-5797-0F05-09A1170DB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31" y="935453"/>
            <a:ext cx="3677269" cy="459658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E2F0656-6766-E586-350F-C7A90E0502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558" y="935453"/>
            <a:ext cx="3677269" cy="45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10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403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7C7D229-0418-ED9D-FA06-5274FA42C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36" y="935459"/>
            <a:ext cx="3677264" cy="459658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3CDB965-E11A-939F-D13B-932C9479AA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58" y="935459"/>
            <a:ext cx="3677264" cy="459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9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143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00E0D06-B486-1137-E8D5-814EBC5824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32" y="935454"/>
            <a:ext cx="3677268" cy="459658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847A07B-00E1-DFBD-5010-42F8089D74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53" y="935453"/>
            <a:ext cx="3677269" cy="45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303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176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D96BE58-68D9-BD43-2AA8-952160B27F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179" y="935450"/>
            <a:ext cx="3677271" cy="459658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C0078DC-B913-B267-E608-C2CE63EF7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70" y="935449"/>
            <a:ext cx="3677271" cy="4596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74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185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E304196-58BC-BC2A-8123-CF8C5306AB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624" y="935453"/>
            <a:ext cx="3677269" cy="459658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FCB451A-2748-7BA3-C991-F5F81787E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442" y="935452"/>
            <a:ext cx="3677270" cy="459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69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7B59EAF9-6771-F474-6BAB-137ECC269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27825" cy="9354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5EEEEC-AFD3-943D-4A93-4091509CD9EC}"/>
              </a:ext>
            </a:extLst>
          </p:cNvPr>
          <p:cNvSpPr txBox="1"/>
          <p:nvPr/>
        </p:nvSpPr>
        <p:spPr>
          <a:xfrm>
            <a:off x="160489" y="5532039"/>
            <a:ext cx="4079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7BA26F-C47E-0651-9CA1-6932078C6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31" y="935444"/>
            <a:ext cx="3677276" cy="459659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34CD861-B597-D362-62A6-92B3EEBC4D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00" y="935443"/>
            <a:ext cx="3677276" cy="459659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CC7882D-FCB7-9D08-BCC2-61A544D0FE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369" y="935443"/>
            <a:ext cx="3677276" cy="459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371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gotipo&#10;&#10;Descripción generada automáticamente con confianza media">
            <a:extLst>
              <a:ext uri="{FF2B5EF4-FFF2-40B4-BE49-F238E27FC236}">
                <a16:creationId xmlns:a16="http://schemas.microsoft.com/office/drawing/2014/main" id="{230A6763-1C88-9F6E-4427-39A61B4E8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56115" cy="1115299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A089D6F-69FC-3173-6900-0231B5B93489}"/>
              </a:ext>
            </a:extLst>
          </p:cNvPr>
          <p:cNvSpPr txBox="1"/>
          <p:nvPr/>
        </p:nvSpPr>
        <p:spPr>
          <a:xfrm>
            <a:off x="159265" y="5613333"/>
            <a:ext cx="403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>
                <a:solidFill>
                  <a:schemeClr val="bg1"/>
                </a:solidFill>
              </a:rPr>
              <a:t>Nombre: Angela Camila Pizarro Alvarado</a:t>
            </a:r>
          </a:p>
          <a:p>
            <a:r>
              <a:rPr lang="es-CL" dirty="0">
                <a:solidFill>
                  <a:schemeClr val="bg1"/>
                </a:solidFill>
              </a:rPr>
              <a:t>Rut: 19.682.534-7</a:t>
            </a:r>
          </a:p>
          <a:p>
            <a:r>
              <a:rPr lang="es-CL" dirty="0">
                <a:solidFill>
                  <a:schemeClr val="bg1"/>
                </a:solidFill>
              </a:rPr>
              <a:t>Fecha Nacimiento: 06-04-1997</a:t>
            </a:r>
          </a:p>
          <a:p>
            <a:r>
              <a:rPr lang="es-CL" dirty="0">
                <a:solidFill>
                  <a:schemeClr val="bg1"/>
                </a:solidFill>
              </a:rPr>
              <a:t>Fecha examen: 14-03-2024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B86CFAA-A4D3-6127-3B88-FC41C39755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692" y="2901067"/>
            <a:ext cx="4037258" cy="269150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6F28F41-B2D7-07C5-C0B6-1FAE33157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830" y="2901067"/>
            <a:ext cx="4037260" cy="269150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EF1517-BEEB-C29B-6FCC-E279DAC43F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0643" y="163631"/>
            <a:ext cx="4037262" cy="269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817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206</Words>
  <Application>Microsoft Office PowerPoint</Application>
  <PresentationFormat>Panorámica</PresentationFormat>
  <Paragraphs>49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Radiologo</dc:creator>
  <cp:lastModifiedBy>Radiologo</cp:lastModifiedBy>
  <cp:revision>29</cp:revision>
  <dcterms:created xsi:type="dcterms:W3CDTF">2022-11-28T16:24:27Z</dcterms:created>
  <dcterms:modified xsi:type="dcterms:W3CDTF">2024-03-18T13:36:12Z</dcterms:modified>
</cp:coreProperties>
</file>