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omments/comment2.xml" ContentType="application/vnd.openxmlformats-officedocument.presentationml.comments+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omments/comment3.xml" ContentType="application/vnd.openxmlformats-officedocument.presentationml.comments+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60" r:id="rId2"/>
  </p:sldMasterIdLst>
  <p:notesMasterIdLst>
    <p:notesMasterId r:id="rId46"/>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9" roundtripDataSignature="AMtx7miGZjaPAqXtTd+LefDEwEdx6AH9zg=="/>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iplomado OPI 2023" initials=""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A481825-0F80-4356-9FF4-417DF0FEB03A}">
  <a:tblStyle styleId="{BA481825-0F80-4356-9FF4-417DF0FEB03A}"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6" d="100"/>
          <a:sy n="76" d="100"/>
        </p:scale>
        <p:origin x="1570" y="4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63"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61"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60"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64"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59" Type="http://customschemas.google.com/relationships/presentationmetadata" Target="metadata"/><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23-11-15T15:20:03.009" idx="1">
    <p:pos x="6000" y="0"/>
    <p:text>No aparecerá en el exámen</p:text>
    <p:extLst>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A_bp_SeE"/>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0" dt="2023-11-15T15:17:31.877" idx="2">
    <p:pos x="6000" y="0"/>
    <p:text>Anotar explicación en notas del orador</p:text>
    <p:extLst>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A_bp_Sd8"/>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0" dt="2023-11-21T19:42:16.002" idx="3">
    <p:pos x="6000" y="0"/>
    <p:text>Bajar mas la caja (SNA es el que mas se escapa)</p:text>
    <p:extLst>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A_bp_SeQ"/>
      </p:ext>
    </p:extLst>
  </p:cm>
  <p:cm authorId="0" dt="2023-11-21T19:42:16.002" idx="4">
    <p:pos x="6000" y="0"/>
    <p:text>Tras la presentación de hoy 21 de Noviembre se realizó la corrección que estaba pendiente al finalizar de presentar.</p:text>
    <p:extLst>
      <p:ext uri="{C676402C-5697-4E1C-873F-D02D1690AC5C}">
        <p15:threadingInfo xmlns:p15="http://schemas.microsoft.com/office/powerpoint/2012/main" timeZoneBias="0">
          <p15:parentCm authorId="0" idx="3"/>
        </p15:threadingInfo>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A_ssGzYw"/>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7" name="Google Shape;157;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6" name="Google Shape;256;p10: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2" name="Google Shape;272;p1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6" name="Google Shape;286;p1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05" name="Google Shape;305;p1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16" name="Google Shape;316;p1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25" name="Google Shape;325;p1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p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34" name="Google Shape;334;p1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41" name="Google Shape;341;p1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54" name="Google Shape;354;p18: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67" name="Google Shape;367;p1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6" name="Google Shape;166;p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p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5" name="Google Shape;385;p20: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3"/>
        <p:cNvGrpSpPr/>
        <p:nvPr/>
      </p:nvGrpSpPr>
      <p:grpSpPr>
        <a:xfrm>
          <a:off x="0" y="0"/>
          <a:ext cx="0" cy="0"/>
          <a:chOff x="0" y="0"/>
          <a:chExt cx="0" cy="0"/>
        </a:xfrm>
      </p:grpSpPr>
      <p:sp>
        <p:nvSpPr>
          <p:cNvPr id="394" name="Google Shape;394;p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95" name="Google Shape;395;p2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p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02" name="Google Shape;402;p2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p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10" name="Google Shape;410;p2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p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20" name="Google Shape;420;p2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p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31" name="Google Shape;431;p2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9"/>
        <p:cNvGrpSpPr/>
        <p:nvPr/>
      </p:nvGrpSpPr>
      <p:grpSpPr>
        <a:xfrm>
          <a:off x="0" y="0"/>
          <a:ext cx="0" cy="0"/>
          <a:chOff x="0" y="0"/>
          <a:chExt cx="0" cy="0"/>
        </a:xfrm>
      </p:grpSpPr>
      <p:sp>
        <p:nvSpPr>
          <p:cNvPr id="440" name="Google Shape;440;p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41" name="Google Shape;441;p2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Google Shape;448;p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49" name="Google Shape;449;p2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4"/>
        <p:cNvGrpSpPr/>
        <p:nvPr/>
      </p:nvGrpSpPr>
      <p:grpSpPr>
        <a:xfrm>
          <a:off x="0" y="0"/>
          <a:ext cx="0" cy="0"/>
          <a:chOff x="0" y="0"/>
          <a:chExt cx="0" cy="0"/>
        </a:xfrm>
      </p:grpSpPr>
      <p:sp>
        <p:nvSpPr>
          <p:cNvPr id="455" name="Google Shape;455;p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56" name="Google Shape;456;p28: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p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64" name="Google Shape;464;p2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3" name="Google Shape;173;p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Google Shape;473;p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74" name="Google Shape;474;p30: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5"/>
        <p:cNvGrpSpPr/>
        <p:nvPr/>
      </p:nvGrpSpPr>
      <p:grpSpPr>
        <a:xfrm>
          <a:off x="0" y="0"/>
          <a:ext cx="0" cy="0"/>
          <a:chOff x="0" y="0"/>
          <a:chExt cx="0" cy="0"/>
        </a:xfrm>
      </p:grpSpPr>
      <p:sp>
        <p:nvSpPr>
          <p:cNvPr id="486" name="Google Shape;486;p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87" name="Google Shape;487;p3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2"/>
        <p:cNvGrpSpPr/>
        <p:nvPr/>
      </p:nvGrpSpPr>
      <p:grpSpPr>
        <a:xfrm>
          <a:off x="0" y="0"/>
          <a:ext cx="0" cy="0"/>
          <a:chOff x="0" y="0"/>
          <a:chExt cx="0" cy="0"/>
        </a:xfrm>
      </p:grpSpPr>
      <p:sp>
        <p:nvSpPr>
          <p:cNvPr id="503" name="Google Shape;503;p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04" name="Google Shape;504;p3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1"/>
        <p:cNvGrpSpPr/>
        <p:nvPr/>
      </p:nvGrpSpPr>
      <p:grpSpPr>
        <a:xfrm>
          <a:off x="0" y="0"/>
          <a:ext cx="0" cy="0"/>
          <a:chOff x="0" y="0"/>
          <a:chExt cx="0" cy="0"/>
        </a:xfrm>
      </p:grpSpPr>
      <p:sp>
        <p:nvSpPr>
          <p:cNvPr id="512" name="Google Shape;512;p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Tras el análisis, se saca por conclusión que dado la forma en que la paciente realiza una acomodación por contactos prematuros, adelantando la mandíbula y con leve desplazamiento, la distancia intercanina superior se encuentra en una relación más posterior de la mandíbula que lo normal. Lugar que por la forma de la arcada es más ancha, por ende, si bien hay compresión es menos evidente o marcada (en Maxima retrusiva se llega a Vis a vis).Por esto es que no se ve Discrepancia Intermaxilar a nivel transversal a nivel anterior y si a nivel posterior.</a:t>
            </a:r>
            <a:endParaRPr/>
          </a:p>
        </p:txBody>
      </p:sp>
      <p:sp>
        <p:nvSpPr>
          <p:cNvPr id="513" name="Google Shape;513;p3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2"/>
        <p:cNvGrpSpPr/>
        <p:nvPr/>
      </p:nvGrpSpPr>
      <p:grpSpPr>
        <a:xfrm>
          <a:off x="0" y="0"/>
          <a:ext cx="0" cy="0"/>
          <a:chOff x="0" y="0"/>
          <a:chExt cx="0" cy="0"/>
        </a:xfrm>
      </p:grpSpPr>
      <p:sp>
        <p:nvSpPr>
          <p:cNvPr id="533" name="Google Shape;533;p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34" name="Google Shape;534;p38: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4"/>
        <p:cNvGrpSpPr/>
        <p:nvPr/>
      </p:nvGrpSpPr>
      <p:grpSpPr>
        <a:xfrm>
          <a:off x="0" y="0"/>
          <a:ext cx="0" cy="0"/>
          <a:chOff x="0" y="0"/>
          <a:chExt cx="0" cy="0"/>
        </a:xfrm>
      </p:grpSpPr>
      <p:sp>
        <p:nvSpPr>
          <p:cNvPr id="545" name="Google Shape;545;p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46" name="Google Shape;546;p3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7"/>
        <p:cNvGrpSpPr/>
        <p:nvPr/>
      </p:nvGrpSpPr>
      <p:grpSpPr>
        <a:xfrm>
          <a:off x="0" y="0"/>
          <a:ext cx="0" cy="0"/>
          <a:chOff x="0" y="0"/>
          <a:chExt cx="0" cy="0"/>
        </a:xfrm>
      </p:grpSpPr>
      <p:sp>
        <p:nvSpPr>
          <p:cNvPr id="558" name="Google Shape;558;g261fe288142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59" name="Google Shape;559;g261fe288142_0_1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0"/>
        <p:cNvGrpSpPr/>
        <p:nvPr/>
      </p:nvGrpSpPr>
      <p:grpSpPr>
        <a:xfrm>
          <a:off x="0" y="0"/>
          <a:ext cx="0" cy="0"/>
          <a:chOff x="0" y="0"/>
          <a:chExt cx="0" cy="0"/>
        </a:xfrm>
      </p:grpSpPr>
      <p:sp>
        <p:nvSpPr>
          <p:cNvPr id="571" name="Google Shape;571;p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72" name="Google Shape;572;p40: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0"/>
        <p:cNvGrpSpPr/>
        <p:nvPr/>
      </p:nvGrpSpPr>
      <p:grpSpPr>
        <a:xfrm>
          <a:off x="0" y="0"/>
          <a:ext cx="0" cy="0"/>
          <a:chOff x="0" y="0"/>
          <a:chExt cx="0" cy="0"/>
        </a:xfrm>
      </p:grpSpPr>
      <p:sp>
        <p:nvSpPr>
          <p:cNvPr id="581" name="Google Shape;581;p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82" name="Google Shape;582;p4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4"/>
        <p:cNvGrpSpPr/>
        <p:nvPr/>
      </p:nvGrpSpPr>
      <p:grpSpPr>
        <a:xfrm>
          <a:off x="0" y="0"/>
          <a:ext cx="0" cy="0"/>
          <a:chOff x="0" y="0"/>
          <a:chExt cx="0" cy="0"/>
        </a:xfrm>
      </p:grpSpPr>
      <p:sp>
        <p:nvSpPr>
          <p:cNvPr id="595" name="Google Shape;595;p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96" name="Google Shape;596;p4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0" name="Google Shape;190;p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1"/>
        <p:cNvGrpSpPr/>
        <p:nvPr/>
      </p:nvGrpSpPr>
      <p:grpSpPr>
        <a:xfrm>
          <a:off x="0" y="0"/>
          <a:ext cx="0" cy="0"/>
          <a:chOff x="0" y="0"/>
          <a:chExt cx="0" cy="0"/>
        </a:xfrm>
      </p:grpSpPr>
      <p:sp>
        <p:nvSpPr>
          <p:cNvPr id="602" name="Google Shape;602;p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03" name="Google Shape;603;p4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8"/>
        <p:cNvGrpSpPr/>
        <p:nvPr/>
      </p:nvGrpSpPr>
      <p:grpSpPr>
        <a:xfrm>
          <a:off x="0" y="0"/>
          <a:ext cx="0" cy="0"/>
          <a:chOff x="0" y="0"/>
          <a:chExt cx="0" cy="0"/>
        </a:xfrm>
      </p:grpSpPr>
      <p:sp>
        <p:nvSpPr>
          <p:cNvPr id="609" name="Google Shape;609;p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10" name="Google Shape;610;p4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6"/>
        <p:cNvGrpSpPr/>
        <p:nvPr/>
      </p:nvGrpSpPr>
      <p:grpSpPr>
        <a:xfrm>
          <a:off x="0" y="0"/>
          <a:ext cx="0" cy="0"/>
          <a:chOff x="0" y="0"/>
          <a:chExt cx="0" cy="0"/>
        </a:xfrm>
      </p:grpSpPr>
      <p:sp>
        <p:nvSpPr>
          <p:cNvPr id="617" name="Google Shape;617;p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18" name="Google Shape;618;p4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2" name="Google Shape;202;p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5" name="Google Shape;215;p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4" name="Google Shape;224;p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3" name="Google Shape;233;p8: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2" name="Google Shape;242;p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a de título" type="title">
  <p:cSld name="TITLE">
    <p:spTree>
      <p:nvGrpSpPr>
        <p:cNvPr id="1" name="Shape 11"/>
        <p:cNvGrpSpPr/>
        <p:nvPr/>
      </p:nvGrpSpPr>
      <p:grpSpPr>
        <a:xfrm>
          <a:off x="0" y="0"/>
          <a:ext cx="0" cy="0"/>
          <a:chOff x="0" y="0"/>
          <a:chExt cx="0" cy="0"/>
        </a:xfrm>
      </p:grpSpPr>
      <p:sp>
        <p:nvSpPr>
          <p:cNvPr id="12" name="Google Shape;12;p55"/>
          <p:cNvSpPr txBox="1">
            <a:spLocks noGrp="1"/>
          </p:cNvSpPr>
          <p:nvPr>
            <p:ph type="ctrTitle"/>
          </p:nvPr>
        </p:nvSpPr>
        <p:spPr>
          <a:xfrm>
            <a:off x="1143000" y="1124530"/>
            <a:ext cx="6858000" cy="2387600"/>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SzPts val="1400"/>
              <a:buNone/>
              <a:defRPr sz="3375"/>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13" name="Google Shape;13;p55"/>
          <p:cNvSpPr txBox="1">
            <a:spLocks noGrp="1"/>
          </p:cNvSpPr>
          <p:nvPr>
            <p:ph type="subTitle" idx="1"/>
          </p:nvPr>
        </p:nvSpPr>
        <p:spPr>
          <a:xfrm>
            <a:off x="1143000" y="3602038"/>
            <a:ext cx="6858000" cy="1655762"/>
          </a:xfrm>
          <a:prstGeom prst="rect">
            <a:avLst/>
          </a:prstGeom>
          <a:noFill/>
          <a:ln>
            <a:noFill/>
          </a:ln>
        </p:spPr>
        <p:txBody>
          <a:bodyPr spcFirstLastPara="1" wrap="square" lIns="91425" tIns="45700" rIns="91425" bIns="45700" anchor="t" anchorCtr="0">
            <a:noAutofit/>
          </a:bodyPr>
          <a:lstStyle>
            <a:lvl1pPr lvl="0" algn="ctr">
              <a:lnSpc>
                <a:spcPct val="90000"/>
              </a:lnSpc>
              <a:spcBef>
                <a:spcPts val="563"/>
              </a:spcBef>
              <a:spcAft>
                <a:spcPts val="0"/>
              </a:spcAft>
              <a:buClr>
                <a:srgbClr val="FEFEFE"/>
              </a:buClr>
              <a:buSzPts val="1350"/>
              <a:buNone/>
              <a:defRPr sz="1350">
                <a:solidFill>
                  <a:srgbClr val="FEFEFE"/>
                </a:solidFill>
              </a:defRPr>
            </a:lvl1pPr>
            <a:lvl2pPr lvl="1" algn="ctr">
              <a:lnSpc>
                <a:spcPct val="90000"/>
              </a:lnSpc>
              <a:spcBef>
                <a:spcPts val="275"/>
              </a:spcBef>
              <a:spcAft>
                <a:spcPts val="0"/>
              </a:spcAft>
              <a:buClr>
                <a:schemeClr val="dk1"/>
              </a:buClr>
              <a:buSzPts val="1575"/>
              <a:buNone/>
              <a:defRPr sz="1575"/>
            </a:lvl2pPr>
            <a:lvl3pPr lvl="2" algn="ctr">
              <a:lnSpc>
                <a:spcPct val="90000"/>
              </a:lnSpc>
              <a:spcBef>
                <a:spcPts val="275"/>
              </a:spcBef>
              <a:spcAft>
                <a:spcPts val="0"/>
              </a:spcAft>
              <a:buClr>
                <a:schemeClr val="dk1"/>
              </a:buClr>
              <a:buSzPts val="1350"/>
              <a:buNone/>
              <a:defRPr sz="1350"/>
            </a:lvl3pPr>
            <a:lvl4pPr lvl="3" algn="ctr">
              <a:lnSpc>
                <a:spcPct val="90000"/>
              </a:lnSpc>
              <a:spcBef>
                <a:spcPts val="275"/>
              </a:spcBef>
              <a:spcAft>
                <a:spcPts val="0"/>
              </a:spcAft>
              <a:buClr>
                <a:schemeClr val="dk1"/>
              </a:buClr>
              <a:buSzPts val="1125"/>
              <a:buNone/>
              <a:defRPr sz="1125"/>
            </a:lvl4pPr>
            <a:lvl5pPr lvl="4" algn="ctr">
              <a:lnSpc>
                <a:spcPct val="90000"/>
              </a:lnSpc>
              <a:spcBef>
                <a:spcPts val="275"/>
              </a:spcBef>
              <a:spcAft>
                <a:spcPts val="0"/>
              </a:spcAft>
              <a:buClr>
                <a:schemeClr val="dk1"/>
              </a:buClr>
              <a:buSzPts val="1125"/>
              <a:buNone/>
              <a:defRPr sz="1125"/>
            </a:lvl5pPr>
            <a:lvl6pPr lvl="5" algn="ctr">
              <a:spcBef>
                <a:spcPts val="225"/>
              </a:spcBef>
              <a:spcAft>
                <a:spcPts val="0"/>
              </a:spcAft>
              <a:buClr>
                <a:schemeClr val="dk1"/>
              </a:buClr>
              <a:buSzPts val="1125"/>
              <a:buNone/>
              <a:defRPr sz="1125"/>
            </a:lvl6pPr>
            <a:lvl7pPr lvl="6" algn="ctr">
              <a:spcBef>
                <a:spcPts val="225"/>
              </a:spcBef>
              <a:spcAft>
                <a:spcPts val="0"/>
              </a:spcAft>
              <a:buClr>
                <a:schemeClr val="dk1"/>
              </a:buClr>
              <a:buSzPts val="1125"/>
              <a:buNone/>
              <a:defRPr sz="1125"/>
            </a:lvl7pPr>
            <a:lvl8pPr lvl="7" algn="ctr">
              <a:spcBef>
                <a:spcPts val="225"/>
              </a:spcBef>
              <a:spcAft>
                <a:spcPts val="0"/>
              </a:spcAft>
              <a:buClr>
                <a:schemeClr val="dk1"/>
              </a:buClr>
              <a:buSzPts val="1125"/>
              <a:buNone/>
              <a:defRPr sz="1125"/>
            </a:lvl8pPr>
            <a:lvl9pPr lvl="8" algn="ctr">
              <a:spcBef>
                <a:spcPts val="225"/>
              </a:spcBef>
              <a:spcAft>
                <a:spcPts val="0"/>
              </a:spcAft>
              <a:buClr>
                <a:schemeClr val="dk1"/>
              </a:buClr>
              <a:buSzPts val="1125"/>
              <a:buNone/>
              <a:defRPr sz="1125"/>
            </a:lvl9pPr>
          </a:lstStyle>
          <a:p>
            <a:endParaRPr/>
          </a:p>
        </p:txBody>
      </p:sp>
      <p:sp>
        <p:nvSpPr>
          <p:cNvPr id="14" name="Google Shape;14;p55"/>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sz="60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55"/>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55"/>
          <p:cNvSpPr txBox="1">
            <a:spLocks noGrp="1"/>
          </p:cNvSpPr>
          <p:nvPr>
            <p:ph type="sldNum" idx="12"/>
          </p:nvPr>
        </p:nvSpPr>
        <p:spPr>
          <a:xfrm>
            <a:off x="6462712" y="6356350"/>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FFFFFF"/>
              </a:buClr>
              <a:buSzPts val="600"/>
              <a:buFont typeface="Calibri"/>
              <a:buNone/>
              <a:defRPr sz="600" b="0" i="0" u="none" strike="noStrike" cap="none">
                <a:solidFill>
                  <a:srgbClr val="FFFFFF"/>
                </a:solidFill>
                <a:latin typeface="Calibri"/>
                <a:ea typeface="Calibri"/>
                <a:cs typeface="Calibri"/>
                <a:sym typeface="Calibri"/>
              </a:defRPr>
            </a:lvl1pPr>
            <a:lvl2pPr marL="0" marR="0" lvl="1" indent="0" algn="r">
              <a:lnSpc>
                <a:spcPct val="100000"/>
              </a:lnSpc>
              <a:spcBef>
                <a:spcPts val="0"/>
              </a:spcBef>
              <a:spcAft>
                <a:spcPts val="0"/>
              </a:spcAft>
              <a:buClr>
                <a:srgbClr val="FFFFFF"/>
              </a:buClr>
              <a:buSzPts val="600"/>
              <a:buFont typeface="Calibri"/>
              <a:buNone/>
              <a:defRPr sz="600" b="0" i="0" u="none" strike="noStrike" cap="none">
                <a:solidFill>
                  <a:srgbClr val="FFFFFF"/>
                </a:solidFill>
                <a:latin typeface="Calibri"/>
                <a:ea typeface="Calibri"/>
                <a:cs typeface="Calibri"/>
                <a:sym typeface="Calibri"/>
              </a:defRPr>
            </a:lvl2pPr>
            <a:lvl3pPr marL="0" marR="0" lvl="2" indent="0" algn="r">
              <a:lnSpc>
                <a:spcPct val="100000"/>
              </a:lnSpc>
              <a:spcBef>
                <a:spcPts val="0"/>
              </a:spcBef>
              <a:spcAft>
                <a:spcPts val="0"/>
              </a:spcAft>
              <a:buClr>
                <a:srgbClr val="FFFFFF"/>
              </a:buClr>
              <a:buSzPts val="600"/>
              <a:buFont typeface="Calibri"/>
              <a:buNone/>
              <a:defRPr sz="600" b="0" i="0" u="none" strike="noStrike" cap="none">
                <a:solidFill>
                  <a:srgbClr val="FFFFFF"/>
                </a:solidFill>
                <a:latin typeface="Calibri"/>
                <a:ea typeface="Calibri"/>
                <a:cs typeface="Calibri"/>
                <a:sym typeface="Calibri"/>
              </a:defRPr>
            </a:lvl3pPr>
            <a:lvl4pPr marL="0" marR="0" lvl="3" indent="0" algn="r">
              <a:lnSpc>
                <a:spcPct val="100000"/>
              </a:lnSpc>
              <a:spcBef>
                <a:spcPts val="0"/>
              </a:spcBef>
              <a:spcAft>
                <a:spcPts val="0"/>
              </a:spcAft>
              <a:buClr>
                <a:srgbClr val="FFFFFF"/>
              </a:buClr>
              <a:buSzPts val="600"/>
              <a:buFont typeface="Calibri"/>
              <a:buNone/>
              <a:defRPr sz="600" b="0" i="0" u="none" strike="noStrike" cap="none">
                <a:solidFill>
                  <a:srgbClr val="FFFFFF"/>
                </a:solidFill>
                <a:latin typeface="Calibri"/>
                <a:ea typeface="Calibri"/>
                <a:cs typeface="Calibri"/>
                <a:sym typeface="Calibri"/>
              </a:defRPr>
            </a:lvl4pPr>
            <a:lvl5pPr marL="0" marR="0" lvl="4" indent="0" algn="r">
              <a:lnSpc>
                <a:spcPct val="100000"/>
              </a:lnSpc>
              <a:spcBef>
                <a:spcPts val="0"/>
              </a:spcBef>
              <a:spcAft>
                <a:spcPts val="0"/>
              </a:spcAft>
              <a:buClr>
                <a:srgbClr val="FFFFFF"/>
              </a:buClr>
              <a:buSzPts val="600"/>
              <a:buFont typeface="Calibri"/>
              <a:buNone/>
              <a:defRPr sz="600" b="0" i="0" u="none" strike="noStrike" cap="none">
                <a:solidFill>
                  <a:srgbClr val="FFFFFF"/>
                </a:solidFill>
                <a:latin typeface="Calibri"/>
                <a:ea typeface="Calibri"/>
                <a:cs typeface="Calibri"/>
                <a:sym typeface="Calibri"/>
              </a:defRPr>
            </a:lvl5pPr>
            <a:lvl6pPr marL="0" marR="0" lvl="5" indent="0" algn="r">
              <a:lnSpc>
                <a:spcPct val="100000"/>
              </a:lnSpc>
              <a:spcBef>
                <a:spcPts val="0"/>
              </a:spcBef>
              <a:spcAft>
                <a:spcPts val="0"/>
              </a:spcAft>
              <a:buClr>
                <a:srgbClr val="FFFFFF"/>
              </a:buClr>
              <a:buSzPts val="600"/>
              <a:buFont typeface="Calibri"/>
              <a:buNone/>
              <a:defRPr sz="600" b="0" i="0" u="none" strike="noStrike" cap="none">
                <a:solidFill>
                  <a:srgbClr val="FFFFFF"/>
                </a:solidFill>
                <a:latin typeface="Calibri"/>
                <a:ea typeface="Calibri"/>
                <a:cs typeface="Calibri"/>
                <a:sym typeface="Calibri"/>
              </a:defRPr>
            </a:lvl6pPr>
            <a:lvl7pPr marL="0" marR="0" lvl="6" indent="0" algn="r">
              <a:lnSpc>
                <a:spcPct val="100000"/>
              </a:lnSpc>
              <a:spcBef>
                <a:spcPts val="0"/>
              </a:spcBef>
              <a:spcAft>
                <a:spcPts val="0"/>
              </a:spcAft>
              <a:buClr>
                <a:srgbClr val="FFFFFF"/>
              </a:buClr>
              <a:buSzPts val="600"/>
              <a:buFont typeface="Calibri"/>
              <a:buNone/>
              <a:defRPr sz="600" b="0" i="0" u="none" strike="noStrike" cap="none">
                <a:solidFill>
                  <a:srgbClr val="FFFFFF"/>
                </a:solidFill>
                <a:latin typeface="Calibri"/>
                <a:ea typeface="Calibri"/>
                <a:cs typeface="Calibri"/>
                <a:sym typeface="Calibri"/>
              </a:defRPr>
            </a:lvl7pPr>
            <a:lvl8pPr marL="0" marR="0" lvl="7" indent="0" algn="r">
              <a:lnSpc>
                <a:spcPct val="100000"/>
              </a:lnSpc>
              <a:spcBef>
                <a:spcPts val="0"/>
              </a:spcBef>
              <a:spcAft>
                <a:spcPts val="0"/>
              </a:spcAft>
              <a:buClr>
                <a:srgbClr val="FFFFFF"/>
              </a:buClr>
              <a:buSzPts val="600"/>
              <a:buFont typeface="Calibri"/>
              <a:buNone/>
              <a:defRPr sz="600" b="0" i="0" u="none" strike="noStrike" cap="none">
                <a:solidFill>
                  <a:srgbClr val="FFFFFF"/>
                </a:solidFill>
                <a:latin typeface="Calibri"/>
                <a:ea typeface="Calibri"/>
                <a:cs typeface="Calibri"/>
                <a:sym typeface="Calibri"/>
              </a:defRPr>
            </a:lvl8pPr>
            <a:lvl9pPr marL="0" marR="0" lvl="8" indent="0" algn="r">
              <a:lnSpc>
                <a:spcPct val="100000"/>
              </a:lnSpc>
              <a:spcBef>
                <a:spcPts val="0"/>
              </a:spcBef>
              <a:spcAft>
                <a:spcPts val="0"/>
              </a:spcAft>
              <a:buClr>
                <a:srgbClr val="FFFFFF"/>
              </a:buClr>
              <a:buSzPts val="600"/>
              <a:buFont typeface="Calibri"/>
              <a:buNone/>
              <a:defRPr sz="600" b="0" i="0" u="none" strike="noStrike" cap="none">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Encabezado de sección" type="secHead">
  <p:cSld name="SECTION_HEADER">
    <p:spTree>
      <p:nvGrpSpPr>
        <p:cNvPr id="1" name="Shape 68"/>
        <p:cNvGrpSpPr/>
        <p:nvPr/>
      </p:nvGrpSpPr>
      <p:grpSpPr>
        <a:xfrm>
          <a:off x="0" y="0"/>
          <a:ext cx="0" cy="0"/>
          <a:chOff x="0" y="0"/>
          <a:chExt cx="0" cy="0"/>
        </a:xfrm>
      </p:grpSpPr>
      <p:sp>
        <p:nvSpPr>
          <p:cNvPr id="69" name="Google Shape;69;p66"/>
          <p:cNvSpPr txBox="1">
            <a:spLocks noGrp="1"/>
          </p:cNvSpPr>
          <p:nvPr>
            <p:ph type="title"/>
          </p:nvPr>
        </p:nvSpPr>
        <p:spPr>
          <a:xfrm>
            <a:off x="623888" y="1712423"/>
            <a:ext cx="7886700" cy="2851208"/>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1400"/>
              <a:buNone/>
              <a:defRPr sz="3375" b="0"/>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70" name="Google Shape;70;p66"/>
          <p:cNvSpPr txBox="1">
            <a:spLocks noGrp="1"/>
          </p:cNvSpPr>
          <p:nvPr>
            <p:ph type="body" idx="1"/>
          </p:nvPr>
        </p:nvSpPr>
        <p:spPr>
          <a:xfrm>
            <a:off x="623888" y="4552638"/>
            <a:ext cx="7886700" cy="150018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563"/>
              </a:spcBef>
              <a:spcAft>
                <a:spcPts val="0"/>
              </a:spcAft>
              <a:buClr>
                <a:srgbClr val="FEFEFE"/>
              </a:buClr>
              <a:buSzPts val="1350"/>
              <a:buNone/>
              <a:defRPr sz="1350">
                <a:solidFill>
                  <a:srgbClr val="FEFEFE"/>
                </a:solidFill>
              </a:defRPr>
            </a:lvl1pPr>
            <a:lvl2pPr marL="914400" lvl="1" indent="-228600" algn="l">
              <a:lnSpc>
                <a:spcPct val="90000"/>
              </a:lnSpc>
              <a:spcBef>
                <a:spcPts val="275"/>
              </a:spcBef>
              <a:spcAft>
                <a:spcPts val="0"/>
              </a:spcAft>
              <a:buClr>
                <a:schemeClr val="dk1"/>
              </a:buClr>
              <a:buSzPts val="1013"/>
              <a:buNone/>
              <a:defRPr sz="1013">
                <a:solidFill>
                  <a:schemeClr val="dk1"/>
                </a:solidFill>
              </a:defRPr>
            </a:lvl2pPr>
            <a:lvl3pPr marL="1371600" lvl="2" indent="-228600" algn="l">
              <a:lnSpc>
                <a:spcPct val="90000"/>
              </a:lnSpc>
              <a:spcBef>
                <a:spcPts val="275"/>
              </a:spcBef>
              <a:spcAft>
                <a:spcPts val="0"/>
              </a:spcAft>
              <a:buClr>
                <a:schemeClr val="dk1"/>
              </a:buClr>
              <a:buSzPts val="900"/>
              <a:buNone/>
              <a:defRPr sz="900">
                <a:solidFill>
                  <a:schemeClr val="dk1"/>
                </a:solidFill>
              </a:defRPr>
            </a:lvl3pPr>
            <a:lvl4pPr marL="1828800" lvl="3" indent="-228600" algn="l">
              <a:lnSpc>
                <a:spcPct val="90000"/>
              </a:lnSpc>
              <a:spcBef>
                <a:spcPts val="275"/>
              </a:spcBef>
              <a:spcAft>
                <a:spcPts val="0"/>
              </a:spcAft>
              <a:buClr>
                <a:schemeClr val="dk1"/>
              </a:buClr>
              <a:buSzPts val="788"/>
              <a:buNone/>
              <a:defRPr sz="788">
                <a:solidFill>
                  <a:schemeClr val="dk1"/>
                </a:solidFill>
              </a:defRPr>
            </a:lvl4pPr>
            <a:lvl5pPr marL="2286000" lvl="4" indent="-228600" algn="l">
              <a:lnSpc>
                <a:spcPct val="90000"/>
              </a:lnSpc>
              <a:spcBef>
                <a:spcPts val="275"/>
              </a:spcBef>
              <a:spcAft>
                <a:spcPts val="0"/>
              </a:spcAft>
              <a:buClr>
                <a:schemeClr val="dk1"/>
              </a:buClr>
              <a:buSzPts val="788"/>
              <a:buNone/>
              <a:defRPr sz="788">
                <a:solidFill>
                  <a:schemeClr val="dk1"/>
                </a:solidFill>
              </a:defRPr>
            </a:lvl5pPr>
            <a:lvl6pPr marL="2743200" lvl="5" indent="-228600" algn="l">
              <a:spcBef>
                <a:spcPts val="158"/>
              </a:spcBef>
              <a:spcAft>
                <a:spcPts val="0"/>
              </a:spcAft>
              <a:buClr>
                <a:schemeClr val="dk1"/>
              </a:buClr>
              <a:buSzPts val="788"/>
              <a:buNone/>
              <a:defRPr sz="788">
                <a:solidFill>
                  <a:schemeClr val="dk1"/>
                </a:solidFill>
              </a:defRPr>
            </a:lvl6pPr>
            <a:lvl7pPr marL="3200400" lvl="6" indent="-228600" algn="l">
              <a:spcBef>
                <a:spcPts val="158"/>
              </a:spcBef>
              <a:spcAft>
                <a:spcPts val="0"/>
              </a:spcAft>
              <a:buClr>
                <a:schemeClr val="dk1"/>
              </a:buClr>
              <a:buSzPts val="788"/>
              <a:buNone/>
              <a:defRPr sz="788">
                <a:solidFill>
                  <a:schemeClr val="dk1"/>
                </a:solidFill>
              </a:defRPr>
            </a:lvl7pPr>
            <a:lvl8pPr marL="3657600" lvl="7" indent="-228600" algn="l">
              <a:spcBef>
                <a:spcPts val="158"/>
              </a:spcBef>
              <a:spcAft>
                <a:spcPts val="0"/>
              </a:spcAft>
              <a:buClr>
                <a:schemeClr val="dk1"/>
              </a:buClr>
              <a:buSzPts val="788"/>
              <a:buNone/>
              <a:defRPr sz="788">
                <a:solidFill>
                  <a:schemeClr val="dk1"/>
                </a:solidFill>
              </a:defRPr>
            </a:lvl8pPr>
            <a:lvl9pPr marL="4114800" lvl="8" indent="-228600" algn="l">
              <a:spcBef>
                <a:spcPts val="158"/>
              </a:spcBef>
              <a:spcAft>
                <a:spcPts val="0"/>
              </a:spcAft>
              <a:buClr>
                <a:schemeClr val="dk1"/>
              </a:buClr>
              <a:buSzPts val="788"/>
              <a:buNone/>
              <a:defRPr sz="788">
                <a:solidFill>
                  <a:schemeClr val="dk1"/>
                </a:solidFill>
              </a:defRPr>
            </a:lvl9pPr>
          </a:lstStyle>
          <a:p>
            <a:endParaRPr/>
          </a:p>
        </p:txBody>
      </p:sp>
      <p:sp>
        <p:nvSpPr>
          <p:cNvPr id="71" name="Google Shape;71;p66"/>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sz="60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66"/>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66"/>
          <p:cNvSpPr txBox="1">
            <a:spLocks noGrp="1"/>
          </p:cNvSpPr>
          <p:nvPr>
            <p:ph type="sldNum" idx="12"/>
          </p:nvPr>
        </p:nvSpPr>
        <p:spPr>
          <a:xfrm>
            <a:off x="6462712" y="6356350"/>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1pPr>
            <a:lvl2pPr marL="0" marR="0" lvl="1"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2pPr>
            <a:lvl3pPr marL="0" marR="0" lvl="2"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3pPr>
            <a:lvl4pPr marL="0" marR="0" lvl="3"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4pPr>
            <a:lvl5pPr marL="0" marR="0" lvl="4"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5pPr>
            <a:lvl6pPr marL="0" marR="0" lvl="5"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6pPr>
            <a:lvl7pPr marL="0" marR="0" lvl="6"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7pPr>
            <a:lvl8pPr marL="0" marR="0" lvl="7"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8pPr>
            <a:lvl9pPr marL="0" marR="0" lvl="8"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ítulo y objetos" type="obj">
  <p:cSld name="OBJECT">
    <p:spTree>
      <p:nvGrpSpPr>
        <p:cNvPr id="1" name="Shape 74"/>
        <p:cNvGrpSpPr/>
        <p:nvPr/>
      </p:nvGrpSpPr>
      <p:grpSpPr>
        <a:xfrm>
          <a:off x="0" y="0"/>
          <a:ext cx="0" cy="0"/>
          <a:chOff x="0" y="0"/>
          <a:chExt cx="0" cy="0"/>
        </a:xfrm>
      </p:grpSpPr>
      <p:sp>
        <p:nvSpPr>
          <p:cNvPr id="75" name="Google Shape;75;p67"/>
          <p:cNvSpPr txBox="1">
            <a:spLocks noGrp="1"/>
          </p:cNvSpPr>
          <p:nvPr>
            <p:ph type="title"/>
          </p:nvPr>
        </p:nvSpPr>
        <p:spPr>
          <a:xfrm>
            <a:off x="633412" y="365125"/>
            <a:ext cx="7886700" cy="1325562"/>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76" name="Google Shape;76;p67"/>
          <p:cNvSpPr txBox="1">
            <a:spLocks noGrp="1"/>
          </p:cNvSpPr>
          <p:nvPr>
            <p:ph type="body" idx="1"/>
          </p:nvPr>
        </p:nvSpPr>
        <p:spPr>
          <a:xfrm>
            <a:off x="633412" y="1828800"/>
            <a:ext cx="7886700" cy="4351337"/>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563"/>
              </a:spcBef>
              <a:spcAft>
                <a:spcPts val="0"/>
              </a:spcAft>
              <a:buClr>
                <a:schemeClr val="dk1"/>
              </a:buClr>
              <a:buSzPts val="1800"/>
              <a:buChar char="●"/>
              <a:defRPr/>
            </a:lvl1pPr>
            <a:lvl2pPr marL="914400" lvl="1" indent="-342900" algn="l">
              <a:lnSpc>
                <a:spcPct val="90000"/>
              </a:lnSpc>
              <a:spcBef>
                <a:spcPts val="275"/>
              </a:spcBef>
              <a:spcAft>
                <a:spcPts val="0"/>
              </a:spcAft>
              <a:buClr>
                <a:schemeClr val="dk1"/>
              </a:buClr>
              <a:buSzPts val="1800"/>
              <a:buChar char="●"/>
              <a:defRPr/>
            </a:lvl2pPr>
            <a:lvl3pPr marL="1371600" lvl="2" indent="-342900" algn="l">
              <a:lnSpc>
                <a:spcPct val="90000"/>
              </a:lnSpc>
              <a:spcBef>
                <a:spcPts val="275"/>
              </a:spcBef>
              <a:spcAft>
                <a:spcPts val="0"/>
              </a:spcAft>
              <a:buClr>
                <a:schemeClr val="dk1"/>
              </a:buClr>
              <a:buSzPts val="1800"/>
              <a:buChar char="●"/>
              <a:defRPr/>
            </a:lvl3pPr>
            <a:lvl4pPr marL="1828800" lvl="3" indent="-342900" algn="l">
              <a:lnSpc>
                <a:spcPct val="90000"/>
              </a:lnSpc>
              <a:spcBef>
                <a:spcPts val="275"/>
              </a:spcBef>
              <a:spcAft>
                <a:spcPts val="0"/>
              </a:spcAft>
              <a:buClr>
                <a:schemeClr val="dk1"/>
              </a:buClr>
              <a:buSzPts val="1800"/>
              <a:buChar char="●"/>
              <a:defRPr/>
            </a:lvl4pPr>
            <a:lvl5pPr marL="2286000" lvl="4" indent="-342900" algn="l">
              <a:lnSpc>
                <a:spcPct val="90000"/>
              </a:lnSpc>
              <a:spcBef>
                <a:spcPts val="275"/>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67"/>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sz="60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67"/>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67"/>
          <p:cNvSpPr txBox="1">
            <a:spLocks noGrp="1"/>
          </p:cNvSpPr>
          <p:nvPr>
            <p:ph type="sldNum" idx="12"/>
          </p:nvPr>
        </p:nvSpPr>
        <p:spPr>
          <a:xfrm>
            <a:off x="6462712" y="6356350"/>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1pPr>
            <a:lvl2pPr marL="0" marR="0" lvl="1"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2pPr>
            <a:lvl3pPr marL="0" marR="0" lvl="2"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3pPr>
            <a:lvl4pPr marL="0" marR="0" lvl="3"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4pPr>
            <a:lvl5pPr marL="0" marR="0" lvl="4"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5pPr>
            <a:lvl6pPr marL="0" marR="0" lvl="5"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6pPr>
            <a:lvl7pPr marL="0" marR="0" lvl="6"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7pPr>
            <a:lvl8pPr marL="0" marR="0" lvl="7"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8pPr>
            <a:lvl9pPr marL="0" marR="0" lvl="8"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ítulo y objetos" type="obj">
  <p:cSld name="OBJECT">
    <p:spTree>
      <p:nvGrpSpPr>
        <p:cNvPr id="1" name="Shape 86"/>
        <p:cNvGrpSpPr/>
        <p:nvPr/>
      </p:nvGrpSpPr>
      <p:grpSpPr>
        <a:xfrm>
          <a:off x="0" y="0"/>
          <a:ext cx="0" cy="0"/>
          <a:chOff x="0" y="0"/>
          <a:chExt cx="0" cy="0"/>
        </a:xfrm>
      </p:grpSpPr>
      <p:sp>
        <p:nvSpPr>
          <p:cNvPr id="87" name="Google Shape;87;p57"/>
          <p:cNvSpPr txBox="1">
            <a:spLocks noGrp="1"/>
          </p:cNvSpPr>
          <p:nvPr>
            <p:ph type="title"/>
          </p:nvPr>
        </p:nvSpPr>
        <p:spPr>
          <a:xfrm>
            <a:off x="633412" y="365125"/>
            <a:ext cx="7886700" cy="1325562"/>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88" name="Google Shape;88;p57"/>
          <p:cNvSpPr txBox="1">
            <a:spLocks noGrp="1"/>
          </p:cNvSpPr>
          <p:nvPr>
            <p:ph type="body" idx="1"/>
          </p:nvPr>
        </p:nvSpPr>
        <p:spPr>
          <a:xfrm>
            <a:off x="633412" y="1828800"/>
            <a:ext cx="7886700" cy="4351337"/>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563"/>
              </a:spcBef>
              <a:spcAft>
                <a:spcPts val="0"/>
              </a:spcAft>
              <a:buClr>
                <a:schemeClr val="dk1"/>
              </a:buClr>
              <a:buSzPts val="1800"/>
              <a:buChar char="●"/>
              <a:defRPr/>
            </a:lvl1pPr>
            <a:lvl2pPr marL="914400" lvl="1" indent="-342900" algn="l">
              <a:lnSpc>
                <a:spcPct val="90000"/>
              </a:lnSpc>
              <a:spcBef>
                <a:spcPts val="275"/>
              </a:spcBef>
              <a:spcAft>
                <a:spcPts val="0"/>
              </a:spcAft>
              <a:buClr>
                <a:schemeClr val="dk1"/>
              </a:buClr>
              <a:buSzPts val="1800"/>
              <a:buChar char="●"/>
              <a:defRPr/>
            </a:lvl2pPr>
            <a:lvl3pPr marL="1371600" lvl="2" indent="-342900" algn="l">
              <a:lnSpc>
                <a:spcPct val="90000"/>
              </a:lnSpc>
              <a:spcBef>
                <a:spcPts val="275"/>
              </a:spcBef>
              <a:spcAft>
                <a:spcPts val="0"/>
              </a:spcAft>
              <a:buClr>
                <a:schemeClr val="dk1"/>
              </a:buClr>
              <a:buSzPts val="1800"/>
              <a:buChar char="●"/>
              <a:defRPr/>
            </a:lvl3pPr>
            <a:lvl4pPr marL="1828800" lvl="3" indent="-342900" algn="l">
              <a:lnSpc>
                <a:spcPct val="90000"/>
              </a:lnSpc>
              <a:spcBef>
                <a:spcPts val="275"/>
              </a:spcBef>
              <a:spcAft>
                <a:spcPts val="0"/>
              </a:spcAft>
              <a:buClr>
                <a:schemeClr val="dk1"/>
              </a:buClr>
              <a:buSzPts val="1800"/>
              <a:buChar char="●"/>
              <a:defRPr/>
            </a:lvl4pPr>
            <a:lvl5pPr marL="2286000" lvl="4" indent="-342900" algn="l">
              <a:lnSpc>
                <a:spcPct val="90000"/>
              </a:lnSpc>
              <a:spcBef>
                <a:spcPts val="275"/>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9" name="Google Shape;89;p57"/>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sz="60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0" name="Google Shape;90;p57"/>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1" name="Google Shape;91;p57"/>
          <p:cNvSpPr txBox="1">
            <a:spLocks noGrp="1"/>
          </p:cNvSpPr>
          <p:nvPr>
            <p:ph type="sldNum" idx="12"/>
          </p:nvPr>
        </p:nvSpPr>
        <p:spPr>
          <a:xfrm>
            <a:off x="6462712" y="6356350"/>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1pPr>
            <a:lvl2pPr marL="0" marR="0" lvl="1"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2pPr>
            <a:lvl3pPr marL="0" marR="0" lvl="2"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3pPr>
            <a:lvl4pPr marL="0" marR="0" lvl="3"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4pPr>
            <a:lvl5pPr marL="0" marR="0" lvl="4"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5pPr>
            <a:lvl6pPr marL="0" marR="0" lvl="5"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6pPr>
            <a:lvl7pPr marL="0" marR="0" lvl="6"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7pPr>
            <a:lvl8pPr marL="0" marR="0" lvl="7"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8pPr>
            <a:lvl9pPr marL="0" marR="0" lvl="8"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ítulo vertical y texto" type="vertTitleAndTx">
  <p:cSld name="VERTICAL_TITLE_AND_VERTICAL_TEXT">
    <p:spTree>
      <p:nvGrpSpPr>
        <p:cNvPr id="1" name="Shape 92"/>
        <p:cNvGrpSpPr/>
        <p:nvPr/>
      </p:nvGrpSpPr>
      <p:grpSpPr>
        <a:xfrm>
          <a:off x="0" y="0"/>
          <a:ext cx="0" cy="0"/>
          <a:chOff x="0" y="0"/>
          <a:chExt cx="0" cy="0"/>
        </a:xfrm>
      </p:grpSpPr>
      <p:sp>
        <p:nvSpPr>
          <p:cNvPr id="93" name="Google Shape;93;p68"/>
          <p:cNvSpPr txBox="1">
            <a:spLocks noGrp="1"/>
          </p:cNvSpPr>
          <p:nvPr>
            <p:ph type="title"/>
          </p:nvPr>
        </p:nvSpPr>
        <p:spPr>
          <a:xfrm rot="5400000">
            <a:off x="4623595" y="2280443"/>
            <a:ext cx="5811838" cy="1971675"/>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94" name="Google Shape;94;p68"/>
          <p:cNvSpPr txBox="1">
            <a:spLocks noGrp="1"/>
          </p:cNvSpPr>
          <p:nvPr>
            <p:ph type="body" idx="1"/>
          </p:nvPr>
        </p:nvSpPr>
        <p:spPr>
          <a:xfrm rot="5400000">
            <a:off x="623096" y="365923"/>
            <a:ext cx="5811837" cy="5800725"/>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563"/>
              </a:spcBef>
              <a:spcAft>
                <a:spcPts val="0"/>
              </a:spcAft>
              <a:buClr>
                <a:schemeClr val="dk1"/>
              </a:buClr>
              <a:buSzPts val="1800"/>
              <a:buChar char="●"/>
              <a:defRPr/>
            </a:lvl1pPr>
            <a:lvl2pPr marL="914400" lvl="1" indent="-342900" algn="l">
              <a:lnSpc>
                <a:spcPct val="90000"/>
              </a:lnSpc>
              <a:spcBef>
                <a:spcPts val="275"/>
              </a:spcBef>
              <a:spcAft>
                <a:spcPts val="0"/>
              </a:spcAft>
              <a:buClr>
                <a:schemeClr val="dk1"/>
              </a:buClr>
              <a:buSzPts val="1800"/>
              <a:buChar char="●"/>
              <a:defRPr/>
            </a:lvl2pPr>
            <a:lvl3pPr marL="1371600" lvl="2" indent="-342900" algn="l">
              <a:lnSpc>
                <a:spcPct val="90000"/>
              </a:lnSpc>
              <a:spcBef>
                <a:spcPts val="275"/>
              </a:spcBef>
              <a:spcAft>
                <a:spcPts val="0"/>
              </a:spcAft>
              <a:buClr>
                <a:schemeClr val="dk1"/>
              </a:buClr>
              <a:buSzPts val="1800"/>
              <a:buChar char="●"/>
              <a:defRPr/>
            </a:lvl3pPr>
            <a:lvl4pPr marL="1828800" lvl="3" indent="-342900" algn="l">
              <a:lnSpc>
                <a:spcPct val="90000"/>
              </a:lnSpc>
              <a:spcBef>
                <a:spcPts val="275"/>
              </a:spcBef>
              <a:spcAft>
                <a:spcPts val="0"/>
              </a:spcAft>
              <a:buClr>
                <a:schemeClr val="dk1"/>
              </a:buClr>
              <a:buSzPts val="1800"/>
              <a:buChar char="●"/>
              <a:defRPr/>
            </a:lvl4pPr>
            <a:lvl5pPr marL="2286000" lvl="4" indent="-342900" algn="l">
              <a:lnSpc>
                <a:spcPct val="90000"/>
              </a:lnSpc>
              <a:spcBef>
                <a:spcPts val="275"/>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95" name="Google Shape;95;p68"/>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sz="60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6" name="Google Shape;96;p68"/>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7" name="Google Shape;97;p68"/>
          <p:cNvSpPr txBox="1">
            <a:spLocks noGrp="1"/>
          </p:cNvSpPr>
          <p:nvPr>
            <p:ph type="sldNum" idx="12"/>
          </p:nvPr>
        </p:nvSpPr>
        <p:spPr>
          <a:xfrm>
            <a:off x="6462712" y="6356350"/>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1pPr>
            <a:lvl2pPr marL="0" marR="0" lvl="1"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2pPr>
            <a:lvl3pPr marL="0" marR="0" lvl="2"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3pPr>
            <a:lvl4pPr marL="0" marR="0" lvl="3"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4pPr>
            <a:lvl5pPr marL="0" marR="0" lvl="4"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5pPr>
            <a:lvl6pPr marL="0" marR="0" lvl="5"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6pPr>
            <a:lvl7pPr marL="0" marR="0" lvl="6"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7pPr>
            <a:lvl8pPr marL="0" marR="0" lvl="7"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8pPr>
            <a:lvl9pPr marL="0" marR="0" lvl="8"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ítulo y texto vertical" type="vertTx">
  <p:cSld name="VERTICAL_TEXT">
    <p:spTree>
      <p:nvGrpSpPr>
        <p:cNvPr id="1" name="Shape 98"/>
        <p:cNvGrpSpPr/>
        <p:nvPr/>
      </p:nvGrpSpPr>
      <p:grpSpPr>
        <a:xfrm>
          <a:off x="0" y="0"/>
          <a:ext cx="0" cy="0"/>
          <a:chOff x="0" y="0"/>
          <a:chExt cx="0" cy="0"/>
        </a:xfrm>
      </p:grpSpPr>
      <p:sp>
        <p:nvSpPr>
          <p:cNvPr id="99" name="Google Shape;99;p69"/>
          <p:cNvSpPr txBox="1">
            <a:spLocks noGrp="1"/>
          </p:cNvSpPr>
          <p:nvPr>
            <p:ph type="title"/>
          </p:nvPr>
        </p:nvSpPr>
        <p:spPr>
          <a:xfrm>
            <a:off x="633412" y="365125"/>
            <a:ext cx="7886700" cy="1325562"/>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100" name="Google Shape;100;p69"/>
          <p:cNvSpPr txBox="1">
            <a:spLocks noGrp="1"/>
          </p:cNvSpPr>
          <p:nvPr>
            <p:ph type="body" idx="1"/>
          </p:nvPr>
        </p:nvSpPr>
        <p:spPr>
          <a:xfrm rot="5400000">
            <a:off x="2401093" y="61118"/>
            <a:ext cx="4351337" cy="78867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563"/>
              </a:spcBef>
              <a:spcAft>
                <a:spcPts val="0"/>
              </a:spcAft>
              <a:buClr>
                <a:schemeClr val="dk1"/>
              </a:buClr>
              <a:buSzPts val="1800"/>
              <a:buChar char="●"/>
              <a:defRPr/>
            </a:lvl1pPr>
            <a:lvl2pPr marL="914400" lvl="1" indent="-342900" algn="l">
              <a:lnSpc>
                <a:spcPct val="90000"/>
              </a:lnSpc>
              <a:spcBef>
                <a:spcPts val="275"/>
              </a:spcBef>
              <a:spcAft>
                <a:spcPts val="0"/>
              </a:spcAft>
              <a:buClr>
                <a:schemeClr val="dk1"/>
              </a:buClr>
              <a:buSzPts val="1800"/>
              <a:buChar char="●"/>
              <a:defRPr/>
            </a:lvl2pPr>
            <a:lvl3pPr marL="1371600" lvl="2" indent="-342900" algn="l">
              <a:lnSpc>
                <a:spcPct val="90000"/>
              </a:lnSpc>
              <a:spcBef>
                <a:spcPts val="275"/>
              </a:spcBef>
              <a:spcAft>
                <a:spcPts val="0"/>
              </a:spcAft>
              <a:buClr>
                <a:schemeClr val="dk1"/>
              </a:buClr>
              <a:buSzPts val="1800"/>
              <a:buChar char="●"/>
              <a:defRPr/>
            </a:lvl3pPr>
            <a:lvl4pPr marL="1828800" lvl="3" indent="-342900" algn="l">
              <a:lnSpc>
                <a:spcPct val="90000"/>
              </a:lnSpc>
              <a:spcBef>
                <a:spcPts val="275"/>
              </a:spcBef>
              <a:spcAft>
                <a:spcPts val="0"/>
              </a:spcAft>
              <a:buClr>
                <a:schemeClr val="dk1"/>
              </a:buClr>
              <a:buSzPts val="1800"/>
              <a:buChar char="●"/>
              <a:defRPr/>
            </a:lvl4pPr>
            <a:lvl5pPr marL="2286000" lvl="4" indent="-342900" algn="l">
              <a:lnSpc>
                <a:spcPct val="90000"/>
              </a:lnSpc>
              <a:spcBef>
                <a:spcPts val="275"/>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01" name="Google Shape;101;p69"/>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sz="60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2" name="Google Shape;102;p69"/>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3" name="Google Shape;103;p69"/>
          <p:cNvSpPr txBox="1">
            <a:spLocks noGrp="1"/>
          </p:cNvSpPr>
          <p:nvPr>
            <p:ph type="sldNum" idx="12"/>
          </p:nvPr>
        </p:nvSpPr>
        <p:spPr>
          <a:xfrm>
            <a:off x="6462712" y="6356350"/>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1pPr>
            <a:lvl2pPr marL="0" marR="0" lvl="1"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2pPr>
            <a:lvl3pPr marL="0" marR="0" lvl="2"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3pPr>
            <a:lvl4pPr marL="0" marR="0" lvl="3"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4pPr>
            <a:lvl5pPr marL="0" marR="0" lvl="4"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5pPr>
            <a:lvl6pPr marL="0" marR="0" lvl="5"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6pPr>
            <a:lvl7pPr marL="0" marR="0" lvl="6"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7pPr>
            <a:lvl8pPr marL="0" marR="0" lvl="7"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8pPr>
            <a:lvl9pPr marL="0" marR="0" lvl="8"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104"/>
        <p:cNvGrpSpPr/>
        <p:nvPr/>
      </p:nvGrpSpPr>
      <p:grpSpPr>
        <a:xfrm>
          <a:off x="0" y="0"/>
          <a:ext cx="0" cy="0"/>
          <a:chOff x="0" y="0"/>
          <a:chExt cx="0" cy="0"/>
        </a:xfrm>
      </p:grpSpPr>
      <p:sp>
        <p:nvSpPr>
          <p:cNvPr id="105" name="Google Shape;105;p70"/>
          <p:cNvSpPr txBox="1">
            <a:spLocks noGrp="1"/>
          </p:cNvSpPr>
          <p:nvPr>
            <p:ph type="title"/>
          </p:nvPr>
        </p:nvSpPr>
        <p:spPr>
          <a:xfrm>
            <a:off x="630936" y="457200"/>
            <a:ext cx="2948940"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1400"/>
              <a:buNone/>
              <a:defRPr sz="1800" b="0"/>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106" name="Google Shape;106;p70"/>
          <p:cNvSpPr>
            <a:spLocks noGrp="1"/>
          </p:cNvSpPr>
          <p:nvPr>
            <p:ph type="pic" idx="2"/>
          </p:nvPr>
        </p:nvSpPr>
        <p:spPr>
          <a:xfrm>
            <a:off x="3886200" y="990600"/>
            <a:ext cx="4629150" cy="4876800"/>
          </a:xfrm>
          <a:prstGeom prst="rect">
            <a:avLst/>
          </a:prstGeom>
          <a:noFill/>
          <a:ln>
            <a:noFill/>
          </a:ln>
        </p:spPr>
      </p:sp>
      <p:sp>
        <p:nvSpPr>
          <p:cNvPr id="107" name="Google Shape;107;p70"/>
          <p:cNvSpPr txBox="1">
            <a:spLocks noGrp="1"/>
          </p:cNvSpPr>
          <p:nvPr>
            <p:ph type="body" idx="1"/>
          </p:nvPr>
        </p:nvSpPr>
        <p:spPr>
          <a:xfrm>
            <a:off x="630936" y="2057400"/>
            <a:ext cx="2948940" cy="381000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563"/>
              </a:spcBef>
              <a:spcAft>
                <a:spcPts val="0"/>
              </a:spcAft>
              <a:buClr>
                <a:schemeClr val="dk1"/>
              </a:buClr>
              <a:buSzPts val="900"/>
              <a:buNone/>
              <a:defRPr sz="900"/>
            </a:lvl1pPr>
            <a:lvl2pPr marL="914400" lvl="1" indent="-228600" algn="l">
              <a:lnSpc>
                <a:spcPct val="90000"/>
              </a:lnSpc>
              <a:spcBef>
                <a:spcPts val="275"/>
              </a:spcBef>
              <a:spcAft>
                <a:spcPts val="0"/>
              </a:spcAft>
              <a:buClr>
                <a:schemeClr val="dk1"/>
              </a:buClr>
              <a:buSzPts val="675"/>
              <a:buNone/>
              <a:defRPr sz="675"/>
            </a:lvl2pPr>
            <a:lvl3pPr marL="1371600" lvl="2" indent="-228600" algn="l">
              <a:lnSpc>
                <a:spcPct val="90000"/>
              </a:lnSpc>
              <a:spcBef>
                <a:spcPts val="275"/>
              </a:spcBef>
              <a:spcAft>
                <a:spcPts val="0"/>
              </a:spcAft>
              <a:buClr>
                <a:schemeClr val="dk1"/>
              </a:buClr>
              <a:buSzPts val="563"/>
              <a:buNone/>
              <a:defRPr sz="563"/>
            </a:lvl3pPr>
            <a:lvl4pPr marL="1828800" lvl="3" indent="-228600" algn="l">
              <a:lnSpc>
                <a:spcPct val="90000"/>
              </a:lnSpc>
              <a:spcBef>
                <a:spcPts val="275"/>
              </a:spcBef>
              <a:spcAft>
                <a:spcPts val="0"/>
              </a:spcAft>
              <a:buClr>
                <a:schemeClr val="dk1"/>
              </a:buClr>
              <a:buSzPts val="506"/>
              <a:buNone/>
              <a:defRPr sz="506"/>
            </a:lvl4pPr>
            <a:lvl5pPr marL="2286000" lvl="4" indent="-228600" algn="l">
              <a:lnSpc>
                <a:spcPct val="90000"/>
              </a:lnSpc>
              <a:spcBef>
                <a:spcPts val="275"/>
              </a:spcBef>
              <a:spcAft>
                <a:spcPts val="0"/>
              </a:spcAft>
              <a:buClr>
                <a:schemeClr val="dk1"/>
              </a:buClr>
              <a:buSzPts val="506"/>
              <a:buNone/>
              <a:defRPr sz="506"/>
            </a:lvl5pPr>
            <a:lvl6pPr marL="2743200" lvl="5" indent="-228600" algn="l">
              <a:spcBef>
                <a:spcPts val="101"/>
              </a:spcBef>
              <a:spcAft>
                <a:spcPts val="0"/>
              </a:spcAft>
              <a:buClr>
                <a:schemeClr val="dk1"/>
              </a:buClr>
              <a:buSzPts val="506"/>
              <a:buNone/>
              <a:defRPr sz="506"/>
            </a:lvl6pPr>
            <a:lvl7pPr marL="3200400" lvl="6" indent="-228600" algn="l">
              <a:spcBef>
                <a:spcPts val="101"/>
              </a:spcBef>
              <a:spcAft>
                <a:spcPts val="0"/>
              </a:spcAft>
              <a:buClr>
                <a:schemeClr val="dk1"/>
              </a:buClr>
              <a:buSzPts val="506"/>
              <a:buNone/>
              <a:defRPr sz="506"/>
            </a:lvl7pPr>
            <a:lvl8pPr marL="3657600" lvl="7" indent="-228600" algn="l">
              <a:spcBef>
                <a:spcPts val="101"/>
              </a:spcBef>
              <a:spcAft>
                <a:spcPts val="0"/>
              </a:spcAft>
              <a:buClr>
                <a:schemeClr val="dk1"/>
              </a:buClr>
              <a:buSzPts val="506"/>
              <a:buNone/>
              <a:defRPr sz="506"/>
            </a:lvl8pPr>
            <a:lvl9pPr marL="4114800" lvl="8" indent="-228600" algn="l">
              <a:spcBef>
                <a:spcPts val="101"/>
              </a:spcBef>
              <a:spcAft>
                <a:spcPts val="0"/>
              </a:spcAft>
              <a:buClr>
                <a:schemeClr val="dk1"/>
              </a:buClr>
              <a:buSzPts val="506"/>
              <a:buNone/>
              <a:defRPr sz="506"/>
            </a:lvl9pPr>
          </a:lstStyle>
          <a:p>
            <a:endParaRPr/>
          </a:p>
        </p:txBody>
      </p:sp>
      <p:sp>
        <p:nvSpPr>
          <p:cNvPr id="108" name="Google Shape;108;p70"/>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sz="60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9" name="Google Shape;109;p70"/>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0" name="Google Shape;110;p70"/>
          <p:cNvSpPr txBox="1">
            <a:spLocks noGrp="1"/>
          </p:cNvSpPr>
          <p:nvPr>
            <p:ph type="sldNum" idx="12"/>
          </p:nvPr>
        </p:nvSpPr>
        <p:spPr>
          <a:xfrm>
            <a:off x="6462712" y="6356350"/>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1pPr>
            <a:lvl2pPr marL="0" marR="0" lvl="1"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2pPr>
            <a:lvl3pPr marL="0" marR="0" lvl="2"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3pPr>
            <a:lvl4pPr marL="0" marR="0" lvl="3"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4pPr>
            <a:lvl5pPr marL="0" marR="0" lvl="4"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5pPr>
            <a:lvl6pPr marL="0" marR="0" lvl="5"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6pPr>
            <a:lvl7pPr marL="0" marR="0" lvl="6"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7pPr>
            <a:lvl8pPr marL="0" marR="0" lvl="7"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8pPr>
            <a:lvl9pPr marL="0" marR="0" lvl="8"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111"/>
        <p:cNvGrpSpPr/>
        <p:nvPr/>
      </p:nvGrpSpPr>
      <p:grpSpPr>
        <a:xfrm>
          <a:off x="0" y="0"/>
          <a:ext cx="0" cy="0"/>
          <a:chOff x="0" y="0"/>
          <a:chExt cx="0" cy="0"/>
        </a:xfrm>
      </p:grpSpPr>
      <p:sp>
        <p:nvSpPr>
          <p:cNvPr id="112" name="Google Shape;112;p71"/>
          <p:cNvSpPr txBox="1">
            <a:spLocks noGrp="1"/>
          </p:cNvSpPr>
          <p:nvPr>
            <p:ph type="title"/>
          </p:nvPr>
        </p:nvSpPr>
        <p:spPr>
          <a:xfrm>
            <a:off x="630936" y="457205"/>
            <a:ext cx="2948940" cy="1600197"/>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1400"/>
              <a:buNone/>
              <a:defRPr sz="1800" b="0"/>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113" name="Google Shape;113;p71"/>
          <p:cNvSpPr txBox="1">
            <a:spLocks noGrp="1"/>
          </p:cNvSpPr>
          <p:nvPr>
            <p:ph type="body" idx="1"/>
          </p:nvPr>
        </p:nvSpPr>
        <p:spPr>
          <a:xfrm>
            <a:off x="3886200" y="990600"/>
            <a:ext cx="4629150" cy="48768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563"/>
              </a:spcBef>
              <a:spcAft>
                <a:spcPts val="0"/>
              </a:spcAft>
              <a:buClr>
                <a:schemeClr val="dk1"/>
              </a:buClr>
              <a:buSzPts val="1800"/>
              <a:buChar char="●"/>
              <a:defRPr sz="1800"/>
            </a:lvl1pPr>
            <a:lvl2pPr marL="914400" lvl="1" indent="-328612" algn="l">
              <a:lnSpc>
                <a:spcPct val="90000"/>
              </a:lnSpc>
              <a:spcBef>
                <a:spcPts val="275"/>
              </a:spcBef>
              <a:spcAft>
                <a:spcPts val="0"/>
              </a:spcAft>
              <a:buClr>
                <a:schemeClr val="dk1"/>
              </a:buClr>
              <a:buSzPts val="1575"/>
              <a:buChar char="●"/>
              <a:defRPr sz="1575"/>
            </a:lvl2pPr>
            <a:lvl3pPr marL="1371600" lvl="2" indent="-314325" algn="l">
              <a:lnSpc>
                <a:spcPct val="90000"/>
              </a:lnSpc>
              <a:spcBef>
                <a:spcPts val="275"/>
              </a:spcBef>
              <a:spcAft>
                <a:spcPts val="0"/>
              </a:spcAft>
              <a:buClr>
                <a:schemeClr val="dk1"/>
              </a:buClr>
              <a:buSzPts val="1350"/>
              <a:buChar char="●"/>
              <a:defRPr sz="1350"/>
            </a:lvl3pPr>
            <a:lvl4pPr marL="1828800" lvl="3" indent="-300037" algn="l">
              <a:lnSpc>
                <a:spcPct val="90000"/>
              </a:lnSpc>
              <a:spcBef>
                <a:spcPts val="275"/>
              </a:spcBef>
              <a:spcAft>
                <a:spcPts val="0"/>
              </a:spcAft>
              <a:buClr>
                <a:schemeClr val="dk1"/>
              </a:buClr>
              <a:buSzPts val="1125"/>
              <a:buChar char="●"/>
              <a:defRPr sz="1125"/>
            </a:lvl4pPr>
            <a:lvl5pPr marL="2286000" lvl="4" indent="-300037" algn="l">
              <a:lnSpc>
                <a:spcPct val="90000"/>
              </a:lnSpc>
              <a:spcBef>
                <a:spcPts val="275"/>
              </a:spcBef>
              <a:spcAft>
                <a:spcPts val="0"/>
              </a:spcAft>
              <a:buClr>
                <a:schemeClr val="dk1"/>
              </a:buClr>
              <a:buSzPts val="1125"/>
              <a:buChar char="●"/>
              <a:defRPr sz="1125"/>
            </a:lvl5pPr>
            <a:lvl6pPr marL="2743200" lvl="5" indent="-300037" algn="l">
              <a:spcBef>
                <a:spcPts val="225"/>
              </a:spcBef>
              <a:spcAft>
                <a:spcPts val="0"/>
              </a:spcAft>
              <a:buClr>
                <a:schemeClr val="dk1"/>
              </a:buClr>
              <a:buSzPts val="1125"/>
              <a:buChar char="●"/>
              <a:defRPr sz="1125"/>
            </a:lvl6pPr>
            <a:lvl7pPr marL="3200400" lvl="6" indent="-300037" algn="l">
              <a:spcBef>
                <a:spcPts val="225"/>
              </a:spcBef>
              <a:spcAft>
                <a:spcPts val="0"/>
              </a:spcAft>
              <a:buClr>
                <a:schemeClr val="dk1"/>
              </a:buClr>
              <a:buSzPts val="1125"/>
              <a:buChar char="●"/>
              <a:defRPr sz="1125"/>
            </a:lvl7pPr>
            <a:lvl8pPr marL="3657600" lvl="7" indent="-300037" algn="l">
              <a:spcBef>
                <a:spcPts val="225"/>
              </a:spcBef>
              <a:spcAft>
                <a:spcPts val="0"/>
              </a:spcAft>
              <a:buClr>
                <a:schemeClr val="dk1"/>
              </a:buClr>
              <a:buSzPts val="1125"/>
              <a:buChar char="●"/>
              <a:defRPr sz="1125"/>
            </a:lvl8pPr>
            <a:lvl9pPr marL="4114800" lvl="8" indent="-300037" algn="l">
              <a:spcBef>
                <a:spcPts val="225"/>
              </a:spcBef>
              <a:spcAft>
                <a:spcPts val="0"/>
              </a:spcAft>
              <a:buClr>
                <a:schemeClr val="dk1"/>
              </a:buClr>
              <a:buSzPts val="1125"/>
              <a:buChar char="●"/>
              <a:defRPr sz="1125"/>
            </a:lvl9pPr>
          </a:lstStyle>
          <a:p>
            <a:endParaRPr/>
          </a:p>
        </p:txBody>
      </p:sp>
      <p:sp>
        <p:nvSpPr>
          <p:cNvPr id="114" name="Google Shape;114;p71"/>
          <p:cNvSpPr txBox="1">
            <a:spLocks noGrp="1"/>
          </p:cNvSpPr>
          <p:nvPr>
            <p:ph type="body" idx="2"/>
          </p:nvPr>
        </p:nvSpPr>
        <p:spPr>
          <a:xfrm>
            <a:off x="630936" y="2057399"/>
            <a:ext cx="2948940" cy="3810001"/>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563"/>
              </a:spcBef>
              <a:spcAft>
                <a:spcPts val="0"/>
              </a:spcAft>
              <a:buClr>
                <a:schemeClr val="dk1"/>
              </a:buClr>
              <a:buSzPts val="900"/>
              <a:buNone/>
              <a:defRPr sz="900"/>
            </a:lvl1pPr>
            <a:lvl2pPr marL="914400" lvl="1" indent="-228600" algn="l">
              <a:lnSpc>
                <a:spcPct val="90000"/>
              </a:lnSpc>
              <a:spcBef>
                <a:spcPts val="275"/>
              </a:spcBef>
              <a:spcAft>
                <a:spcPts val="0"/>
              </a:spcAft>
              <a:buClr>
                <a:schemeClr val="dk1"/>
              </a:buClr>
              <a:buSzPts val="675"/>
              <a:buNone/>
              <a:defRPr sz="675"/>
            </a:lvl2pPr>
            <a:lvl3pPr marL="1371600" lvl="2" indent="-228600" algn="l">
              <a:lnSpc>
                <a:spcPct val="90000"/>
              </a:lnSpc>
              <a:spcBef>
                <a:spcPts val="275"/>
              </a:spcBef>
              <a:spcAft>
                <a:spcPts val="0"/>
              </a:spcAft>
              <a:buClr>
                <a:schemeClr val="dk1"/>
              </a:buClr>
              <a:buSzPts val="563"/>
              <a:buNone/>
              <a:defRPr sz="563"/>
            </a:lvl3pPr>
            <a:lvl4pPr marL="1828800" lvl="3" indent="-228600" algn="l">
              <a:lnSpc>
                <a:spcPct val="90000"/>
              </a:lnSpc>
              <a:spcBef>
                <a:spcPts val="275"/>
              </a:spcBef>
              <a:spcAft>
                <a:spcPts val="0"/>
              </a:spcAft>
              <a:buClr>
                <a:schemeClr val="dk1"/>
              </a:buClr>
              <a:buSzPts val="506"/>
              <a:buNone/>
              <a:defRPr sz="506"/>
            </a:lvl4pPr>
            <a:lvl5pPr marL="2286000" lvl="4" indent="-228600" algn="l">
              <a:lnSpc>
                <a:spcPct val="90000"/>
              </a:lnSpc>
              <a:spcBef>
                <a:spcPts val="275"/>
              </a:spcBef>
              <a:spcAft>
                <a:spcPts val="0"/>
              </a:spcAft>
              <a:buClr>
                <a:schemeClr val="dk1"/>
              </a:buClr>
              <a:buSzPts val="506"/>
              <a:buNone/>
              <a:defRPr sz="506"/>
            </a:lvl5pPr>
            <a:lvl6pPr marL="2743200" lvl="5" indent="-228600" algn="l">
              <a:spcBef>
                <a:spcPts val="101"/>
              </a:spcBef>
              <a:spcAft>
                <a:spcPts val="0"/>
              </a:spcAft>
              <a:buClr>
                <a:schemeClr val="dk1"/>
              </a:buClr>
              <a:buSzPts val="506"/>
              <a:buNone/>
              <a:defRPr sz="506"/>
            </a:lvl6pPr>
            <a:lvl7pPr marL="3200400" lvl="6" indent="-228600" algn="l">
              <a:spcBef>
                <a:spcPts val="101"/>
              </a:spcBef>
              <a:spcAft>
                <a:spcPts val="0"/>
              </a:spcAft>
              <a:buClr>
                <a:schemeClr val="dk1"/>
              </a:buClr>
              <a:buSzPts val="506"/>
              <a:buNone/>
              <a:defRPr sz="506"/>
            </a:lvl7pPr>
            <a:lvl8pPr marL="3657600" lvl="7" indent="-228600" algn="l">
              <a:spcBef>
                <a:spcPts val="101"/>
              </a:spcBef>
              <a:spcAft>
                <a:spcPts val="0"/>
              </a:spcAft>
              <a:buClr>
                <a:schemeClr val="dk1"/>
              </a:buClr>
              <a:buSzPts val="506"/>
              <a:buNone/>
              <a:defRPr sz="506"/>
            </a:lvl8pPr>
            <a:lvl9pPr marL="4114800" lvl="8" indent="-228600" algn="l">
              <a:spcBef>
                <a:spcPts val="101"/>
              </a:spcBef>
              <a:spcAft>
                <a:spcPts val="0"/>
              </a:spcAft>
              <a:buClr>
                <a:schemeClr val="dk1"/>
              </a:buClr>
              <a:buSzPts val="506"/>
              <a:buNone/>
              <a:defRPr sz="506"/>
            </a:lvl9pPr>
          </a:lstStyle>
          <a:p>
            <a:endParaRPr/>
          </a:p>
        </p:txBody>
      </p:sp>
      <p:sp>
        <p:nvSpPr>
          <p:cNvPr id="115" name="Google Shape;115;p71"/>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sz="60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6" name="Google Shape;116;p71"/>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7" name="Google Shape;117;p71"/>
          <p:cNvSpPr txBox="1">
            <a:spLocks noGrp="1"/>
          </p:cNvSpPr>
          <p:nvPr>
            <p:ph type="sldNum" idx="12"/>
          </p:nvPr>
        </p:nvSpPr>
        <p:spPr>
          <a:xfrm>
            <a:off x="6462712" y="6356350"/>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1pPr>
            <a:lvl2pPr marL="0" marR="0" lvl="1"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2pPr>
            <a:lvl3pPr marL="0" marR="0" lvl="2"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3pPr>
            <a:lvl4pPr marL="0" marR="0" lvl="3"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4pPr>
            <a:lvl5pPr marL="0" marR="0" lvl="4"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5pPr>
            <a:lvl6pPr marL="0" marR="0" lvl="5"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6pPr>
            <a:lvl7pPr marL="0" marR="0" lvl="6"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7pPr>
            <a:lvl8pPr marL="0" marR="0" lvl="7"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8pPr>
            <a:lvl9pPr marL="0" marR="0" lvl="8"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En blanco" type="blank">
  <p:cSld name="BLANK">
    <p:spTree>
      <p:nvGrpSpPr>
        <p:cNvPr id="1" name="Shape 118"/>
        <p:cNvGrpSpPr/>
        <p:nvPr/>
      </p:nvGrpSpPr>
      <p:grpSpPr>
        <a:xfrm>
          <a:off x="0" y="0"/>
          <a:ext cx="0" cy="0"/>
          <a:chOff x="0" y="0"/>
          <a:chExt cx="0" cy="0"/>
        </a:xfrm>
      </p:grpSpPr>
      <p:sp>
        <p:nvSpPr>
          <p:cNvPr id="119" name="Google Shape;119;p72"/>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sz="60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0" name="Google Shape;120;p72"/>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1" name="Google Shape;121;p72"/>
          <p:cNvSpPr txBox="1">
            <a:spLocks noGrp="1"/>
          </p:cNvSpPr>
          <p:nvPr>
            <p:ph type="sldNum" idx="12"/>
          </p:nvPr>
        </p:nvSpPr>
        <p:spPr>
          <a:xfrm>
            <a:off x="6462712" y="6356350"/>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1pPr>
            <a:lvl2pPr marL="0" marR="0" lvl="1"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2pPr>
            <a:lvl3pPr marL="0" marR="0" lvl="2"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3pPr>
            <a:lvl4pPr marL="0" marR="0" lvl="3"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4pPr>
            <a:lvl5pPr marL="0" marR="0" lvl="4"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5pPr>
            <a:lvl6pPr marL="0" marR="0" lvl="5"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6pPr>
            <a:lvl7pPr marL="0" marR="0" lvl="6"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7pPr>
            <a:lvl8pPr marL="0" marR="0" lvl="7"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8pPr>
            <a:lvl9pPr marL="0" marR="0" lvl="8"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olo el título">
  <p:cSld name="Solo el título">
    <p:spTree>
      <p:nvGrpSpPr>
        <p:cNvPr id="1" name="Shape 122"/>
        <p:cNvGrpSpPr/>
        <p:nvPr/>
      </p:nvGrpSpPr>
      <p:grpSpPr>
        <a:xfrm>
          <a:off x="0" y="0"/>
          <a:ext cx="0" cy="0"/>
          <a:chOff x="0" y="0"/>
          <a:chExt cx="0" cy="0"/>
        </a:xfrm>
      </p:grpSpPr>
      <p:sp>
        <p:nvSpPr>
          <p:cNvPr id="123" name="Google Shape;123;p73"/>
          <p:cNvSpPr txBox="1">
            <a:spLocks noGrp="1"/>
          </p:cNvSpPr>
          <p:nvPr>
            <p:ph type="title"/>
          </p:nvPr>
        </p:nvSpPr>
        <p:spPr>
          <a:xfrm>
            <a:off x="633412" y="365125"/>
            <a:ext cx="7886700" cy="1325562"/>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124" name="Google Shape;124;p73"/>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sz="60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p73"/>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6" name="Google Shape;126;p73"/>
          <p:cNvSpPr txBox="1">
            <a:spLocks noGrp="1"/>
          </p:cNvSpPr>
          <p:nvPr>
            <p:ph type="sldNum" idx="12"/>
          </p:nvPr>
        </p:nvSpPr>
        <p:spPr>
          <a:xfrm>
            <a:off x="6462712" y="6356350"/>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1pPr>
            <a:lvl2pPr marL="0" marR="0" lvl="1"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2pPr>
            <a:lvl3pPr marL="0" marR="0" lvl="2"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3pPr>
            <a:lvl4pPr marL="0" marR="0" lvl="3"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4pPr>
            <a:lvl5pPr marL="0" marR="0" lvl="4"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5pPr>
            <a:lvl6pPr marL="0" marR="0" lvl="5"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6pPr>
            <a:lvl7pPr marL="0" marR="0" lvl="6"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7pPr>
            <a:lvl8pPr marL="0" marR="0" lvl="7"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8pPr>
            <a:lvl9pPr marL="0" marR="0" lvl="8"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mparación">
  <p:cSld name="Comparación">
    <p:spTree>
      <p:nvGrpSpPr>
        <p:cNvPr id="1" name="Shape 127"/>
        <p:cNvGrpSpPr/>
        <p:nvPr/>
      </p:nvGrpSpPr>
      <p:grpSpPr>
        <a:xfrm>
          <a:off x="0" y="0"/>
          <a:ext cx="0" cy="0"/>
          <a:chOff x="0" y="0"/>
          <a:chExt cx="0" cy="0"/>
        </a:xfrm>
      </p:grpSpPr>
      <p:sp>
        <p:nvSpPr>
          <p:cNvPr id="128" name="Google Shape;128;p74"/>
          <p:cNvSpPr txBox="1">
            <a:spLocks noGrp="1"/>
          </p:cNvSpPr>
          <p:nvPr>
            <p:ph type="body" idx="1"/>
          </p:nvPr>
        </p:nvSpPr>
        <p:spPr>
          <a:xfrm>
            <a:off x="633845" y="1681852"/>
            <a:ext cx="3867150" cy="825699"/>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0"/>
              </a:spcBef>
              <a:spcAft>
                <a:spcPts val="0"/>
              </a:spcAft>
              <a:buClr>
                <a:schemeClr val="dk1"/>
              </a:buClr>
              <a:buSzPts val="1350"/>
              <a:buNone/>
              <a:defRPr sz="1350" b="1"/>
            </a:lvl1pPr>
            <a:lvl2pPr marL="914400" lvl="1" indent="-228600" algn="l">
              <a:lnSpc>
                <a:spcPct val="90000"/>
              </a:lnSpc>
              <a:spcBef>
                <a:spcPts val="275"/>
              </a:spcBef>
              <a:spcAft>
                <a:spcPts val="0"/>
              </a:spcAft>
              <a:buClr>
                <a:schemeClr val="dk1"/>
              </a:buClr>
              <a:buSzPts val="1125"/>
              <a:buNone/>
              <a:defRPr sz="1125" b="1"/>
            </a:lvl2pPr>
            <a:lvl3pPr marL="1371600" lvl="2" indent="-228600" algn="l">
              <a:lnSpc>
                <a:spcPct val="90000"/>
              </a:lnSpc>
              <a:spcBef>
                <a:spcPts val="275"/>
              </a:spcBef>
              <a:spcAft>
                <a:spcPts val="0"/>
              </a:spcAft>
              <a:buClr>
                <a:schemeClr val="dk1"/>
              </a:buClr>
              <a:buSzPts val="1013"/>
              <a:buNone/>
              <a:defRPr sz="1013" b="1"/>
            </a:lvl3pPr>
            <a:lvl4pPr marL="1828800" lvl="3" indent="-228600" algn="l">
              <a:lnSpc>
                <a:spcPct val="90000"/>
              </a:lnSpc>
              <a:spcBef>
                <a:spcPts val="275"/>
              </a:spcBef>
              <a:spcAft>
                <a:spcPts val="0"/>
              </a:spcAft>
              <a:buClr>
                <a:schemeClr val="dk1"/>
              </a:buClr>
              <a:buSzPts val="900"/>
              <a:buNone/>
              <a:defRPr sz="900" b="1"/>
            </a:lvl4pPr>
            <a:lvl5pPr marL="2286000" lvl="4" indent="-228600" algn="l">
              <a:lnSpc>
                <a:spcPct val="90000"/>
              </a:lnSpc>
              <a:spcBef>
                <a:spcPts val="275"/>
              </a:spcBef>
              <a:spcAft>
                <a:spcPts val="0"/>
              </a:spcAft>
              <a:buClr>
                <a:schemeClr val="dk1"/>
              </a:buClr>
              <a:buSzPts val="900"/>
              <a:buNone/>
              <a:defRPr sz="900" b="1"/>
            </a:lvl5pPr>
            <a:lvl6pPr marL="2743200" lvl="5" indent="-228600" algn="l">
              <a:spcBef>
                <a:spcPts val="180"/>
              </a:spcBef>
              <a:spcAft>
                <a:spcPts val="0"/>
              </a:spcAft>
              <a:buClr>
                <a:schemeClr val="dk1"/>
              </a:buClr>
              <a:buSzPts val="900"/>
              <a:buNone/>
              <a:defRPr sz="900" b="1"/>
            </a:lvl6pPr>
            <a:lvl7pPr marL="3200400" lvl="6" indent="-228600" algn="l">
              <a:spcBef>
                <a:spcPts val="180"/>
              </a:spcBef>
              <a:spcAft>
                <a:spcPts val="0"/>
              </a:spcAft>
              <a:buClr>
                <a:schemeClr val="dk1"/>
              </a:buClr>
              <a:buSzPts val="900"/>
              <a:buNone/>
              <a:defRPr sz="900" b="1"/>
            </a:lvl7pPr>
            <a:lvl8pPr marL="3657600" lvl="7" indent="-228600" algn="l">
              <a:spcBef>
                <a:spcPts val="180"/>
              </a:spcBef>
              <a:spcAft>
                <a:spcPts val="0"/>
              </a:spcAft>
              <a:buClr>
                <a:schemeClr val="dk1"/>
              </a:buClr>
              <a:buSzPts val="900"/>
              <a:buNone/>
              <a:defRPr sz="900" b="1"/>
            </a:lvl8pPr>
            <a:lvl9pPr marL="4114800" lvl="8" indent="-228600" algn="l">
              <a:spcBef>
                <a:spcPts val="180"/>
              </a:spcBef>
              <a:spcAft>
                <a:spcPts val="0"/>
              </a:spcAft>
              <a:buClr>
                <a:schemeClr val="dk1"/>
              </a:buClr>
              <a:buSzPts val="900"/>
              <a:buNone/>
              <a:defRPr sz="900" b="1"/>
            </a:lvl9pPr>
          </a:lstStyle>
          <a:p>
            <a:endParaRPr/>
          </a:p>
        </p:txBody>
      </p:sp>
      <p:sp>
        <p:nvSpPr>
          <p:cNvPr id="129" name="Google Shape;129;p74"/>
          <p:cNvSpPr txBox="1">
            <a:spLocks noGrp="1"/>
          </p:cNvSpPr>
          <p:nvPr>
            <p:ph type="body" idx="2"/>
          </p:nvPr>
        </p:nvSpPr>
        <p:spPr>
          <a:xfrm>
            <a:off x="633845" y="2507555"/>
            <a:ext cx="3867150" cy="3680525"/>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563"/>
              </a:spcBef>
              <a:spcAft>
                <a:spcPts val="0"/>
              </a:spcAft>
              <a:buClr>
                <a:schemeClr val="dk1"/>
              </a:buClr>
              <a:buSzPts val="1800"/>
              <a:buChar char="●"/>
              <a:defRPr/>
            </a:lvl1pPr>
            <a:lvl2pPr marL="914400" lvl="1" indent="-342900" algn="l">
              <a:lnSpc>
                <a:spcPct val="90000"/>
              </a:lnSpc>
              <a:spcBef>
                <a:spcPts val="275"/>
              </a:spcBef>
              <a:spcAft>
                <a:spcPts val="0"/>
              </a:spcAft>
              <a:buClr>
                <a:schemeClr val="dk1"/>
              </a:buClr>
              <a:buSzPts val="1800"/>
              <a:buChar char="●"/>
              <a:defRPr/>
            </a:lvl2pPr>
            <a:lvl3pPr marL="1371600" lvl="2" indent="-342900" algn="l">
              <a:lnSpc>
                <a:spcPct val="90000"/>
              </a:lnSpc>
              <a:spcBef>
                <a:spcPts val="275"/>
              </a:spcBef>
              <a:spcAft>
                <a:spcPts val="0"/>
              </a:spcAft>
              <a:buClr>
                <a:schemeClr val="dk1"/>
              </a:buClr>
              <a:buSzPts val="1800"/>
              <a:buChar char="●"/>
              <a:defRPr/>
            </a:lvl3pPr>
            <a:lvl4pPr marL="1828800" lvl="3" indent="-342900" algn="l">
              <a:lnSpc>
                <a:spcPct val="90000"/>
              </a:lnSpc>
              <a:spcBef>
                <a:spcPts val="275"/>
              </a:spcBef>
              <a:spcAft>
                <a:spcPts val="0"/>
              </a:spcAft>
              <a:buClr>
                <a:schemeClr val="dk1"/>
              </a:buClr>
              <a:buSzPts val="1800"/>
              <a:buChar char="●"/>
              <a:defRPr/>
            </a:lvl4pPr>
            <a:lvl5pPr marL="2286000" lvl="4" indent="-342900" algn="l">
              <a:lnSpc>
                <a:spcPct val="90000"/>
              </a:lnSpc>
              <a:spcBef>
                <a:spcPts val="275"/>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30" name="Google Shape;130;p74"/>
          <p:cNvSpPr txBox="1">
            <a:spLocks noGrp="1"/>
          </p:cNvSpPr>
          <p:nvPr>
            <p:ph type="body" idx="3"/>
          </p:nvPr>
        </p:nvSpPr>
        <p:spPr>
          <a:xfrm>
            <a:off x="4629152" y="1681851"/>
            <a:ext cx="3886201" cy="825698"/>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0"/>
              </a:spcBef>
              <a:spcAft>
                <a:spcPts val="0"/>
              </a:spcAft>
              <a:buClr>
                <a:schemeClr val="dk1"/>
              </a:buClr>
              <a:buSzPts val="1350"/>
              <a:buNone/>
              <a:defRPr sz="1350" b="1"/>
            </a:lvl1pPr>
            <a:lvl2pPr marL="914400" lvl="1" indent="-228600" algn="l">
              <a:lnSpc>
                <a:spcPct val="90000"/>
              </a:lnSpc>
              <a:spcBef>
                <a:spcPts val="275"/>
              </a:spcBef>
              <a:spcAft>
                <a:spcPts val="0"/>
              </a:spcAft>
              <a:buClr>
                <a:schemeClr val="dk1"/>
              </a:buClr>
              <a:buSzPts val="1125"/>
              <a:buNone/>
              <a:defRPr sz="1125" b="1"/>
            </a:lvl2pPr>
            <a:lvl3pPr marL="1371600" lvl="2" indent="-228600" algn="l">
              <a:lnSpc>
                <a:spcPct val="90000"/>
              </a:lnSpc>
              <a:spcBef>
                <a:spcPts val="275"/>
              </a:spcBef>
              <a:spcAft>
                <a:spcPts val="0"/>
              </a:spcAft>
              <a:buClr>
                <a:schemeClr val="dk1"/>
              </a:buClr>
              <a:buSzPts val="1013"/>
              <a:buNone/>
              <a:defRPr sz="1013" b="1"/>
            </a:lvl3pPr>
            <a:lvl4pPr marL="1828800" lvl="3" indent="-228600" algn="l">
              <a:lnSpc>
                <a:spcPct val="90000"/>
              </a:lnSpc>
              <a:spcBef>
                <a:spcPts val="275"/>
              </a:spcBef>
              <a:spcAft>
                <a:spcPts val="0"/>
              </a:spcAft>
              <a:buClr>
                <a:schemeClr val="dk1"/>
              </a:buClr>
              <a:buSzPts val="900"/>
              <a:buNone/>
              <a:defRPr sz="900" b="1"/>
            </a:lvl4pPr>
            <a:lvl5pPr marL="2286000" lvl="4" indent="-228600" algn="l">
              <a:lnSpc>
                <a:spcPct val="90000"/>
              </a:lnSpc>
              <a:spcBef>
                <a:spcPts val="275"/>
              </a:spcBef>
              <a:spcAft>
                <a:spcPts val="0"/>
              </a:spcAft>
              <a:buClr>
                <a:schemeClr val="dk1"/>
              </a:buClr>
              <a:buSzPts val="900"/>
              <a:buNone/>
              <a:defRPr sz="900" b="1"/>
            </a:lvl5pPr>
            <a:lvl6pPr marL="2743200" lvl="5" indent="-228600" algn="l">
              <a:spcBef>
                <a:spcPts val="180"/>
              </a:spcBef>
              <a:spcAft>
                <a:spcPts val="0"/>
              </a:spcAft>
              <a:buClr>
                <a:schemeClr val="dk1"/>
              </a:buClr>
              <a:buSzPts val="900"/>
              <a:buNone/>
              <a:defRPr sz="900" b="1"/>
            </a:lvl6pPr>
            <a:lvl7pPr marL="3200400" lvl="6" indent="-228600" algn="l">
              <a:spcBef>
                <a:spcPts val="180"/>
              </a:spcBef>
              <a:spcAft>
                <a:spcPts val="0"/>
              </a:spcAft>
              <a:buClr>
                <a:schemeClr val="dk1"/>
              </a:buClr>
              <a:buSzPts val="900"/>
              <a:buNone/>
              <a:defRPr sz="900" b="1"/>
            </a:lvl7pPr>
            <a:lvl8pPr marL="3657600" lvl="7" indent="-228600" algn="l">
              <a:spcBef>
                <a:spcPts val="180"/>
              </a:spcBef>
              <a:spcAft>
                <a:spcPts val="0"/>
              </a:spcAft>
              <a:buClr>
                <a:schemeClr val="dk1"/>
              </a:buClr>
              <a:buSzPts val="900"/>
              <a:buNone/>
              <a:defRPr sz="900" b="1"/>
            </a:lvl8pPr>
            <a:lvl9pPr marL="4114800" lvl="8" indent="-228600" algn="l">
              <a:spcBef>
                <a:spcPts val="180"/>
              </a:spcBef>
              <a:spcAft>
                <a:spcPts val="0"/>
              </a:spcAft>
              <a:buClr>
                <a:schemeClr val="dk1"/>
              </a:buClr>
              <a:buSzPts val="900"/>
              <a:buNone/>
              <a:defRPr sz="900" b="1"/>
            </a:lvl9pPr>
          </a:lstStyle>
          <a:p>
            <a:endParaRPr/>
          </a:p>
        </p:txBody>
      </p:sp>
      <p:sp>
        <p:nvSpPr>
          <p:cNvPr id="131" name="Google Shape;131;p74"/>
          <p:cNvSpPr txBox="1">
            <a:spLocks noGrp="1"/>
          </p:cNvSpPr>
          <p:nvPr>
            <p:ph type="body" idx="4"/>
          </p:nvPr>
        </p:nvSpPr>
        <p:spPr>
          <a:xfrm>
            <a:off x="4629152" y="2507555"/>
            <a:ext cx="3886201" cy="3680525"/>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563"/>
              </a:spcBef>
              <a:spcAft>
                <a:spcPts val="0"/>
              </a:spcAft>
              <a:buClr>
                <a:schemeClr val="dk1"/>
              </a:buClr>
              <a:buSzPts val="1800"/>
              <a:buChar char="●"/>
              <a:defRPr/>
            </a:lvl1pPr>
            <a:lvl2pPr marL="914400" lvl="1" indent="-342900" algn="l">
              <a:lnSpc>
                <a:spcPct val="90000"/>
              </a:lnSpc>
              <a:spcBef>
                <a:spcPts val="275"/>
              </a:spcBef>
              <a:spcAft>
                <a:spcPts val="0"/>
              </a:spcAft>
              <a:buClr>
                <a:schemeClr val="dk1"/>
              </a:buClr>
              <a:buSzPts val="1800"/>
              <a:buChar char="●"/>
              <a:defRPr/>
            </a:lvl2pPr>
            <a:lvl3pPr marL="1371600" lvl="2" indent="-342900" algn="l">
              <a:lnSpc>
                <a:spcPct val="90000"/>
              </a:lnSpc>
              <a:spcBef>
                <a:spcPts val="275"/>
              </a:spcBef>
              <a:spcAft>
                <a:spcPts val="0"/>
              </a:spcAft>
              <a:buClr>
                <a:schemeClr val="dk1"/>
              </a:buClr>
              <a:buSzPts val="1800"/>
              <a:buChar char="●"/>
              <a:defRPr/>
            </a:lvl3pPr>
            <a:lvl4pPr marL="1828800" lvl="3" indent="-342900" algn="l">
              <a:lnSpc>
                <a:spcPct val="90000"/>
              </a:lnSpc>
              <a:spcBef>
                <a:spcPts val="275"/>
              </a:spcBef>
              <a:spcAft>
                <a:spcPts val="0"/>
              </a:spcAft>
              <a:buClr>
                <a:schemeClr val="dk1"/>
              </a:buClr>
              <a:buSzPts val="1800"/>
              <a:buChar char="●"/>
              <a:defRPr/>
            </a:lvl4pPr>
            <a:lvl5pPr marL="2286000" lvl="4" indent="-342900" algn="l">
              <a:lnSpc>
                <a:spcPct val="90000"/>
              </a:lnSpc>
              <a:spcBef>
                <a:spcPts val="275"/>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32" name="Google Shape;132;p74"/>
          <p:cNvSpPr txBox="1">
            <a:spLocks noGrp="1"/>
          </p:cNvSpPr>
          <p:nvPr>
            <p:ph type="title"/>
          </p:nvPr>
        </p:nvSpPr>
        <p:spPr>
          <a:xfrm>
            <a:off x="633412" y="365125"/>
            <a:ext cx="7886700" cy="1325562"/>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133" name="Google Shape;133;p74"/>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sz="60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4" name="Google Shape;134;p74"/>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5" name="Google Shape;135;p74"/>
          <p:cNvSpPr txBox="1">
            <a:spLocks noGrp="1"/>
          </p:cNvSpPr>
          <p:nvPr>
            <p:ph type="sldNum" idx="12"/>
          </p:nvPr>
        </p:nvSpPr>
        <p:spPr>
          <a:xfrm>
            <a:off x="6462712" y="6356350"/>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1pPr>
            <a:lvl2pPr marL="0" marR="0" lvl="1"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2pPr>
            <a:lvl3pPr marL="0" marR="0" lvl="2"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3pPr>
            <a:lvl4pPr marL="0" marR="0" lvl="3"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4pPr>
            <a:lvl5pPr marL="0" marR="0" lvl="4"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5pPr>
            <a:lvl6pPr marL="0" marR="0" lvl="5"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6pPr>
            <a:lvl7pPr marL="0" marR="0" lvl="6"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7pPr>
            <a:lvl8pPr marL="0" marR="0" lvl="7"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8pPr>
            <a:lvl9pPr marL="0" marR="0" lvl="8"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ítulo vertical y texto" type="vertTitleAndTx">
  <p:cSld name="VERTICAL_TITLE_AND_VERTICAL_TEXT">
    <p:spTree>
      <p:nvGrpSpPr>
        <p:cNvPr id="1" name="Shape 17"/>
        <p:cNvGrpSpPr/>
        <p:nvPr/>
      </p:nvGrpSpPr>
      <p:grpSpPr>
        <a:xfrm>
          <a:off x="0" y="0"/>
          <a:ext cx="0" cy="0"/>
          <a:chOff x="0" y="0"/>
          <a:chExt cx="0" cy="0"/>
        </a:xfrm>
      </p:grpSpPr>
      <p:sp>
        <p:nvSpPr>
          <p:cNvPr id="18" name="Google Shape;18;p58"/>
          <p:cNvSpPr txBox="1">
            <a:spLocks noGrp="1"/>
          </p:cNvSpPr>
          <p:nvPr>
            <p:ph type="title"/>
          </p:nvPr>
        </p:nvSpPr>
        <p:spPr>
          <a:xfrm rot="5400000">
            <a:off x="4623595" y="2280443"/>
            <a:ext cx="5811838" cy="1971675"/>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19" name="Google Shape;19;p58"/>
          <p:cNvSpPr txBox="1">
            <a:spLocks noGrp="1"/>
          </p:cNvSpPr>
          <p:nvPr>
            <p:ph type="body" idx="1"/>
          </p:nvPr>
        </p:nvSpPr>
        <p:spPr>
          <a:xfrm rot="5400000">
            <a:off x="623096" y="365923"/>
            <a:ext cx="5811837" cy="5800725"/>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563"/>
              </a:spcBef>
              <a:spcAft>
                <a:spcPts val="0"/>
              </a:spcAft>
              <a:buClr>
                <a:schemeClr val="dk1"/>
              </a:buClr>
              <a:buSzPts val="1800"/>
              <a:buChar char="●"/>
              <a:defRPr/>
            </a:lvl1pPr>
            <a:lvl2pPr marL="914400" lvl="1" indent="-342900" algn="l">
              <a:lnSpc>
                <a:spcPct val="90000"/>
              </a:lnSpc>
              <a:spcBef>
                <a:spcPts val="275"/>
              </a:spcBef>
              <a:spcAft>
                <a:spcPts val="0"/>
              </a:spcAft>
              <a:buClr>
                <a:schemeClr val="dk1"/>
              </a:buClr>
              <a:buSzPts val="1800"/>
              <a:buChar char="●"/>
              <a:defRPr/>
            </a:lvl2pPr>
            <a:lvl3pPr marL="1371600" lvl="2" indent="-342900" algn="l">
              <a:lnSpc>
                <a:spcPct val="90000"/>
              </a:lnSpc>
              <a:spcBef>
                <a:spcPts val="275"/>
              </a:spcBef>
              <a:spcAft>
                <a:spcPts val="0"/>
              </a:spcAft>
              <a:buClr>
                <a:schemeClr val="dk1"/>
              </a:buClr>
              <a:buSzPts val="1800"/>
              <a:buChar char="●"/>
              <a:defRPr/>
            </a:lvl3pPr>
            <a:lvl4pPr marL="1828800" lvl="3" indent="-342900" algn="l">
              <a:lnSpc>
                <a:spcPct val="90000"/>
              </a:lnSpc>
              <a:spcBef>
                <a:spcPts val="275"/>
              </a:spcBef>
              <a:spcAft>
                <a:spcPts val="0"/>
              </a:spcAft>
              <a:buClr>
                <a:schemeClr val="dk1"/>
              </a:buClr>
              <a:buSzPts val="1800"/>
              <a:buChar char="●"/>
              <a:defRPr/>
            </a:lvl4pPr>
            <a:lvl5pPr marL="2286000" lvl="4" indent="-342900" algn="l">
              <a:lnSpc>
                <a:spcPct val="90000"/>
              </a:lnSpc>
              <a:spcBef>
                <a:spcPts val="275"/>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0" name="Google Shape;20;p58"/>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sz="60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58"/>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58"/>
          <p:cNvSpPr txBox="1">
            <a:spLocks noGrp="1"/>
          </p:cNvSpPr>
          <p:nvPr>
            <p:ph type="sldNum" idx="12"/>
          </p:nvPr>
        </p:nvSpPr>
        <p:spPr>
          <a:xfrm>
            <a:off x="6462712" y="6356350"/>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1pPr>
            <a:lvl2pPr marL="0" marR="0" lvl="1"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2pPr>
            <a:lvl3pPr marL="0" marR="0" lvl="2"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3pPr>
            <a:lvl4pPr marL="0" marR="0" lvl="3"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4pPr>
            <a:lvl5pPr marL="0" marR="0" lvl="4"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5pPr>
            <a:lvl6pPr marL="0" marR="0" lvl="5"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6pPr>
            <a:lvl7pPr marL="0" marR="0" lvl="6"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7pPr>
            <a:lvl8pPr marL="0" marR="0" lvl="7"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8pPr>
            <a:lvl9pPr marL="0" marR="0" lvl="8"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Dos objetos" type="twoObj">
  <p:cSld name="TWO_OBJECTS">
    <p:spTree>
      <p:nvGrpSpPr>
        <p:cNvPr id="1" name="Shape 136"/>
        <p:cNvGrpSpPr/>
        <p:nvPr/>
      </p:nvGrpSpPr>
      <p:grpSpPr>
        <a:xfrm>
          <a:off x="0" y="0"/>
          <a:ext cx="0" cy="0"/>
          <a:chOff x="0" y="0"/>
          <a:chExt cx="0" cy="0"/>
        </a:xfrm>
      </p:grpSpPr>
      <p:sp>
        <p:nvSpPr>
          <p:cNvPr id="137" name="Google Shape;137;p75"/>
          <p:cNvSpPr txBox="1">
            <a:spLocks noGrp="1"/>
          </p:cNvSpPr>
          <p:nvPr>
            <p:ph type="title"/>
          </p:nvPr>
        </p:nvSpPr>
        <p:spPr>
          <a:xfrm>
            <a:off x="633412" y="365125"/>
            <a:ext cx="7886700" cy="1325562"/>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138" name="Google Shape;138;p75"/>
          <p:cNvSpPr txBox="1">
            <a:spLocks noGrp="1"/>
          </p:cNvSpPr>
          <p:nvPr>
            <p:ph type="body" idx="1"/>
          </p:nvPr>
        </p:nvSpPr>
        <p:spPr>
          <a:xfrm>
            <a:off x="633845" y="1828803"/>
            <a:ext cx="3886200" cy="4351337"/>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563"/>
              </a:spcBef>
              <a:spcAft>
                <a:spcPts val="0"/>
              </a:spcAft>
              <a:buClr>
                <a:schemeClr val="dk1"/>
              </a:buClr>
              <a:buSzPts val="1800"/>
              <a:buChar char="●"/>
              <a:defRPr/>
            </a:lvl1pPr>
            <a:lvl2pPr marL="914400" lvl="1" indent="-342900" algn="l">
              <a:lnSpc>
                <a:spcPct val="90000"/>
              </a:lnSpc>
              <a:spcBef>
                <a:spcPts val="275"/>
              </a:spcBef>
              <a:spcAft>
                <a:spcPts val="0"/>
              </a:spcAft>
              <a:buClr>
                <a:schemeClr val="dk1"/>
              </a:buClr>
              <a:buSzPts val="1800"/>
              <a:buChar char="●"/>
              <a:defRPr/>
            </a:lvl2pPr>
            <a:lvl3pPr marL="1371600" lvl="2" indent="-342900" algn="l">
              <a:lnSpc>
                <a:spcPct val="90000"/>
              </a:lnSpc>
              <a:spcBef>
                <a:spcPts val="275"/>
              </a:spcBef>
              <a:spcAft>
                <a:spcPts val="0"/>
              </a:spcAft>
              <a:buClr>
                <a:schemeClr val="dk1"/>
              </a:buClr>
              <a:buSzPts val="1800"/>
              <a:buChar char="●"/>
              <a:defRPr/>
            </a:lvl3pPr>
            <a:lvl4pPr marL="1828800" lvl="3" indent="-342900" algn="l">
              <a:lnSpc>
                <a:spcPct val="90000"/>
              </a:lnSpc>
              <a:spcBef>
                <a:spcPts val="275"/>
              </a:spcBef>
              <a:spcAft>
                <a:spcPts val="0"/>
              </a:spcAft>
              <a:buClr>
                <a:schemeClr val="dk1"/>
              </a:buClr>
              <a:buSzPts val="1800"/>
              <a:buChar char="●"/>
              <a:defRPr/>
            </a:lvl4pPr>
            <a:lvl5pPr marL="2286000" lvl="4" indent="-342900" algn="l">
              <a:lnSpc>
                <a:spcPct val="90000"/>
              </a:lnSpc>
              <a:spcBef>
                <a:spcPts val="275"/>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39" name="Google Shape;139;p75"/>
          <p:cNvSpPr txBox="1">
            <a:spLocks noGrp="1"/>
          </p:cNvSpPr>
          <p:nvPr>
            <p:ph type="body" idx="2"/>
          </p:nvPr>
        </p:nvSpPr>
        <p:spPr>
          <a:xfrm>
            <a:off x="4629150" y="1828803"/>
            <a:ext cx="3886200" cy="4351337"/>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563"/>
              </a:spcBef>
              <a:spcAft>
                <a:spcPts val="0"/>
              </a:spcAft>
              <a:buClr>
                <a:schemeClr val="dk1"/>
              </a:buClr>
              <a:buSzPts val="1800"/>
              <a:buChar char="●"/>
              <a:defRPr/>
            </a:lvl1pPr>
            <a:lvl2pPr marL="914400" lvl="1" indent="-342900" algn="l">
              <a:lnSpc>
                <a:spcPct val="90000"/>
              </a:lnSpc>
              <a:spcBef>
                <a:spcPts val="275"/>
              </a:spcBef>
              <a:spcAft>
                <a:spcPts val="0"/>
              </a:spcAft>
              <a:buClr>
                <a:schemeClr val="dk1"/>
              </a:buClr>
              <a:buSzPts val="1800"/>
              <a:buChar char="●"/>
              <a:defRPr/>
            </a:lvl2pPr>
            <a:lvl3pPr marL="1371600" lvl="2" indent="-342900" algn="l">
              <a:lnSpc>
                <a:spcPct val="90000"/>
              </a:lnSpc>
              <a:spcBef>
                <a:spcPts val="275"/>
              </a:spcBef>
              <a:spcAft>
                <a:spcPts val="0"/>
              </a:spcAft>
              <a:buClr>
                <a:schemeClr val="dk1"/>
              </a:buClr>
              <a:buSzPts val="1800"/>
              <a:buChar char="●"/>
              <a:defRPr/>
            </a:lvl3pPr>
            <a:lvl4pPr marL="1828800" lvl="3" indent="-342900" algn="l">
              <a:lnSpc>
                <a:spcPct val="90000"/>
              </a:lnSpc>
              <a:spcBef>
                <a:spcPts val="275"/>
              </a:spcBef>
              <a:spcAft>
                <a:spcPts val="0"/>
              </a:spcAft>
              <a:buClr>
                <a:schemeClr val="dk1"/>
              </a:buClr>
              <a:buSzPts val="1800"/>
              <a:buChar char="●"/>
              <a:defRPr/>
            </a:lvl4pPr>
            <a:lvl5pPr marL="2286000" lvl="4" indent="-342900" algn="l">
              <a:lnSpc>
                <a:spcPct val="90000"/>
              </a:lnSpc>
              <a:spcBef>
                <a:spcPts val="275"/>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40" name="Google Shape;140;p75"/>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sz="60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1" name="Google Shape;141;p75"/>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2" name="Google Shape;142;p75"/>
          <p:cNvSpPr txBox="1">
            <a:spLocks noGrp="1"/>
          </p:cNvSpPr>
          <p:nvPr>
            <p:ph type="sldNum" idx="12"/>
          </p:nvPr>
        </p:nvSpPr>
        <p:spPr>
          <a:xfrm>
            <a:off x="6462712" y="6356350"/>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1pPr>
            <a:lvl2pPr marL="0" marR="0" lvl="1"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2pPr>
            <a:lvl3pPr marL="0" marR="0" lvl="2"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3pPr>
            <a:lvl4pPr marL="0" marR="0" lvl="3"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4pPr>
            <a:lvl5pPr marL="0" marR="0" lvl="4"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5pPr>
            <a:lvl6pPr marL="0" marR="0" lvl="5"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6pPr>
            <a:lvl7pPr marL="0" marR="0" lvl="6"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7pPr>
            <a:lvl8pPr marL="0" marR="0" lvl="7"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8pPr>
            <a:lvl9pPr marL="0" marR="0" lvl="8"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Encabezado de sección" type="secHead">
  <p:cSld name="SECTION_HEADER">
    <p:spTree>
      <p:nvGrpSpPr>
        <p:cNvPr id="1" name="Shape 143"/>
        <p:cNvGrpSpPr/>
        <p:nvPr/>
      </p:nvGrpSpPr>
      <p:grpSpPr>
        <a:xfrm>
          <a:off x="0" y="0"/>
          <a:ext cx="0" cy="0"/>
          <a:chOff x="0" y="0"/>
          <a:chExt cx="0" cy="0"/>
        </a:xfrm>
      </p:grpSpPr>
      <p:sp>
        <p:nvSpPr>
          <p:cNvPr id="144" name="Google Shape;144;p76"/>
          <p:cNvSpPr txBox="1">
            <a:spLocks noGrp="1"/>
          </p:cNvSpPr>
          <p:nvPr>
            <p:ph type="title"/>
          </p:nvPr>
        </p:nvSpPr>
        <p:spPr>
          <a:xfrm>
            <a:off x="623888" y="1712423"/>
            <a:ext cx="7886700" cy="2851208"/>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1400"/>
              <a:buNone/>
              <a:defRPr sz="3375" b="0"/>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145" name="Google Shape;145;p76"/>
          <p:cNvSpPr txBox="1">
            <a:spLocks noGrp="1"/>
          </p:cNvSpPr>
          <p:nvPr>
            <p:ph type="body" idx="1"/>
          </p:nvPr>
        </p:nvSpPr>
        <p:spPr>
          <a:xfrm>
            <a:off x="623888" y="4552638"/>
            <a:ext cx="7886700" cy="150018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563"/>
              </a:spcBef>
              <a:spcAft>
                <a:spcPts val="0"/>
              </a:spcAft>
              <a:buClr>
                <a:srgbClr val="FEFEFE"/>
              </a:buClr>
              <a:buSzPts val="1350"/>
              <a:buNone/>
              <a:defRPr sz="1350">
                <a:solidFill>
                  <a:srgbClr val="FEFEFE"/>
                </a:solidFill>
              </a:defRPr>
            </a:lvl1pPr>
            <a:lvl2pPr marL="914400" lvl="1" indent="-228600" algn="l">
              <a:lnSpc>
                <a:spcPct val="90000"/>
              </a:lnSpc>
              <a:spcBef>
                <a:spcPts val="275"/>
              </a:spcBef>
              <a:spcAft>
                <a:spcPts val="0"/>
              </a:spcAft>
              <a:buClr>
                <a:schemeClr val="dk1"/>
              </a:buClr>
              <a:buSzPts val="1013"/>
              <a:buNone/>
              <a:defRPr sz="1013">
                <a:solidFill>
                  <a:schemeClr val="dk1"/>
                </a:solidFill>
              </a:defRPr>
            </a:lvl2pPr>
            <a:lvl3pPr marL="1371600" lvl="2" indent="-228600" algn="l">
              <a:lnSpc>
                <a:spcPct val="90000"/>
              </a:lnSpc>
              <a:spcBef>
                <a:spcPts val="275"/>
              </a:spcBef>
              <a:spcAft>
                <a:spcPts val="0"/>
              </a:spcAft>
              <a:buClr>
                <a:schemeClr val="dk1"/>
              </a:buClr>
              <a:buSzPts val="900"/>
              <a:buNone/>
              <a:defRPr sz="900">
                <a:solidFill>
                  <a:schemeClr val="dk1"/>
                </a:solidFill>
              </a:defRPr>
            </a:lvl3pPr>
            <a:lvl4pPr marL="1828800" lvl="3" indent="-228600" algn="l">
              <a:lnSpc>
                <a:spcPct val="90000"/>
              </a:lnSpc>
              <a:spcBef>
                <a:spcPts val="275"/>
              </a:spcBef>
              <a:spcAft>
                <a:spcPts val="0"/>
              </a:spcAft>
              <a:buClr>
                <a:schemeClr val="dk1"/>
              </a:buClr>
              <a:buSzPts val="788"/>
              <a:buNone/>
              <a:defRPr sz="788">
                <a:solidFill>
                  <a:schemeClr val="dk1"/>
                </a:solidFill>
              </a:defRPr>
            </a:lvl4pPr>
            <a:lvl5pPr marL="2286000" lvl="4" indent="-228600" algn="l">
              <a:lnSpc>
                <a:spcPct val="90000"/>
              </a:lnSpc>
              <a:spcBef>
                <a:spcPts val="275"/>
              </a:spcBef>
              <a:spcAft>
                <a:spcPts val="0"/>
              </a:spcAft>
              <a:buClr>
                <a:schemeClr val="dk1"/>
              </a:buClr>
              <a:buSzPts val="788"/>
              <a:buNone/>
              <a:defRPr sz="788">
                <a:solidFill>
                  <a:schemeClr val="dk1"/>
                </a:solidFill>
              </a:defRPr>
            </a:lvl5pPr>
            <a:lvl6pPr marL="2743200" lvl="5" indent="-228600" algn="l">
              <a:spcBef>
                <a:spcPts val="158"/>
              </a:spcBef>
              <a:spcAft>
                <a:spcPts val="0"/>
              </a:spcAft>
              <a:buClr>
                <a:schemeClr val="dk1"/>
              </a:buClr>
              <a:buSzPts val="788"/>
              <a:buNone/>
              <a:defRPr sz="788">
                <a:solidFill>
                  <a:schemeClr val="dk1"/>
                </a:solidFill>
              </a:defRPr>
            </a:lvl6pPr>
            <a:lvl7pPr marL="3200400" lvl="6" indent="-228600" algn="l">
              <a:spcBef>
                <a:spcPts val="158"/>
              </a:spcBef>
              <a:spcAft>
                <a:spcPts val="0"/>
              </a:spcAft>
              <a:buClr>
                <a:schemeClr val="dk1"/>
              </a:buClr>
              <a:buSzPts val="788"/>
              <a:buNone/>
              <a:defRPr sz="788">
                <a:solidFill>
                  <a:schemeClr val="dk1"/>
                </a:solidFill>
              </a:defRPr>
            </a:lvl7pPr>
            <a:lvl8pPr marL="3657600" lvl="7" indent="-228600" algn="l">
              <a:spcBef>
                <a:spcPts val="158"/>
              </a:spcBef>
              <a:spcAft>
                <a:spcPts val="0"/>
              </a:spcAft>
              <a:buClr>
                <a:schemeClr val="dk1"/>
              </a:buClr>
              <a:buSzPts val="788"/>
              <a:buNone/>
              <a:defRPr sz="788">
                <a:solidFill>
                  <a:schemeClr val="dk1"/>
                </a:solidFill>
              </a:defRPr>
            </a:lvl8pPr>
            <a:lvl9pPr marL="4114800" lvl="8" indent="-228600" algn="l">
              <a:spcBef>
                <a:spcPts val="158"/>
              </a:spcBef>
              <a:spcAft>
                <a:spcPts val="0"/>
              </a:spcAft>
              <a:buClr>
                <a:schemeClr val="dk1"/>
              </a:buClr>
              <a:buSzPts val="788"/>
              <a:buNone/>
              <a:defRPr sz="788">
                <a:solidFill>
                  <a:schemeClr val="dk1"/>
                </a:solidFill>
              </a:defRPr>
            </a:lvl9pPr>
          </a:lstStyle>
          <a:p>
            <a:endParaRPr/>
          </a:p>
        </p:txBody>
      </p:sp>
      <p:sp>
        <p:nvSpPr>
          <p:cNvPr id="146" name="Google Shape;146;p76"/>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sz="60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7" name="Google Shape;147;p76"/>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8" name="Google Shape;148;p76"/>
          <p:cNvSpPr txBox="1">
            <a:spLocks noGrp="1"/>
          </p:cNvSpPr>
          <p:nvPr>
            <p:ph type="sldNum" idx="12"/>
          </p:nvPr>
        </p:nvSpPr>
        <p:spPr>
          <a:xfrm>
            <a:off x="6462712" y="6356350"/>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1pPr>
            <a:lvl2pPr marL="0" marR="0" lvl="1"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2pPr>
            <a:lvl3pPr marL="0" marR="0" lvl="2"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3pPr>
            <a:lvl4pPr marL="0" marR="0" lvl="3"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4pPr>
            <a:lvl5pPr marL="0" marR="0" lvl="4"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5pPr>
            <a:lvl6pPr marL="0" marR="0" lvl="5"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6pPr>
            <a:lvl7pPr marL="0" marR="0" lvl="6"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7pPr>
            <a:lvl8pPr marL="0" marR="0" lvl="7"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8pPr>
            <a:lvl9pPr marL="0" marR="0" lvl="8"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Diapositiva de título" type="title">
  <p:cSld name="TITLE">
    <p:spTree>
      <p:nvGrpSpPr>
        <p:cNvPr id="1" name="Shape 149"/>
        <p:cNvGrpSpPr/>
        <p:nvPr/>
      </p:nvGrpSpPr>
      <p:grpSpPr>
        <a:xfrm>
          <a:off x="0" y="0"/>
          <a:ext cx="0" cy="0"/>
          <a:chOff x="0" y="0"/>
          <a:chExt cx="0" cy="0"/>
        </a:xfrm>
      </p:grpSpPr>
      <p:sp>
        <p:nvSpPr>
          <p:cNvPr id="150" name="Google Shape;150;p77"/>
          <p:cNvSpPr txBox="1">
            <a:spLocks noGrp="1"/>
          </p:cNvSpPr>
          <p:nvPr>
            <p:ph type="ctrTitle"/>
          </p:nvPr>
        </p:nvSpPr>
        <p:spPr>
          <a:xfrm>
            <a:off x="1143000" y="1124530"/>
            <a:ext cx="6858000" cy="2387600"/>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SzPts val="1400"/>
              <a:buNone/>
              <a:defRPr sz="3375"/>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151" name="Google Shape;151;p77"/>
          <p:cNvSpPr txBox="1">
            <a:spLocks noGrp="1"/>
          </p:cNvSpPr>
          <p:nvPr>
            <p:ph type="subTitle" idx="1"/>
          </p:nvPr>
        </p:nvSpPr>
        <p:spPr>
          <a:xfrm>
            <a:off x="1143000" y="3602038"/>
            <a:ext cx="6858000" cy="1655762"/>
          </a:xfrm>
          <a:prstGeom prst="rect">
            <a:avLst/>
          </a:prstGeom>
          <a:noFill/>
          <a:ln>
            <a:noFill/>
          </a:ln>
        </p:spPr>
        <p:txBody>
          <a:bodyPr spcFirstLastPara="1" wrap="square" lIns="91425" tIns="45700" rIns="91425" bIns="45700" anchor="t" anchorCtr="0">
            <a:noAutofit/>
          </a:bodyPr>
          <a:lstStyle>
            <a:lvl1pPr lvl="0" algn="ctr">
              <a:lnSpc>
                <a:spcPct val="90000"/>
              </a:lnSpc>
              <a:spcBef>
                <a:spcPts val="563"/>
              </a:spcBef>
              <a:spcAft>
                <a:spcPts val="0"/>
              </a:spcAft>
              <a:buClr>
                <a:srgbClr val="FEFEFE"/>
              </a:buClr>
              <a:buSzPts val="1350"/>
              <a:buNone/>
              <a:defRPr sz="1350">
                <a:solidFill>
                  <a:srgbClr val="FEFEFE"/>
                </a:solidFill>
              </a:defRPr>
            </a:lvl1pPr>
            <a:lvl2pPr lvl="1" algn="ctr">
              <a:lnSpc>
                <a:spcPct val="90000"/>
              </a:lnSpc>
              <a:spcBef>
                <a:spcPts val="275"/>
              </a:spcBef>
              <a:spcAft>
                <a:spcPts val="0"/>
              </a:spcAft>
              <a:buClr>
                <a:schemeClr val="dk1"/>
              </a:buClr>
              <a:buSzPts val="1575"/>
              <a:buNone/>
              <a:defRPr sz="1575"/>
            </a:lvl2pPr>
            <a:lvl3pPr lvl="2" algn="ctr">
              <a:lnSpc>
                <a:spcPct val="90000"/>
              </a:lnSpc>
              <a:spcBef>
                <a:spcPts val="275"/>
              </a:spcBef>
              <a:spcAft>
                <a:spcPts val="0"/>
              </a:spcAft>
              <a:buClr>
                <a:schemeClr val="dk1"/>
              </a:buClr>
              <a:buSzPts val="1350"/>
              <a:buNone/>
              <a:defRPr sz="1350"/>
            </a:lvl3pPr>
            <a:lvl4pPr lvl="3" algn="ctr">
              <a:lnSpc>
                <a:spcPct val="90000"/>
              </a:lnSpc>
              <a:spcBef>
                <a:spcPts val="275"/>
              </a:spcBef>
              <a:spcAft>
                <a:spcPts val="0"/>
              </a:spcAft>
              <a:buClr>
                <a:schemeClr val="dk1"/>
              </a:buClr>
              <a:buSzPts val="1125"/>
              <a:buNone/>
              <a:defRPr sz="1125"/>
            </a:lvl4pPr>
            <a:lvl5pPr lvl="4" algn="ctr">
              <a:lnSpc>
                <a:spcPct val="90000"/>
              </a:lnSpc>
              <a:spcBef>
                <a:spcPts val="275"/>
              </a:spcBef>
              <a:spcAft>
                <a:spcPts val="0"/>
              </a:spcAft>
              <a:buClr>
                <a:schemeClr val="dk1"/>
              </a:buClr>
              <a:buSzPts val="1125"/>
              <a:buNone/>
              <a:defRPr sz="1125"/>
            </a:lvl5pPr>
            <a:lvl6pPr lvl="5" algn="ctr">
              <a:spcBef>
                <a:spcPts val="225"/>
              </a:spcBef>
              <a:spcAft>
                <a:spcPts val="0"/>
              </a:spcAft>
              <a:buClr>
                <a:schemeClr val="dk1"/>
              </a:buClr>
              <a:buSzPts val="1125"/>
              <a:buNone/>
              <a:defRPr sz="1125"/>
            </a:lvl6pPr>
            <a:lvl7pPr lvl="6" algn="ctr">
              <a:spcBef>
                <a:spcPts val="225"/>
              </a:spcBef>
              <a:spcAft>
                <a:spcPts val="0"/>
              </a:spcAft>
              <a:buClr>
                <a:schemeClr val="dk1"/>
              </a:buClr>
              <a:buSzPts val="1125"/>
              <a:buNone/>
              <a:defRPr sz="1125"/>
            </a:lvl7pPr>
            <a:lvl8pPr lvl="7" algn="ctr">
              <a:spcBef>
                <a:spcPts val="225"/>
              </a:spcBef>
              <a:spcAft>
                <a:spcPts val="0"/>
              </a:spcAft>
              <a:buClr>
                <a:schemeClr val="dk1"/>
              </a:buClr>
              <a:buSzPts val="1125"/>
              <a:buNone/>
              <a:defRPr sz="1125"/>
            </a:lvl8pPr>
            <a:lvl9pPr lvl="8" algn="ctr">
              <a:spcBef>
                <a:spcPts val="225"/>
              </a:spcBef>
              <a:spcAft>
                <a:spcPts val="0"/>
              </a:spcAft>
              <a:buClr>
                <a:schemeClr val="dk1"/>
              </a:buClr>
              <a:buSzPts val="1125"/>
              <a:buNone/>
              <a:defRPr sz="1125"/>
            </a:lvl9pPr>
          </a:lstStyle>
          <a:p>
            <a:endParaRPr/>
          </a:p>
        </p:txBody>
      </p:sp>
      <p:sp>
        <p:nvSpPr>
          <p:cNvPr id="152" name="Google Shape;152;p77"/>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sz="60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3" name="Google Shape;153;p77"/>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4" name="Google Shape;154;p77"/>
          <p:cNvSpPr txBox="1">
            <a:spLocks noGrp="1"/>
          </p:cNvSpPr>
          <p:nvPr>
            <p:ph type="sldNum" idx="12"/>
          </p:nvPr>
        </p:nvSpPr>
        <p:spPr>
          <a:xfrm>
            <a:off x="6462712" y="6356350"/>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1pPr>
            <a:lvl2pPr marL="0" marR="0" lvl="1"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2pPr>
            <a:lvl3pPr marL="0" marR="0" lvl="2"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3pPr>
            <a:lvl4pPr marL="0" marR="0" lvl="3"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4pPr>
            <a:lvl5pPr marL="0" marR="0" lvl="4"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5pPr>
            <a:lvl6pPr marL="0" marR="0" lvl="5"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6pPr>
            <a:lvl7pPr marL="0" marR="0" lvl="6"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7pPr>
            <a:lvl8pPr marL="0" marR="0" lvl="7"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8pPr>
            <a:lvl9pPr marL="0" marR="0" lvl="8"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ítulo y texto vertical" type="vertTx">
  <p:cSld name="VERTICAL_TEXT">
    <p:spTree>
      <p:nvGrpSpPr>
        <p:cNvPr id="1" name="Shape 23"/>
        <p:cNvGrpSpPr/>
        <p:nvPr/>
      </p:nvGrpSpPr>
      <p:grpSpPr>
        <a:xfrm>
          <a:off x="0" y="0"/>
          <a:ext cx="0" cy="0"/>
          <a:chOff x="0" y="0"/>
          <a:chExt cx="0" cy="0"/>
        </a:xfrm>
      </p:grpSpPr>
      <p:sp>
        <p:nvSpPr>
          <p:cNvPr id="24" name="Google Shape;24;p59"/>
          <p:cNvSpPr txBox="1">
            <a:spLocks noGrp="1"/>
          </p:cNvSpPr>
          <p:nvPr>
            <p:ph type="title"/>
          </p:nvPr>
        </p:nvSpPr>
        <p:spPr>
          <a:xfrm>
            <a:off x="633412" y="365125"/>
            <a:ext cx="7886700" cy="1325562"/>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25" name="Google Shape;25;p59"/>
          <p:cNvSpPr txBox="1">
            <a:spLocks noGrp="1"/>
          </p:cNvSpPr>
          <p:nvPr>
            <p:ph type="body" idx="1"/>
          </p:nvPr>
        </p:nvSpPr>
        <p:spPr>
          <a:xfrm rot="5400000">
            <a:off x="2401093" y="61118"/>
            <a:ext cx="4351337" cy="78867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563"/>
              </a:spcBef>
              <a:spcAft>
                <a:spcPts val="0"/>
              </a:spcAft>
              <a:buClr>
                <a:schemeClr val="dk1"/>
              </a:buClr>
              <a:buSzPts val="1800"/>
              <a:buChar char="●"/>
              <a:defRPr/>
            </a:lvl1pPr>
            <a:lvl2pPr marL="914400" lvl="1" indent="-342900" algn="l">
              <a:lnSpc>
                <a:spcPct val="90000"/>
              </a:lnSpc>
              <a:spcBef>
                <a:spcPts val="275"/>
              </a:spcBef>
              <a:spcAft>
                <a:spcPts val="0"/>
              </a:spcAft>
              <a:buClr>
                <a:schemeClr val="dk1"/>
              </a:buClr>
              <a:buSzPts val="1800"/>
              <a:buChar char="●"/>
              <a:defRPr/>
            </a:lvl2pPr>
            <a:lvl3pPr marL="1371600" lvl="2" indent="-342900" algn="l">
              <a:lnSpc>
                <a:spcPct val="90000"/>
              </a:lnSpc>
              <a:spcBef>
                <a:spcPts val="275"/>
              </a:spcBef>
              <a:spcAft>
                <a:spcPts val="0"/>
              </a:spcAft>
              <a:buClr>
                <a:schemeClr val="dk1"/>
              </a:buClr>
              <a:buSzPts val="1800"/>
              <a:buChar char="●"/>
              <a:defRPr/>
            </a:lvl3pPr>
            <a:lvl4pPr marL="1828800" lvl="3" indent="-342900" algn="l">
              <a:lnSpc>
                <a:spcPct val="90000"/>
              </a:lnSpc>
              <a:spcBef>
                <a:spcPts val="275"/>
              </a:spcBef>
              <a:spcAft>
                <a:spcPts val="0"/>
              </a:spcAft>
              <a:buClr>
                <a:schemeClr val="dk1"/>
              </a:buClr>
              <a:buSzPts val="1800"/>
              <a:buChar char="●"/>
              <a:defRPr/>
            </a:lvl4pPr>
            <a:lvl5pPr marL="2286000" lvl="4" indent="-342900" algn="l">
              <a:lnSpc>
                <a:spcPct val="90000"/>
              </a:lnSpc>
              <a:spcBef>
                <a:spcPts val="275"/>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6" name="Google Shape;26;p59"/>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sz="60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59"/>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59"/>
          <p:cNvSpPr txBox="1">
            <a:spLocks noGrp="1"/>
          </p:cNvSpPr>
          <p:nvPr>
            <p:ph type="sldNum" idx="12"/>
          </p:nvPr>
        </p:nvSpPr>
        <p:spPr>
          <a:xfrm>
            <a:off x="6462712" y="6356350"/>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1pPr>
            <a:lvl2pPr marL="0" marR="0" lvl="1"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2pPr>
            <a:lvl3pPr marL="0" marR="0" lvl="2"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3pPr>
            <a:lvl4pPr marL="0" marR="0" lvl="3"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4pPr>
            <a:lvl5pPr marL="0" marR="0" lvl="4"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5pPr>
            <a:lvl6pPr marL="0" marR="0" lvl="5"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6pPr>
            <a:lvl7pPr marL="0" marR="0" lvl="6"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7pPr>
            <a:lvl8pPr marL="0" marR="0" lvl="7"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8pPr>
            <a:lvl9pPr marL="0" marR="0" lvl="8"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29"/>
        <p:cNvGrpSpPr/>
        <p:nvPr/>
      </p:nvGrpSpPr>
      <p:grpSpPr>
        <a:xfrm>
          <a:off x="0" y="0"/>
          <a:ext cx="0" cy="0"/>
          <a:chOff x="0" y="0"/>
          <a:chExt cx="0" cy="0"/>
        </a:xfrm>
      </p:grpSpPr>
      <p:sp>
        <p:nvSpPr>
          <p:cNvPr id="30" name="Google Shape;30;p60"/>
          <p:cNvSpPr txBox="1">
            <a:spLocks noGrp="1"/>
          </p:cNvSpPr>
          <p:nvPr>
            <p:ph type="title"/>
          </p:nvPr>
        </p:nvSpPr>
        <p:spPr>
          <a:xfrm>
            <a:off x="630936" y="457200"/>
            <a:ext cx="2948940"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1400"/>
              <a:buNone/>
              <a:defRPr sz="1800" b="0"/>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31" name="Google Shape;31;p60"/>
          <p:cNvSpPr>
            <a:spLocks noGrp="1"/>
          </p:cNvSpPr>
          <p:nvPr>
            <p:ph type="pic" idx="2"/>
          </p:nvPr>
        </p:nvSpPr>
        <p:spPr>
          <a:xfrm>
            <a:off x="3886200" y="990600"/>
            <a:ext cx="4629150" cy="4876800"/>
          </a:xfrm>
          <a:prstGeom prst="rect">
            <a:avLst/>
          </a:prstGeom>
          <a:noFill/>
          <a:ln>
            <a:noFill/>
          </a:ln>
        </p:spPr>
      </p:sp>
      <p:sp>
        <p:nvSpPr>
          <p:cNvPr id="32" name="Google Shape;32;p60"/>
          <p:cNvSpPr txBox="1">
            <a:spLocks noGrp="1"/>
          </p:cNvSpPr>
          <p:nvPr>
            <p:ph type="body" idx="1"/>
          </p:nvPr>
        </p:nvSpPr>
        <p:spPr>
          <a:xfrm>
            <a:off x="630936" y="2057400"/>
            <a:ext cx="2948940" cy="381000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563"/>
              </a:spcBef>
              <a:spcAft>
                <a:spcPts val="0"/>
              </a:spcAft>
              <a:buClr>
                <a:schemeClr val="dk1"/>
              </a:buClr>
              <a:buSzPts val="900"/>
              <a:buNone/>
              <a:defRPr sz="900"/>
            </a:lvl1pPr>
            <a:lvl2pPr marL="914400" lvl="1" indent="-228600" algn="l">
              <a:lnSpc>
                <a:spcPct val="90000"/>
              </a:lnSpc>
              <a:spcBef>
                <a:spcPts val="275"/>
              </a:spcBef>
              <a:spcAft>
                <a:spcPts val="0"/>
              </a:spcAft>
              <a:buClr>
                <a:schemeClr val="dk1"/>
              </a:buClr>
              <a:buSzPts val="675"/>
              <a:buNone/>
              <a:defRPr sz="675"/>
            </a:lvl2pPr>
            <a:lvl3pPr marL="1371600" lvl="2" indent="-228600" algn="l">
              <a:lnSpc>
                <a:spcPct val="90000"/>
              </a:lnSpc>
              <a:spcBef>
                <a:spcPts val="275"/>
              </a:spcBef>
              <a:spcAft>
                <a:spcPts val="0"/>
              </a:spcAft>
              <a:buClr>
                <a:schemeClr val="dk1"/>
              </a:buClr>
              <a:buSzPts val="563"/>
              <a:buNone/>
              <a:defRPr sz="563"/>
            </a:lvl3pPr>
            <a:lvl4pPr marL="1828800" lvl="3" indent="-228600" algn="l">
              <a:lnSpc>
                <a:spcPct val="90000"/>
              </a:lnSpc>
              <a:spcBef>
                <a:spcPts val="275"/>
              </a:spcBef>
              <a:spcAft>
                <a:spcPts val="0"/>
              </a:spcAft>
              <a:buClr>
                <a:schemeClr val="dk1"/>
              </a:buClr>
              <a:buSzPts val="506"/>
              <a:buNone/>
              <a:defRPr sz="506"/>
            </a:lvl4pPr>
            <a:lvl5pPr marL="2286000" lvl="4" indent="-228600" algn="l">
              <a:lnSpc>
                <a:spcPct val="90000"/>
              </a:lnSpc>
              <a:spcBef>
                <a:spcPts val="275"/>
              </a:spcBef>
              <a:spcAft>
                <a:spcPts val="0"/>
              </a:spcAft>
              <a:buClr>
                <a:schemeClr val="dk1"/>
              </a:buClr>
              <a:buSzPts val="506"/>
              <a:buNone/>
              <a:defRPr sz="506"/>
            </a:lvl5pPr>
            <a:lvl6pPr marL="2743200" lvl="5" indent="-228600" algn="l">
              <a:spcBef>
                <a:spcPts val="101"/>
              </a:spcBef>
              <a:spcAft>
                <a:spcPts val="0"/>
              </a:spcAft>
              <a:buClr>
                <a:schemeClr val="dk1"/>
              </a:buClr>
              <a:buSzPts val="506"/>
              <a:buNone/>
              <a:defRPr sz="506"/>
            </a:lvl6pPr>
            <a:lvl7pPr marL="3200400" lvl="6" indent="-228600" algn="l">
              <a:spcBef>
                <a:spcPts val="101"/>
              </a:spcBef>
              <a:spcAft>
                <a:spcPts val="0"/>
              </a:spcAft>
              <a:buClr>
                <a:schemeClr val="dk1"/>
              </a:buClr>
              <a:buSzPts val="506"/>
              <a:buNone/>
              <a:defRPr sz="506"/>
            </a:lvl7pPr>
            <a:lvl8pPr marL="3657600" lvl="7" indent="-228600" algn="l">
              <a:spcBef>
                <a:spcPts val="101"/>
              </a:spcBef>
              <a:spcAft>
                <a:spcPts val="0"/>
              </a:spcAft>
              <a:buClr>
                <a:schemeClr val="dk1"/>
              </a:buClr>
              <a:buSzPts val="506"/>
              <a:buNone/>
              <a:defRPr sz="506"/>
            </a:lvl8pPr>
            <a:lvl9pPr marL="4114800" lvl="8" indent="-228600" algn="l">
              <a:spcBef>
                <a:spcPts val="101"/>
              </a:spcBef>
              <a:spcAft>
                <a:spcPts val="0"/>
              </a:spcAft>
              <a:buClr>
                <a:schemeClr val="dk1"/>
              </a:buClr>
              <a:buSzPts val="506"/>
              <a:buNone/>
              <a:defRPr sz="506"/>
            </a:lvl9pPr>
          </a:lstStyle>
          <a:p>
            <a:endParaRPr/>
          </a:p>
        </p:txBody>
      </p:sp>
      <p:sp>
        <p:nvSpPr>
          <p:cNvPr id="33" name="Google Shape;33;p60"/>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sz="60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60"/>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60"/>
          <p:cNvSpPr txBox="1">
            <a:spLocks noGrp="1"/>
          </p:cNvSpPr>
          <p:nvPr>
            <p:ph type="sldNum" idx="12"/>
          </p:nvPr>
        </p:nvSpPr>
        <p:spPr>
          <a:xfrm>
            <a:off x="6462712" y="6356350"/>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1pPr>
            <a:lvl2pPr marL="0" marR="0" lvl="1"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2pPr>
            <a:lvl3pPr marL="0" marR="0" lvl="2"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3pPr>
            <a:lvl4pPr marL="0" marR="0" lvl="3"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4pPr>
            <a:lvl5pPr marL="0" marR="0" lvl="4"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5pPr>
            <a:lvl6pPr marL="0" marR="0" lvl="5"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6pPr>
            <a:lvl7pPr marL="0" marR="0" lvl="6"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7pPr>
            <a:lvl8pPr marL="0" marR="0" lvl="7"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8pPr>
            <a:lvl9pPr marL="0" marR="0" lvl="8"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36"/>
        <p:cNvGrpSpPr/>
        <p:nvPr/>
      </p:nvGrpSpPr>
      <p:grpSpPr>
        <a:xfrm>
          <a:off x="0" y="0"/>
          <a:ext cx="0" cy="0"/>
          <a:chOff x="0" y="0"/>
          <a:chExt cx="0" cy="0"/>
        </a:xfrm>
      </p:grpSpPr>
      <p:sp>
        <p:nvSpPr>
          <p:cNvPr id="37" name="Google Shape;37;p61"/>
          <p:cNvSpPr txBox="1">
            <a:spLocks noGrp="1"/>
          </p:cNvSpPr>
          <p:nvPr>
            <p:ph type="title"/>
          </p:nvPr>
        </p:nvSpPr>
        <p:spPr>
          <a:xfrm>
            <a:off x="630936" y="457205"/>
            <a:ext cx="2948940" cy="1600197"/>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1400"/>
              <a:buNone/>
              <a:defRPr sz="1800" b="0"/>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38" name="Google Shape;38;p61"/>
          <p:cNvSpPr txBox="1">
            <a:spLocks noGrp="1"/>
          </p:cNvSpPr>
          <p:nvPr>
            <p:ph type="body" idx="1"/>
          </p:nvPr>
        </p:nvSpPr>
        <p:spPr>
          <a:xfrm>
            <a:off x="3886200" y="990600"/>
            <a:ext cx="4629150" cy="48768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563"/>
              </a:spcBef>
              <a:spcAft>
                <a:spcPts val="0"/>
              </a:spcAft>
              <a:buClr>
                <a:schemeClr val="dk1"/>
              </a:buClr>
              <a:buSzPts val="1800"/>
              <a:buChar char="●"/>
              <a:defRPr sz="1800"/>
            </a:lvl1pPr>
            <a:lvl2pPr marL="914400" lvl="1" indent="-328612" algn="l">
              <a:lnSpc>
                <a:spcPct val="90000"/>
              </a:lnSpc>
              <a:spcBef>
                <a:spcPts val="275"/>
              </a:spcBef>
              <a:spcAft>
                <a:spcPts val="0"/>
              </a:spcAft>
              <a:buClr>
                <a:schemeClr val="dk1"/>
              </a:buClr>
              <a:buSzPts val="1575"/>
              <a:buChar char="●"/>
              <a:defRPr sz="1575"/>
            </a:lvl2pPr>
            <a:lvl3pPr marL="1371600" lvl="2" indent="-314325" algn="l">
              <a:lnSpc>
                <a:spcPct val="90000"/>
              </a:lnSpc>
              <a:spcBef>
                <a:spcPts val="275"/>
              </a:spcBef>
              <a:spcAft>
                <a:spcPts val="0"/>
              </a:spcAft>
              <a:buClr>
                <a:schemeClr val="dk1"/>
              </a:buClr>
              <a:buSzPts val="1350"/>
              <a:buChar char="●"/>
              <a:defRPr sz="1350"/>
            </a:lvl3pPr>
            <a:lvl4pPr marL="1828800" lvl="3" indent="-300037" algn="l">
              <a:lnSpc>
                <a:spcPct val="90000"/>
              </a:lnSpc>
              <a:spcBef>
                <a:spcPts val="275"/>
              </a:spcBef>
              <a:spcAft>
                <a:spcPts val="0"/>
              </a:spcAft>
              <a:buClr>
                <a:schemeClr val="dk1"/>
              </a:buClr>
              <a:buSzPts val="1125"/>
              <a:buChar char="●"/>
              <a:defRPr sz="1125"/>
            </a:lvl4pPr>
            <a:lvl5pPr marL="2286000" lvl="4" indent="-300037" algn="l">
              <a:lnSpc>
                <a:spcPct val="90000"/>
              </a:lnSpc>
              <a:spcBef>
                <a:spcPts val="275"/>
              </a:spcBef>
              <a:spcAft>
                <a:spcPts val="0"/>
              </a:spcAft>
              <a:buClr>
                <a:schemeClr val="dk1"/>
              </a:buClr>
              <a:buSzPts val="1125"/>
              <a:buChar char="●"/>
              <a:defRPr sz="1125"/>
            </a:lvl5pPr>
            <a:lvl6pPr marL="2743200" lvl="5" indent="-300037" algn="l">
              <a:spcBef>
                <a:spcPts val="225"/>
              </a:spcBef>
              <a:spcAft>
                <a:spcPts val="0"/>
              </a:spcAft>
              <a:buClr>
                <a:schemeClr val="dk1"/>
              </a:buClr>
              <a:buSzPts val="1125"/>
              <a:buChar char="●"/>
              <a:defRPr sz="1125"/>
            </a:lvl6pPr>
            <a:lvl7pPr marL="3200400" lvl="6" indent="-300037" algn="l">
              <a:spcBef>
                <a:spcPts val="225"/>
              </a:spcBef>
              <a:spcAft>
                <a:spcPts val="0"/>
              </a:spcAft>
              <a:buClr>
                <a:schemeClr val="dk1"/>
              </a:buClr>
              <a:buSzPts val="1125"/>
              <a:buChar char="●"/>
              <a:defRPr sz="1125"/>
            </a:lvl7pPr>
            <a:lvl8pPr marL="3657600" lvl="7" indent="-300037" algn="l">
              <a:spcBef>
                <a:spcPts val="225"/>
              </a:spcBef>
              <a:spcAft>
                <a:spcPts val="0"/>
              </a:spcAft>
              <a:buClr>
                <a:schemeClr val="dk1"/>
              </a:buClr>
              <a:buSzPts val="1125"/>
              <a:buChar char="●"/>
              <a:defRPr sz="1125"/>
            </a:lvl8pPr>
            <a:lvl9pPr marL="4114800" lvl="8" indent="-300037" algn="l">
              <a:spcBef>
                <a:spcPts val="225"/>
              </a:spcBef>
              <a:spcAft>
                <a:spcPts val="0"/>
              </a:spcAft>
              <a:buClr>
                <a:schemeClr val="dk1"/>
              </a:buClr>
              <a:buSzPts val="1125"/>
              <a:buChar char="●"/>
              <a:defRPr sz="1125"/>
            </a:lvl9pPr>
          </a:lstStyle>
          <a:p>
            <a:endParaRPr/>
          </a:p>
        </p:txBody>
      </p:sp>
      <p:sp>
        <p:nvSpPr>
          <p:cNvPr id="39" name="Google Shape;39;p61"/>
          <p:cNvSpPr txBox="1">
            <a:spLocks noGrp="1"/>
          </p:cNvSpPr>
          <p:nvPr>
            <p:ph type="body" idx="2"/>
          </p:nvPr>
        </p:nvSpPr>
        <p:spPr>
          <a:xfrm>
            <a:off x="630936" y="2057399"/>
            <a:ext cx="2948940" cy="3810001"/>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563"/>
              </a:spcBef>
              <a:spcAft>
                <a:spcPts val="0"/>
              </a:spcAft>
              <a:buClr>
                <a:schemeClr val="dk1"/>
              </a:buClr>
              <a:buSzPts val="900"/>
              <a:buNone/>
              <a:defRPr sz="900"/>
            </a:lvl1pPr>
            <a:lvl2pPr marL="914400" lvl="1" indent="-228600" algn="l">
              <a:lnSpc>
                <a:spcPct val="90000"/>
              </a:lnSpc>
              <a:spcBef>
                <a:spcPts val="275"/>
              </a:spcBef>
              <a:spcAft>
                <a:spcPts val="0"/>
              </a:spcAft>
              <a:buClr>
                <a:schemeClr val="dk1"/>
              </a:buClr>
              <a:buSzPts val="675"/>
              <a:buNone/>
              <a:defRPr sz="675"/>
            </a:lvl2pPr>
            <a:lvl3pPr marL="1371600" lvl="2" indent="-228600" algn="l">
              <a:lnSpc>
                <a:spcPct val="90000"/>
              </a:lnSpc>
              <a:spcBef>
                <a:spcPts val="275"/>
              </a:spcBef>
              <a:spcAft>
                <a:spcPts val="0"/>
              </a:spcAft>
              <a:buClr>
                <a:schemeClr val="dk1"/>
              </a:buClr>
              <a:buSzPts val="563"/>
              <a:buNone/>
              <a:defRPr sz="563"/>
            </a:lvl3pPr>
            <a:lvl4pPr marL="1828800" lvl="3" indent="-228600" algn="l">
              <a:lnSpc>
                <a:spcPct val="90000"/>
              </a:lnSpc>
              <a:spcBef>
                <a:spcPts val="275"/>
              </a:spcBef>
              <a:spcAft>
                <a:spcPts val="0"/>
              </a:spcAft>
              <a:buClr>
                <a:schemeClr val="dk1"/>
              </a:buClr>
              <a:buSzPts val="506"/>
              <a:buNone/>
              <a:defRPr sz="506"/>
            </a:lvl4pPr>
            <a:lvl5pPr marL="2286000" lvl="4" indent="-228600" algn="l">
              <a:lnSpc>
                <a:spcPct val="90000"/>
              </a:lnSpc>
              <a:spcBef>
                <a:spcPts val="275"/>
              </a:spcBef>
              <a:spcAft>
                <a:spcPts val="0"/>
              </a:spcAft>
              <a:buClr>
                <a:schemeClr val="dk1"/>
              </a:buClr>
              <a:buSzPts val="506"/>
              <a:buNone/>
              <a:defRPr sz="506"/>
            </a:lvl5pPr>
            <a:lvl6pPr marL="2743200" lvl="5" indent="-228600" algn="l">
              <a:spcBef>
                <a:spcPts val="101"/>
              </a:spcBef>
              <a:spcAft>
                <a:spcPts val="0"/>
              </a:spcAft>
              <a:buClr>
                <a:schemeClr val="dk1"/>
              </a:buClr>
              <a:buSzPts val="506"/>
              <a:buNone/>
              <a:defRPr sz="506"/>
            </a:lvl6pPr>
            <a:lvl7pPr marL="3200400" lvl="6" indent="-228600" algn="l">
              <a:spcBef>
                <a:spcPts val="101"/>
              </a:spcBef>
              <a:spcAft>
                <a:spcPts val="0"/>
              </a:spcAft>
              <a:buClr>
                <a:schemeClr val="dk1"/>
              </a:buClr>
              <a:buSzPts val="506"/>
              <a:buNone/>
              <a:defRPr sz="506"/>
            </a:lvl7pPr>
            <a:lvl8pPr marL="3657600" lvl="7" indent="-228600" algn="l">
              <a:spcBef>
                <a:spcPts val="101"/>
              </a:spcBef>
              <a:spcAft>
                <a:spcPts val="0"/>
              </a:spcAft>
              <a:buClr>
                <a:schemeClr val="dk1"/>
              </a:buClr>
              <a:buSzPts val="506"/>
              <a:buNone/>
              <a:defRPr sz="506"/>
            </a:lvl8pPr>
            <a:lvl9pPr marL="4114800" lvl="8" indent="-228600" algn="l">
              <a:spcBef>
                <a:spcPts val="101"/>
              </a:spcBef>
              <a:spcAft>
                <a:spcPts val="0"/>
              </a:spcAft>
              <a:buClr>
                <a:schemeClr val="dk1"/>
              </a:buClr>
              <a:buSzPts val="506"/>
              <a:buNone/>
              <a:defRPr sz="506"/>
            </a:lvl9pPr>
          </a:lstStyle>
          <a:p>
            <a:endParaRPr/>
          </a:p>
        </p:txBody>
      </p:sp>
      <p:sp>
        <p:nvSpPr>
          <p:cNvPr id="40" name="Google Shape;40;p61"/>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sz="60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61"/>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61"/>
          <p:cNvSpPr txBox="1">
            <a:spLocks noGrp="1"/>
          </p:cNvSpPr>
          <p:nvPr>
            <p:ph type="sldNum" idx="12"/>
          </p:nvPr>
        </p:nvSpPr>
        <p:spPr>
          <a:xfrm>
            <a:off x="6462712" y="6356350"/>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1pPr>
            <a:lvl2pPr marL="0" marR="0" lvl="1"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2pPr>
            <a:lvl3pPr marL="0" marR="0" lvl="2"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3pPr>
            <a:lvl4pPr marL="0" marR="0" lvl="3"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4pPr>
            <a:lvl5pPr marL="0" marR="0" lvl="4"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5pPr>
            <a:lvl6pPr marL="0" marR="0" lvl="5"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6pPr>
            <a:lvl7pPr marL="0" marR="0" lvl="6"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7pPr>
            <a:lvl8pPr marL="0" marR="0" lvl="7"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8pPr>
            <a:lvl9pPr marL="0" marR="0" lvl="8"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En blanco" type="blank">
  <p:cSld name="BLANK">
    <p:spTree>
      <p:nvGrpSpPr>
        <p:cNvPr id="1" name="Shape 43"/>
        <p:cNvGrpSpPr/>
        <p:nvPr/>
      </p:nvGrpSpPr>
      <p:grpSpPr>
        <a:xfrm>
          <a:off x="0" y="0"/>
          <a:ext cx="0" cy="0"/>
          <a:chOff x="0" y="0"/>
          <a:chExt cx="0" cy="0"/>
        </a:xfrm>
      </p:grpSpPr>
      <p:sp>
        <p:nvSpPr>
          <p:cNvPr id="44" name="Google Shape;44;p62"/>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sz="60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62"/>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 name="Google Shape;46;p62"/>
          <p:cNvSpPr txBox="1">
            <a:spLocks noGrp="1"/>
          </p:cNvSpPr>
          <p:nvPr>
            <p:ph type="sldNum" idx="12"/>
          </p:nvPr>
        </p:nvSpPr>
        <p:spPr>
          <a:xfrm>
            <a:off x="6462712" y="6356350"/>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1pPr>
            <a:lvl2pPr marL="0" marR="0" lvl="1"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2pPr>
            <a:lvl3pPr marL="0" marR="0" lvl="2"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3pPr>
            <a:lvl4pPr marL="0" marR="0" lvl="3"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4pPr>
            <a:lvl5pPr marL="0" marR="0" lvl="4"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5pPr>
            <a:lvl6pPr marL="0" marR="0" lvl="5"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6pPr>
            <a:lvl7pPr marL="0" marR="0" lvl="6"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7pPr>
            <a:lvl8pPr marL="0" marR="0" lvl="7"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8pPr>
            <a:lvl9pPr marL="0" marR="0" lvl="8"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olo el título">
  <p:cSld name="Solo el título">
    <p:spTree>
      <p:nvGrpSpPr>
        <p:cNvPr id="1" name="Shape 47"/>
        <p:cNvGrpSpPr/>
        <p:nvPr/>
      </p:nvGrpSpPr>
      <p:grpSpPr>
        <a:xfrm>
          <a:off x="0" y="0"/>
          <a:ext cx="0" cy="0"/>
          <a:chOff x="0" y="0"/>
          <a:chExt cx="0" cy="0"/>
        </a:xfrm>
      </p:grpSpPr>
      <p:sp>
        <p:nvSpPr>
          <p:cNvPr id="48" name="Google Shape;48;p63"/>
          <p:cNvSpPr txBox="1">
            <a:spLocks noGrp="1"/>
          </p:cNvSpPr>
          <p:nvPr>
            <p:ph type="title"/>
          </p:nvPr>
        </p:nvSpPr>
        <p:spPr>
          <a:xfrm>
            <a:off x="633412" y="365125"/>
            <a:ext cx="7886700" cy="1325562"/>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49" name="Google Shape;49;p63"/>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sz="60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63"/>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63"/>
          <p:cNvSpPr txBox="1">
            <a:spLocks noGrp="1"/>
          </p:cNvSpPr>
          <p:nvPr>
            <p:ph type="sldNum" idx="12"/>
          </p:nvPr>
        </p:nvSpPr>
        <p:spPr>
          <a:xfrm>
            <a:off x="6462712" y="6356350"/>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1pPr>
            <a:lvl2pPr marL="0" marR="0" lvl="1"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2pPr>
            <a:lvl3pPr marL="0" marR="0" lvl="2"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3pPr>
            <a:lvl4pPr marL="0" marR="0" lvl="3"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4pPr>
            <a:lvl5pPr marL="0" marR="0" lvl="4"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5pPr>
            <a:lvl6pPr marL="0" marR="0" lvl="5"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6pPr>
            <a:lvl7pPr marL="0" marR="0" lvl="6"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7pPr>
            <a:lvl8pPr marL="0" marR="0" lvl="7"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8pPr>
            <a:lvl9pPr marL="0" marR="0" lvl="8"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mparación">
  <p:cSld name="Comparación">
    <p:spTree>
      <p:nvGrpSpPr>
        <p:cNvPr id="1" name="Shape 52"/>
        <p:cNvGrpSpPr/>
        <p:nvPr/>
      </p:nvGrpSpPr>
      <p:grpSpPr>
        <a:xfrm>
          <a:off x="0" y="0"/>
          <a:ext cx="0" cy="0"/>
          <a:chOff x="0" y="0"/>
          <a:chExt cx="0" cy="0"/>
        </a:xfrm>
      </p:grpSpPr>
      <p:sp>
        <p:nvSpPr>
          <p:cNvPr id="53" name="Google Shape;53;p64"/>
          <p:cNvSpPr txBox="1">
            <a:spLocks noGrp="1"/>
          </p:cNvSpPr>
          <p:nvPr>
            <p:ph type="body" idx="1"/>
          </p:nvPr>
        </p:nvSpPr>
        <p:spPr>
          <a:xfrm>
            <a:off x="633845" y="1681852"/>
            <a:ext cx="3867150" cy="825699"/>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0"/>
              </a:spcBef>
              <a:spcAft>
                <a:spcPts val="0"/>
              </a:spcAft>
              <a:buClr>
                <a:schemeClr val="dk1"/>
              </a:buClr>
              <a:buSzPts val="1350"/>
              <a:buNone/>
              <a:defRPr sz="1350" b="1"/>
            </a:lvl1pPr>
            <a:lvl2pPr marL="914400" lvl="1" indent="-228600" algn="l">
              <a:lnSpc>
                <a:spcPct val="90000"/>
              </a:lnSpc>
              <a:spcBef>
                <a:spcPts val="275"/>
              </a:spcBef>
              <a:spcAft>
                <a:spcPts val="0"/>
              </a:spcAft>
              <a:buClr>
                <a:schemeClr val="dk1"/>
              </a:buClr>
              <a:buSzPts val="1125"/>
              <a:buNone/>
              <a:defRPr sz="1125" b="1"/>
            </a:lvl2pPr>
            <a:lvl3pPr marL="1371600" lvl="2" indent="-228600" algn="l">
              <a:lnSpc>
                <a:spcPct val="90000"/>
              </a:lnSpc>
              <a:spcBef>
                <a:spcPts val="275"/>
              </a:spcBef>
              <a:spcAft>
                <a:spcPts val="0"/>
              </a:spcAft>
              <a:buClr>
                <a:schemeClr val="dk1"/>
              </a:buClr>
              <a:buSzPts val="1013"/>
              <a:buNone/>
              <a:defRPr sz="1013" b="1"/>
            </a:lvl3pPr>
            <a:lvl4pPr marL="1828800" lvl="3" indent="-228600" algn="l">
              <a:lnSpc>
                <a:spcPct val="90000"/>
              </a:lnSpc>
              <a:spcBef>
                <a:spcPts val="275"/>
              </a:spcBef>
              <a:spcAft>
                <a:spcPts val="0"/>
              </a:spcAft>
              <a:buClr>
                <a:schemeClr val="dk1"/>
              </a:buClr>
              <a:buSzPts val="900"/>
              <a:buNone/>
              <a:defRPr sz="900" b="1"/>
            </a:lvl4pPr>
            <a:lvl5pPr marL="2286000" lvl="4" indent="-228600" algn="l">
              <a:lnSpc>
                <a:spcPct val="90000"/>
              </a:lnSpc>
              <a:spcBef>
                <a:spcPts val="275"/>
              </a:spcBef>
              <a:spcAft>
                <a:spcPts val="0"/>
              </a:spcAft>
              <a:buClr>
                <a:schemeClr val="dk1"/>
              </a:buClr>
              <a:buSzPts val="900"/>
              <a:buNone/>
              <a:defRPr sz="900" b="1"/>
            </a:lvl5pPr>
            <a:lvl6pPr marL="2743200" lvl="5" indent="-228600" algn="l">
              <a:spcBef>
                <a:spcPts val="180"/>
              </a:spcBef>
              <a:spcAft>
                <a:spcPts val="0"/>
              </a:spcAft>
              <a:buClr>
                <a:schemeClr val="dk1"/>
              </a:buClr>
              <a:buSzPts val="900"/>
              <a:buNone/>
              <a:defRPr sz="900" b="1"/>
            </a:lvl6pPr>
            <a:lvl7pPr marL="3200400" lvl="6" indent="-228600" algn="l">
              <a:spcBef>
                <a:spcPts val="180"/>
              </a:spcBef>
              <a:spcAft>
                <a:spcPts val="0"/>
              </a:spcAft>
              <a:buClr>
                <a:schemeClr val="dk1"/>
              </a:buClr>
              <a:buSzPts val="900"/>
              <a:buNone/>
              <a:defRPr sz="900" b="1"/>
            </a:lvl7pPr>
            <a:lvl8pPr marL="3657600" lvl="7" indent="-228600" algn="l">
              <a:spcBef>
                <a:spcPts val="180"/>
              </a:spcBef>
              <a:spcAft>
                <a:spcPts val="0"/>
              </a:spcAft>
              <a:buClr>
                <a:schemeClr val="dk1"/>
              </a:buClr>
              <a:buSzPts val="900"/>
              <a:buNone/>
              <a:defRPr sz="900" b="1"/>
            </a:lvl8pPr>
            <a:lvl9pPr marL="4114800" lvl="8" indent="-228600" algn="l">
              <a:spcBef>
                <a:spcPts val="180"/>
              </a:spcBef>
              <a:spcAft>
                <a:spcPts val="0"/>
              </a:spcAft>
              <a:buClr>
                <a:schemeClr val="dk1"/>
              </a:buClr>
              <a:buSzPts val="900"/>
              <a:buNone/>
              <a:defRPr sz="900" b="1"/>
            </a:lvl9pPr>
          </a:lstStyle>
          <a:p>
            <a:endParaRPr/>
          </a:p>
        </p:txBody>
      </p:sp>
      <p:sp>
        <p:nvSpPr>
          <p:cNvPr id="54" name="Google Shape;54;p64"/>
          <p:cNvSpPr txBox="1">
            <a:spLocks noGrp="1"/>
          </p:cNvSpPr>
          <p:nvPr>
            <p:ph type="body" idx="2"/>
          </p:nvPr>
        </p:nvSpPr>
        <p:spPr>
          <a:xfrm>
            <a:off x="633845" y="2507555"/>
            <a:ext cx="3867150" cy="3680525"/>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563"/>
              </a:spcBef>
              <a:spcAft>
                <a:spcPts val="0"/>
              </a:spcAft>
              <a:buClr>
                <a:schemeClr val="dk1"/>
              </a:buClr>
              <a:buSzPts val="1800"/>
              <a:buChar char="●"/>
              <a:defRPr/>
            </a:lvl1pPr>
            <a:lvl2pPr marL="914400" lvl="1" indent="-342900" algn="l">
              <a:lnSpc>
                <a:spcPct val="90000"/>
              </a:lnSpc>
              <a:spcBef>
                <a:spcPts val="275"/>
              </a:spcBef>
              <a:spcAft>
                <a:spcPts val="0"/>
              </a:spcAft>
              <a:buClr>
                <a:schemeClr val="dk1"/>
              </a:buClr>
              <a:buSzPts val="1800"/>
              <a:buChar char="●"/>
              <a:defRPr/>
            </a:lvl2pPr>
            <a:lvl3pPr marL="1371600" lvl="2" indent="-342900" algn="l">
              <a:lnSpc>
                <a:spcPct val="90000"/>
              </a:lnSpc>
              <a:spcBef>
                <a:spcPts val="275"/>
              </a:spcBef>
              <a:spcAft>
                <a:spcPts val="0"/>
              </a:spcAft>
              <a:buClr>
                <a:schemeClr val="dk1"/>
              </a:buClr>
              <a:buSzPts val="1800"/>
              <a:buChar char="●"/>
              <a:defRPr/>
            </a:lvl3pPr>
            <a:lvl4pPr marL="1828800" lvl="3" indent="-342900" algn="l">
              <a:lnSpc>
                <a:spcPct val="90000"/>
              </a:lnSpc>
              <a:spcBef>
                <a:spcPts val="275"/>
              </a:spcBef>
              <a:spcAft>
                <a:spcPts val="0"/>
              </a:spcAft>
              <a:buClr>
                <a:schemeClr val="dk1"/>
              </a:buClr>
              <a:buSzPts val="1800"/>
              <a:buChar char="●"/>
              <a:defRPr/>
            </a:lvl4pPr>
            <a:lvl5pPr marL="2286000" lvl="4" indent="-342900" algn="l">
              <a:lnSpc>
                <a:spcPct val="90000"/>
              </a:lnSpc>
              <a:spcBef>
                <a:spcPts val="275"/>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55" name="Google Shape;55;p64"/>
          <p:cNvSpPr txBox="1">
            <a:spLocks noGrp="1"/>
          </p:cNvSpPr>
          <p:nvPr>
            <p:ph type="body" idx="3"/>
          </p:nvPr>
        </p:nvSpPr>
        <p:spPr>
          <a:xfrm>
            <a:off x="4629152" y="1681851"/>
            <a:ext cx="3886201" cy="825698"/>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0"/>
              </a:spcBef>
              <a:spcAft>
                <a:spcPts val="0"/>
              </a:spcAft>
              <a:buClr>
                <a:schemeClr val="dk1"/>
              </a:buClr>
              <a:buSzPts val="1350"/>
              <a:buNone/>
              <a:defRPr sz="1350" b="1"/>
            </a:lvl1pPr>
            <a:lvl2pPr marL="914400" lvl="1" indent="-228600" algn="l">
              <a:lnSpc>
                <a:spcPct val="90000"/>
              </a:lnSpc>
              <a:spcBef>
                <a:spcPts val="275"/>
              </a:spcBef>
              <a:spcAft>
                <a:spcPts val="0"/>
              </a:spcAft>
              <a:buClr>
                <a:schemeClr val="dk1"/>
              </a:buClr>
              <a:buSzPts val="1125"/>
              <a:buNone/>
              <a:defRPr sz="1125" b="1"/>
            </a:lvl2pPr>
            <a:lvl3pPr marL="1371600" lvl="2" indent="-228600" algn="l">
              <a:lnSpc>
                <a:spcPct val="90000"/>
              </a:lnSpc>
              <a:spcBef>
                <a:spcPts val="275"/>
              </a:spcBef>
              <a:spcAft>
                <a:spcPts val="0"/>
              </a:spcAft>
              <a:buClr>
                <a:schemeClr val="dk1"/>
              </a:buClr>
              <a:buSzPts val="1013"/>
              <a:buNone/>
              <a:defRPr sz="1013" b="1"/>
            </a:lvl3pPr>
            <a:lvl4pPr marL="1828800" lvl="3" indent="-228600" algn="l">
              <a:lnSpc>
                <a:spcPct val="90000"/>
              </a:lnSpc>
              <a:spcBef>
                <a:spcPts val="275"/>
              </a:spcBef>
              <a:spcAft>
                <a:spcPts val="0"/>
              </a:spcAft>
              <a:buClr>
                <a:schemeClr val="dk1"/>
              </a:buClr>
              <a:buSzPts val="900"/>
              <a:buNone/>
              <a:defRPr sz="900" b="1"/>
            </a:lvl4pPr>
            <a:lvl5pPr marL="2286000" lvl="4" indent="-228600" algn="l">
              <a:lnSpc>
                <a:spcPct val="90000"/>
              </a:lnSpc>
              <a:spcBef>
                <a:spcPts val="275"/>
              </a:spcBef>
              <a:spcAft>
                <a:spcPts val="0"/>
              </a:spcAft>
              <a:buClr>
                <a:schemeClr val="dk1"/>
              </a:buClr>
              <a:buSzPts val="900"/>
              <a:buNone/>
              <a:defRPr sz="900" b="1"/>
            </a:lvl5pPr>
            <a:lvl6pPr marL="2743200" lvl="5" indent="-228600" algn="l">
              <a:spcBef>
                <a:spcPts val="180"/>
              </a:spcBef>
              <a:spcAft>
                <a:spcPts val="0"/>
              </a:spcAft>
              <a:buClr>
                <a:schemeClr val="dk1"/>
              </a:buClr>
              <a:buSzPts val="900"/>
              <a:buNone/>
              <a:defRPr sz="900" b="1"/>
            </a:lvl6pPr>
            <a:lvl7pPr marL="3200400" lvl="6" indent="-228600" algn="l">
              <a:spcBef>
                <a:spcPts val="180"/>
              </a:spcBef>
              <a:spcAft>
                <a:spcPts val="0"/>
              </a:spcAft>
              <a:buClr>
                <a:schemeClr val="dk1"/>
              </a:buClr>
              <a:buSzPts val="900"/>
              <a:buNone/>
              <a:defRPr sz="900" b="1"/>
            </a:lvl7pPr>
            <a:lvl8pPr marL="3657600" lvl="7" indent="-228600" algn="l">
              <a:spcBef>
                <a:spcPts val="180"/>
              </a:spcBef>
              <a:spcAft>
                <a:spcPts val="0"/>
              </a:spcAft>
              <a:buClr>
                <a:schemeClr val="dk1"/>
              </a:buClr>
              <a:buSzPts val="900"/>
              <a:buNone/>
              <a:defRPr sz="900" b="1"/>
            </a:lvl8pPr>
            <a:lvl9pPr marL="4114800" lvl="8" indent="-228600" algn="l">
              <a:spcBef>
                <a:spcPts val="180"/>
              </a:spcBef>
              <a:spcAft>
                <a:spcPts val="0"/>
              </a:spcAft>
              <a:buClr>
                <a:schemeClr val="dk1"/>
              </a:buClr>
              <a:buSzPts val="900"/>
              <a:buNone/>
              <a:defRPr sz="900" b="1"/>
            </a:lvl9pPr>
          </a:lstStyle>
          <a:p>
            <a:endParaRPr/>
          </a:p>
        </p:txBody>
      </p:sp>
      <p:sp>
        <p:nvSpPr>
          <p:cNvPr id="56" name="Google Shape;56;p64"/>
          <p:cNvSpPr txBox="1">
            <a:spLocks noGrp="1"/>
          </p:cNvSpPr>
          <p:nvPr>
            <p:ph type="body" idx="4"/>
          </p:nvPr>
        </p:nvSpPr>
        <p:spPr>
          <a:xfrm>
            <a:off x="4629152" y="2507555"/>
            <a:ext cx="3886201" cy="3680525"/>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563"/>
              </a:spcBef>
              <a:spcAft>
                <a:spcPts val="0"/>
              </a:spcAft>
              <a:buClr>
                <a:schemeClr val="dk1"/>
              </a:buClr>
              <a:buSzPts val="1800"/>
              <a:buChar char="●"/>
              <a:defRPr/>
            </a:lvl1pPr>
            <a:lvl2pPr marL="914400" lvl="1" indent="-342900" algn="l">
              <a:lnSpc>
                <a:spcPct val="90000"/>
              </a:lnSpc>
              <a:spcBef>
                <a:spcPts val="275"/>
              </a:spcBef>
              <a:spcAft>
                <a:spcPts val="0"/>
              </a:spcAft>
              <a:buClr>
                <a:schemeClr val="dk1"/>
              </a:buClr>
              <a:buSzPts val="1800"/>
              <a:buChar char="●"/>
              <a:defRPr/>
            </a:lvl2pPr>
            <a:lvl3pPr marL="1371600" lvl="2" indent="-342900" algn="l">
              <a:lnSpc>
                <a:spcPct val="90000"/>
              </a:lnSpc>
              <a:spcBef>
                <a:spcPts val="275"/>
              </a:spcBef>
              <a:spcAft>
                <a:spcPts val="0"/>
              </a:spcAft>
              <a:buClr>
                <a:schemeClr val="dk1"/>
              </a:buClr>
              <a:buSzPts val="1800"/>
              <a:buChar char="●"/>
              <a:defRPr/>
            </a:lvl3pPr>
            <a:lvl4pPr marL="1828800" lvl="3" indent="-342900" algn="l">
              <a:lnSpc>
                <a:spcPct val="90000"/>
              </a:lnSpc>
              <a:spcBef>
                <a:spcPts val="275"/>
              </a:spcBef>
              <a:spcAft>
                <a:spcPts val="0"/>
              </a:spcAft>
              <a:buClr>
                <a:schemeClr val="dk1"/>
              </a:buClr>
              <a:buSzPts val="1800"/>
              <a:buChar char="●"/>
              <a:defRPr/>
            </a:lvl4pPr>
            <a:lvl5pPr marL="2286000" lvl="4" indent="-342900" algn="l">
              <a:lnSpc>
                <a:spcPct val="90000"/>
              </a:lnSpc>
              <a:spcBef>
                <a:spcPts val="275"/>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57" name="Google Shape;57;p64"/>
          <p:cNvSpPr txBox="1">
            <a:spLocks noGrp="1"/>
          </p:cNvSpPr>
          <p:nvPr>
            <p:ph type="title"/>
          </p:nvPr>
        </p:nvSpPr>
        <p:spPr>
          <a:xfrm>
            <a:off x="633412" y="365125"/>
            <a:ext cx="7886700" cy="1325562"/>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58" name="Google Shape;58;p64"/>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sz="60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64"/>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64"/>
          <p:cNvSpPr txBox="1">
            <a:spLocks noGrp="1"/>
          </p:cNvSpPr>
          <p:nvPr>
            <p:ph type="sldNum" idx="12"/>
          </p:nvPr>
        </p:nvSpPr>
        <p:spPr>
          <a:xfrm>
            <a:off x="6462712" y="6356350"/>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1pPr>
            <a:lvl2pPr marL="0" marR="0" lvl="1"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2pPr>
            <a:lvl3pPr marL="0" marR="0" lvl="2"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3pPr>
            <a:lvl4pPr marL="0" marR="0" lvl="3"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4pPr>
            <a:lvl5pPr marL="0" marR="0" lvl="4"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5pPr>
            <a:lvl6pPr marL="0" marR="0" lvl="5"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6pPr>
            <a:lvl7pPr marL="0" marR="0" lvl="6"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7pPr>
            <a:lvl8pPr marL="0" marR="0" lvl="7"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8pPr>
            <a:lvl9pPr marL="0" marR="0" lvl="8"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Dos objetos" type="twoObj">
  <p:cSld name="TWO_OBJECTS">
    <p:spTree>
      <p:nvGrpSpPr>
        <p:cNvPr id="1" name="Shape 61"/>
        <p:cNvGrpSpPr/>
        <p:nvPr/>
      </p:nvGrpSpPr>
      <p:grpSpPr>
        <a:xfrm>
          <a:off x="0" y="0"/>
          <a:ext cx="0" cy="0"/>
          <a:chOff x="0" y="0"/>
          <a:chExt cx="0" cy="0"/>
        </a:xfrm>
      </p:grpSpPr>
      <p:sp>
        <p:nvSpPr>
          <p:cNvPr id="62" name="Google Shape;62;p65"/>
          <p:cNvSpPr txBox="1">
            <a:spLocks noGrp="1"/>
          </p:cNvSpPr>
          <p:nvPr>
            <p:ph type="title"/>
          </p:nvPr>
        </p:nvSpPr>
        <p:spPr>
          <a:xfrm>
            <a:off x="633412" y="365125"/>
            <a:ext cx="7886700" cy="1325562"/>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63" name="Google Shape;63;p65"/>
          <p:cNvSpPr txBox="1">
            <a:spLocks noGrp="1"/>
          </p:cNvSpPr>
          <p:nvPr>
            <p:ph type="body" idx="1"/>
          </p:nvPr>
        </p:nvSpPr>
        <p:spPr>
          <a:xfrm>
            <a:off x="633845" y="1828803"/>
            <a:ext cx="3886200" cy="4351337"/>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563"/>
              </a:spcBef>
              <a:spcAft>
                <a:spcPts val="0"/>
              </a:spcAft>
              <a:buClr>
                <a:schemeClr val="dk1"/>
              </a:buClr>
              <a:buSzPts val="1800"/>
              <a:buChar char="●"/>
              <a:defRPr/>
            </a:lvl1pPr>
            <a:lvl2pPr marL="914400" lvl="1" indent="-342900" algn="l">
              <a:lnSpc>
                <a:spcPct val="90000"/>
              </a:lnSpc>
              <a:spcBef>
                <a:spcPts val="275"/>
              </a:spcBef>
              <a:spcAft>
                <a:spcPts val="0"/>
              </a:spcAft>
              <a:buClr>
                <a:schemeClr val="dk1"/>
              </a:buClr>
              <a:buSzPts val="1800"/>
              <a:buChar char="●"/>
              <a:defRPr/>
            </a:lvl2pPr>
            <a:lvl3pPr marL="1371600" lvl="2" indent="-342900" algn="l">
              <a:lnSpc>
                <a:spcPct val="90000"/>
              </a:lnSpc>
              <a:spcBef>
                <a:spcPts val="275"/>
              </a:spcBef>
              <a:spcAft>
                <a:spcPts val="0"/>
              </a:spcAft>
              <a:buClr>
                <a:schemeClr val="dk1"/>
              </a:buClr>
              <a:buSzPts val="1800"/>
              <a:buChar char="●"/>
              <a:defRPr/>
            </a:lvl3pPr>
            <a:lvl4pPr marL="1828800" lvl="3" indent="-342900" algn="l">
              <a:lnSpc>
                <a:spcPct val="90000"/>
              </a:lnSpc>
              <a:spcBef>
                <a:spcPts val="275"/>
              </a:spcBef>
              <a:spcAft>
                <a:spcPts val="0"/>
              </a:spcAft>
              <a:buClr>
                <a:schemeClr val="dk1"/>
              </a:buClr>
              <a:buSzPts val="1800"/>
              <a:buChar char="●"/>
              <a:defRPr/>
            </a:lvl4pPr>
            <a:lvl5pPr marL="2286000" lvl="4" indent="-342900" algn="l">
              <a:lnSpc>
                <a:spcPct val="90000"/>
              </a:lnSpc>
              <a:spcBef>
                <a:spcPts val="275"/>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64" name="Google Shape;64;p65"/>
          <p:cNvSpPr txBox="1">
            <a:spLocks noGrp="1"/>
          </p:cNvSpPr>
          <p:nvPr>
            <p:ph type="body" idx="2"/>
          </p:nvPr>
        </p:nvSpPr>
        <p:spPr>
          <a:xfrm>
            <a:off x="4629150" y="1828803"/>
            <a:ext cx="3886200" cy="4351337"/>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563"/>
              </a:spcBef>
              <a:spcAft>
                <a:spcPts val="0"/>
              </a:spcAft>
              <a:buClr>
                <a:schemeClr val="dk1"/>
              </a:buClr>
              <a:buSzPts val="1800"/>
              <a:buChar char="●"/>
              <a:defRPr/>
            </a:lvl1pPr>
            <a:lvl2pPr marL="914400" lvl="1" indent="-342900" algn="l">
              <a:lnSpc>
                <a:spcPct val="90000"/>
              </a:lnSpc>
              <a:spcBef>
                <a:spcPts val="275"/>
              </a:spcBef>
              <a:spcAft>
                <a:spcPts val="0"/>
              </a:spcAft>
              <a:buClr>
                <a:schemeClr val="dk1"/>
              </a:buClr>
              <a:buSzPts val="1800"/>
              <a:buChar char="●"/>
              <a:defRPr/>
            </a:lvl2pPr>
            <a:lvl3pPr marL="1371600" lvl="2" indent="-342900" algn="l">
              <a:lnSpc>
                <a:spcPct val="90000"/>
              </a:lnSpc>
              <a:spcBef>
                <a:spcPts val="275"/>
              </a:spcBef>
              <a:spcAft>
                <a:spcPts val="0"/>
              </a:spcAft>
              <a:buClr>
                <a:schemeClr val="dk1"/>
              </a:buClr>
              <a:buSzPts val="1800"/>
              <a:buChar char="●"/>
              <a:defRPr/>
            </a:lvl3pPr>
            <a:lvl4pPr marL="1828800" lvl="3" indent="-342900" algn="l">
              <a:lnSpc>
                <a:spcPct val="90000"/>
              </a:lnSpc>
              <a:spcBef>
                <a:spcPts val="275"/>
              </a:spcBef>
              <a:spcAft>
                <a:spcPts val="0"/>
              </a:spcAft>
              <a:buClr>
                <a:schemeClr val="dk1"/>
              </a:buClr>
              <a:buSzPts val="1800"/>
              <a:buChar char="●"/>
              <a:defRPr/>
            </a:lvl4pPr>
            <a:lvl5pPr marL="2286000" lvl="4" indent="-342900" algn="l">
              <a:lnSpc>
                <a:spcPct val="90000"/>
              </a:lnSpc>
              <a:spcBef>
                <a:spcPts val="275"/>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65" name="Google Shape;65;p65"/>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sz="60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65"/>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65"/>
          <p:cNvSpPr txBox="1">
            <a:spLocks noGrp="1"/>
          </p:cNvSpPr>
          <p:nvPr>
            <p:ph type="sldNum" idx="12"/>
          </p:nvPr>
        </p:nvSpPr>
        <p:spPr>
          <a:xfrm>
            <a:off x="6462712" y="6356350"/>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1pPr>
            <a:lvl2pPr marL="0" marR="0" lvl="1"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2pPr>
            <a:lvl3pPr marL="0" marR="0" lvl="2"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3pPr>
            <a:lvl4pPr marL="0" marR="0" lvl="3"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4pPr>
            <a:lvl5pPr marL="0" marR="0" lvl="4"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5pPr>
            <a:lvl6pPr marL="0" marR="0" lvl="5"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6pPr>
            <a:lvl7pPr marL="0" marR="0" lvl="6"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7pPr>
            <a:lvl8pPr marL="0" marR="0" lvl="7"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8pPr>
            <a:lvl9pPr marL="0" marR="0" lvl="8" indent="0" algn="r">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3">
            <a:alphaModFix/>
          </a:blip>
          <a:stretch>
            <a:fillRect/>
          </a:stretch>
        </a:blipFill>
        <a:effectLst/>
      </p:bgPr>
    </p:bg>
    <p:spTree>
      <p:nvGrpSpPr>
        <p:cNvPr id="1" name="Shape 5"/>
        <p:cNvGrpSpPr/>
        <p:nvPr/>
      </p:nvGrpSpPr>
      <p:grpSpPr>
        <a:xfrm>
          <a:off x="0" y="0"/>
          <a:ext cx="0" cy="0"/>
          <a:chOff x="0" y="0"/>
          <a:chExt cx="0" cy="0"/>
        </a:xfrm>
      </p:grpSpPr>
      <p:sp>
        <p:nvSpPr>
          <p:cNvPr id="6" name="Google Shape;6;p54"/>
          <p:cNvSpPr txBox="1">
            <a:spLocks noGrp="1"/>
          </p:cNvSpPr>
          <p:nvPr>
            <p:ph type="title"/>
          </p:nvPr>
        </p:nvSpPr>
        <p:spPr>
          <a:xfrm>
            <a:off x="633412" y="365125"/>
            <a:ext cx="7886700" cy="1325562"/>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SzPts val="1400"/>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lnSpc>
                <a:spcPct val="90000"/>
              </a:lnSpc>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lnSpc>
                <a:spcPct val="90000"/>
              </a:lnSpc>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lnSpc>
                <a:spcPct val="90000"/>
              </a:lnSpc>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lnSpc>
                <a:spcPct val="90000"/>
              </a:lnSpc>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lnSpc>
                <a:spcPct val="90000"/>
              </a:lnSpc>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lnSpc>
                <a:spcPct val="90000"/>
              </a:lnSpc>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7" name="Google Shape;7;p54"/>
          <p:cNvSpPr txBox="1">
            <a:spLocks noGrp="1"/>
          </p:cNvSpPr>
          <p:nvPr>
            <p:ph type="body" idx="1"/>
          </p:nvPr>
        </p:nvSpPr>
        <p:spPr>
          <a:xfrm>
            <a:off x="633412" y="1828800"/>
            <a:ext cx="7886700" cy="4351337"/>
          </a:xfrm>
          <a:prstGeom prst="rect">
            <a:avLst/>
          </a:prstGeom>
          <a:noFill/>
          <a:ln>
            <a:noFill/>
          </a:ln>
        </p:spPr>
        <p:txBody>
          <a:bodyPr spcFirstLastPara="1" wrap="square" lIns="91425" tIns="45700" rIns="91425" bIns="45700" anchor="t" anchorCtr="0">
            <a:noAutofit/>
          </a:bodyPr>
          <a:lstStyle>
            <a:lvl1pPr marL="457200" marR="0" lvl="0" indent="-323850" algn="l" rtl="0">
              <a:lnSpc>
                <a:spcPct val="90000"/>
              </a:lnSpc>
              <a:spcBef>
                <a:spcPts val="563"/>
              </a:spcBef>
              <a:spcAft>
                <a:spcPts val="0"/>
              </a:spcAft>
              <a:buClr>
                <a:schemeClr val="dk1"/>
              </a:buClr>
              <a:buSzPts val="1500"/>
              <a:buFont typeface="Noto Sans Symbols"/>
              <a:buChar char="●"/>
              <a:defRPr sz="1500" b="0" i="0" u="none" strike="noStrike" cap="none">
                <a:solidFill>
                  <a:schemeClr val="dk1"/>
                </a:solidFill>
                <a:latin typeface="Calibri"/>
                <a:ea typeface="Calibri"/>
                <a:cs typeface="Calibri"/>
                <a:sym typeface="Calibri"/>
              </a:defRPr>
            </a:lvl1pPr>
            <a:lvl2pPr marL="914400" marR="0" lvl="1" indent="-311150" algn="l" rtl="0">
              <a:lnSpc>
                <a:spcPct val="90000"/>
              </a:lnSpc>
              <a:spcBef>
                <a:spcPts val="275"/>
              </a:spcBef>
              <a:spcAft>
                <a:spcPts val="0"/>
              </a:spcAft>
              <a:buClr>
                <a:schemeClr val="dk1"/>
              </a:buClr>
              <a:buSzPts val="1300"/>
              <a:buFont typeface="Noto Sans Symbols"/>
              <a:buChar char="●"/>
              <a:defRPr sz="1300" b="0" i="0" u="none" strike="noStrike" cap="none">
                <a:solidFill>
                  <a:schemeClr val="dk1"/>
                </a:solidFill>
                <a:latin typeface="Calibri"/>
                <a:ea typeface="Calibri"/>
                <a:cs typeface="Calibri"/>
                <a:sym typeface="Calibri"/>
              </a:defRPr>
            </a:lvl2pPr>
            <a:lvl3pPr marL="1371600" marR="0" lvl="2" indent="-298450" algn="l" rtl="0">
              <a:lnSpc>
                <a:spcPct val="90000"/>
              </a:lnSpc>
              <a:spcBef>
                <a:spcPts val="275"/>
              </a:spcBef>
              <a:spcAft>
                <a:spcPts val="0"/>
              </a:spcAft>
              <a:buClr>
                <a:schemeClr val="dk1"/>
              </a:buClr>
              <a:buSzPts val="1100"/>
              <a:buFont typeface="Noto Sans Symbols"/>
              <a:buChar char="●"/>
              <a:defRPr sz="1100" b="0" i="0" u="none" strike="noStrike" cap="none">
                <a:solidFill>
                  <a:schemeClr val="dk1"/>
                </a:solidFill>
                <a:latin typeface="Calibri"/>
                <a:ea typeface="Calibri"/>
                <a:cs typeface="Calibri"/>
                <a:sym typeface="Calibri"/>
              </a:defRPr>
            </a:lvl3pPr>
            <a:lvl4pPr marL="1828800" marR="0" lvl="3" indent="-292100" algn="l" rtl="0">
              <a:lnSpc>
                <a:spcPct val="90000"/>
              </a:lnSpc>
              <a:spcBef>
                <a:spcPts val="275"/>
              </a:spcBef>
              <a:spcAft>
                <a:spcPts val="0"/>
              </a:spcAft>
              <a:buClr>
                <a:schemeClr val="dk1"/>
              </a:buClr>
              <a:buSzPts val="1000"/>
              <a:buFont typeface="Noto Sans Symbols"/>
              <a:buChar char="●"/>
              <a:defRPr sz="1000" b="0" i="0" u="none" strike="noStrike" cap="none">
                <a:solidFill>
                  <a:schemeClr val="dk1"/>
                </a:solidFill>
                <a:latin typeface="Calibri"/>
                <a:ea typeface="Calibri"/>
                <a:cs typeface="Calibri"/>
                <a:sym typeface="Calibri"/>
              </a:defRPr>
            </a:lvl4pPr>
            <a:lvl5pPr marL="2286000" marR="0" lvl="4" indent="-292100" algn="l" rtl="0">
              <a:lnSpc>
                <a:spcPct val="90000"/>
              </a:lnSpc>
              <a:spcBef>
                <a:spcPts val="275"/>
              </a:spcBef>
              <a:spcAft>
                <a:spcPts val="0"/>
              </a:spcAft>
              <a:buClr>
                <a:schemeClr val="dk1"/>
              </a:buClr>
              <a:buSzPts val="1000"/>
              <a:buFont typeface="Noto Sans Symbols"/>
              <a:buChar char="●"/>
              <a:defRPr sz="1000" b="0" i="0" u="none" strike="noStrike" cap="none">
                <a:solidFill>
                  <a:schemeClr val="dk1"/>
                </a:solidFill>
                <a:latin typeface="Calibri"/>
                <a:ea typeface="Calibri"/>
                <a:cs typeface="Calibri"/>
                <a:sym typeface="Calibri"/>
              </a:defRPr>
            </a:lvl5pPr>
            <a:lvl6pPr marL="2743200" marR="0" lvl="5" indent="-292925" algn="l" rtl="0">
              <a:spcBef>
                <a:spcPts val="203"/>
              </a:spcBef>
              <a:spcAft>
                <a:spcPts val="0"/>
              </a:spcAft>
              <a:buClr>
                <a:schemeClr val="dk1"/>
              </a:buClr>
              <a:buSzPts val="1013"/>
              <a:buFont typeface="Noto Sans Symbols"/>
              <a:buChar char="●"/>
              <a:defRPr sz="1013" b="0" i="0" u="none" strike="noStrike" cap="none">
                <a:solidFill>
                  <a:schemeClr val="dk1"/>
                </a:solidFill>
                <a:latin typeface="Calibri"/>
                <a:ea typeface="Calibri"/>
                <a:cs typeface="Calibri"/>
                <a:sym typeface="Calibri"/>
              </a:defRPr>
            </a:lvl6pPr>
            <a:lvl7pPr marL="3200400" marR="0" lvl="6" indent="-292925" algn="l" rtl="0">
              <a:spcBef>
                <a:spcPts val="203"/>
              </a:spcBef>
              <a:spcAft>
                <a:spcPts val="0"/>
              </a:spcAft>
              <a:buClr>
                <a:schemeClr val="dk1"/>
              </a:buClr>
              <a:buSzPts val="1013"/>
              <a:buFont typeface="Noto Sans Symbols"/>
              <a:buChar char="●"/>
              <a:defRPr sz="1013" b="0" i="0" u="none" strike="noStrike" cap="none">
                <a:solidFill>
                  <a:schemeClr val="dk1"/>
                </a:solidFill>
                <a:latin typeface="Calibri"/>
                <a:ea typeface="Calibri"/>
                <a:cs typeface="Calibri"/>
                <a:sym typeface="Calibri"/>
              </a:defRPr>
            </a:lvl7pPr>
            <a:lvl8pPr marL="3657600" marR="0" lvl="7" indent="-292925" algn="l" rtl="0">
              <a:spcBef>
                <a:spcPts val="203"/>
              </a:spcBef>
              <a:spcAft>
                <a:spcPts val="0"/>
              </a:spcAft>
              <a:buClr>
                <a:schemeClr val="dk1"/>
              </a:buClr>
              <a:buSzPts val="1013"/>
              <a:buFont typeface="Noto Sans Symbols"/>
              <a:buChar char="●"/>
              <a:defRPr sz="1013" b="0" i="0" u="none" strike="noStrike" cap="none">
                <a:solidFill>
                  <a:schemeClr val="dk1"/>
                </a:solidFill>
                <a:latin typeface="Calibri"/>
                <a:ea typeface="Calibri"/>
                <a:cs typeface="Calibri"/>
                <a:sym typeface="Calibri"/>
              </a:defRPr>
            </a:lvl8pPr>
            <a:lvl9pPr marL="4114800" marR="0" lvl="8" indent="-292925" algn="l" rtl="0">
              <a:spcBef>
                <a:spcPts val="203"/>
              </a:spcBef>
              <a:spcAft>
                <a:spcPts val="0"/>
              </a:spcAft>
              <a:buClr>
                <a:schemeClr val="dk1"/>
              </a:buClr>
              <a:buSzPts val="1013"/>
              <a:buFont typeface="Noto Sans Symbols"/>
              <a:buChar char="●"/>
              <a:defRPr sz="1013" b="0" i="0" u="none" strike="noStrike" cap="none">
                <a:solidFill>
                  <a:schemeClr val="dk1"/>
                </a:solidFill>
                <a:latin typeface="Calibri"/>
                <a:ea typeface="Calibri"/>
                <a:cs typeface="Calibri"/>
                <a:sym typeface="Calibri"/>
              </a:defRPr>
            </a:lvl9pPr>
          </a:lstStyle>
          <a:p>
            <a:endParaRPr/>
          </a:p>
        </p:txBody>
      </p:sp>
      <p:sp>
        <p:nvSpPr>
          <p:cNvPr id="8" name="Google Shape;8;p54"/>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600" b="0" i="0" u="none" strike="noStrike" cap="none">
                <a:solidFill>
                  <a:srgbClr val="FFFFFF"/>
                </a:solidFill>
                <a:latin typeface="Calibri"/>
                <a:ea typeface="Calibri"/>
                <a:cs typeface="Calibri"/>
                <a:sym typeface="Calibri"/>
              </a:defRPr>
            </a:lvl1pPr>
            <a:lvl2pPr marR="0" lvl="1" algn="l" rtl="0">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54"/>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54"/>
          <p:cNvSpPr txBox="1">
            <a:spLocks noGrp="1"/>
          </p:cNvSpPr>
          <p:nvPr>
            <p:ph type="sldNum" idx="12"/>
          </p:nvPr>
        </p:nvSpPr>
        <p:spPr>
          <a:xfrm>
            <a:off x="6462712" y="6356350"/>
            <a:ext cx="20574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FFFFFF"/>
              </a:buClr>
              <a:buSzPts val="600"/>
              <a:buFont typeface="Calibri"/>
              <a:buNone/>
              <a:defRPr sz="600" b="0"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Clr>
                <a:srgbClr val="FFFFFF"/>
              </a:buClr>
              <a:buSzPts val="600"/>
              <a:buFont typeface="Calibri"/>
              <a:buNone/>
              <a:defRPr sz="600" b="0"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Clr>
                <a:srgbClr val="FFFFFF"/>
              </a:buClr>
              <a:buSzPts val="600"/>
              <a:buFont typeface="Calibri"/>
              <a:buNone/>
              <a:defRPr sz="600" b="0"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Clr>
                <a:srgbClr val="FFFFFF"/>
              </a:buClr>
              <a:buSzPts val="600"/>
              <a:buFont typeface="Calibri"/>
              <a:buNone/>
              <a:defRPr sz="600" b="0"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Clr>
                <a:srgbClr val="FFFFFF"/>
              </a:buClr>
              <a:buSzPts val="600"/>
              <a:buFont typeface="Calibri"/>
              <a:buNone/>
              <a:defRPr sz="600" b="0"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Clr>
                <a:srgbClr val="FFFFFF"/>
              </a:buClr>
              <a:buSzPts val="600"/>
              <a:buFont typeface="Calibri"/>
              <a:buNone/>
              <a:defRPr sz="600" b="0"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Clr>
                <a:srgbClr val="FFFFFF"/>
              </a:buClr>
              <a:buSzPts val="600"/>
              <a:buFont typeface="Calibri"/>
              <a:buNone/>
              <a:defRPr sz="600" b="0"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Clr>
                <a:srgbClr val="FFFFFF"/>
              </a:buClr>
              <a:buSzPts val="600"/>
              <a:buFont typeface="Calibri"/>
              <a:buNone/>
              <a:defRPr sz="600" b="0"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Clr>
                <a:srgbClr val="FFFFFF"/>
              </a:buClr>
              <a:buSzPts val="600"/>
              <a:buFont typeface="Calibri"/>
              <a:buNone/>
              <a:defRPr sz="600" b="0" i="0" u="none" strike="noStrike" cap="none">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13">
            <a:alphaModFix/>
          </a:blip>
          <a:stretch>
            <a:fillRect/>
          </a:stretch>
        </a:blipFill>
        <a:effectLst/>
      </p:bgPr>
    </p:bg>
    <p:spTree>
      <p:nvGrpSpPr>
        <p:cNvPr id="1" name="Shape 80"/>
        <p:cNvGrpSpPr/>
        <p:nvPr/>
      </p:nvGrpSpPr>
      <p:grpSpPr>
        <a:xfrm>
          <a:off x="0" y="0"/>
          <a:ext cx="0" cy="0"/>
          <a:chOff x="0" y="0"/>
          <a:chExt cx="0" cy="0"/>
        </a:xfrm>
      </p:grpSpPr>
      <p:sp>
        <p:nvSpPr>
          <p:cNvPr id="81" name="Google Shape;81;p56"/>
          <p:cNvSpPr txBox="1">
            <a:spLocks noGrp="1"/>
          </p:cNvSpPr>
          <p:nvPr>
            <p:ph type="title"/>
          </p:nvPr>
        </p:nvSpPr>
        <p:spPr>
          <a:xfrm>
            <a:off x="633412" y="365125"/>
            <a:ext cx="7886700" cy="1325562"/>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SzPts val="1400"/>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lnSpc>
                <a:spcPct val="90000"/>
              </a:lnSpc>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lnSpc>
                <a:spcPct val="90000"/>
              </a:lnSpc>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lnSpc>
                <a:spcPct val="90000"/>
              </a:lnSpc>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lnSpc>
                <a:spcPct val="90000"/>
              </a:lnSpc>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lnSpc>
                <a:spcPct val="90000"/>
              </a:lnSpc>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lnSpc>
                <a:spcPct val="90000"/>
              </a:lnSpc>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82" name="Google Shape;82;p56"/>
          <p:cNvSpPr txBox="1">
            <a:spLocks noGrp="1"/>
          </p:cNvSpPr>
          <p:nvPr>
            <p:ph type="body" idx="1"/>
          </p:nvPr>
        </p:nvSpPr>
        <p:spPr>
          <a:xfrm>
            <a:off x="633412" y="1828800"/>
            <a:ext cx="7886700" cy="4351337"/>
          </a:xfrm>
          <a:prstGeom prst="rect">
            <a:avLst/>
          </a:prstGeom>
          <a:noFill/>
          <a:ln>
            <a:noFill/>
          </a:ln>
        </p:spPr>
        <p:txBody>
          <a:bodyPr spcFirstLastPara="1" wrap="square" lIns="91425" tIns="45700" rIns="91425" bIns="45700" anchor="t" anchorCtr="0">
            <a:noAutofit/>
          </a:bodyPr>
          <a:lstStyle>
            <a:lvl1pPr marL="457200" marR="0" lvl="0" indent="-323850" algn="l" rtl="0">
              <a:lnSpc>
                <a:spcPct val="90000"/>
              </a:lnSpc>
              <a:spcBef>
                <a:spcPts val="563"/>
              </a:spcBef>
              <a:spcAft>
                <a:spcPts val="0"/>
              </a:spcAft>
              <a:buClr>
                <a:schemeClr val="dk1"/>
              </a:buClr>
              <a:buSzPts val="1500"/>
              <a:buFont typeface="Noto Sans Symbols"/>
              <a:buChar char="●"/>
              <a:defRPr sz="1500" b="0" i="0" u="none" strike="noStrike" cap="none">
                <a:solidFill>
                  <a:schemeClr val="dk1"/>
                </a:solidFill>
                <a:latin typeface="Calibri"/>
                <a:ea typeface="Calibri"/>
                <a:cs typeface="Calibri"/>
                <a:sym typeface="Calibri"/>
              </a:defRPr>
            </a:lvl1pPr>
            <a:lvl2pPr marL="914400" marR="0" lvl="1" indent="-311150" algn="l" rtl="0">
              <a:lnSpc>
                <a:spcPct val="90000"/>
              </a:lnSpc>
              <a:spcBef>
                <a:spcPts val="275"/>
              </a:spcBef>
              <a:spcAft>
                <a:spcPts val="0"/>
              </a:spcAft>
              <a:buClr>
                <a:schemeClr val="dk1"/>
              </a:buClr>
              <a:buSzPts val="1300"/>
              <a:buFont typeface="Noto Sans Symbols"/>
              <a:buChar char="●"/>
              <a:defRPr sz="1300" b="0" i="0" u="none" strike="noStrike" cap="none">
                <a:solidFill>
                  <a:schemeClr val="dk1"/>
                </a:solidFill>
                <a:latin typeface="Calibri"/>
                <a:ea typeface="Calibri"/>
                <a:cs typeface="Calibri"/>
                <a:sym typeface="Calibri"/>
              </a:defRPr>
            </a:lvl2pPr>
            <a:lvl3pPr marL="1371600" marR="0" lvl="2" indent="-298450" algn="l" rtl="0">
              <a:lnSpc>
                <a:spcPct val="90000"/>
              </a:lnSpc>
              <a:spcBef>
                <a:spcPts val="275"/>
              </a:spcBef>
              <a:spcAft>
                <a:spcPts val="0"/>
              </a:spcAft>
              <a:buClr>
                <a:schemeClr val="dk1"/>
              </a:buClr>
              <a:buSzPts val="1100"/>
              <a:buFont typeface="Noto Sans Symbols"/>
              <a:buChar char="●"/>
              <a:defRPr sz="1100" b="0" i="0" u="none" strike="noStrike" cap="none">
                <a:solidFill>
                  <a:schemeClr val="dk1"/>
                </a:solidFill>
                <a:latin typeface="Calibri"/>
                <a:ea typeface="Calibri"/>
                <a:cs typeface="Calibri"/>
                <a:sym typeface="Calibri"/>
              </a:defRPr>
            </a:lvl3pPr>
            <a:lvl4pPr marL="1828800" marR="0" lvl="3" indent="-292100" algn="l" rtl="0">
              <a:lnSpc>
                <a:spcPct val="90000"/>
              </a:lnSpc>
              <a:spcBef>
                <a:spcPts val="275"/>
              </a:spcBef>
              <a:spcAft>
                <a:spcPts val="0"/>
              </a:spcAft>
              <a:buClr>
                <a:schemeClr val="dk1"/>
              </a:buClr>
              <a:buSzPts val="1000"/>
              <a:buFont typeface="Noto Sans Symbols"/>
              <a:buChar char="●"/>
              <a:defRPr sz="1000" b="0" i="0" u="none" strike="noStrike" cap="none">
                <a:solidFill>
                  <a:schemeClr val="dk1"/>
                </a:solidFill>
                <a:latin typeface="Calibri"/>
                <a:ea typeface="Calibri"/>
                <a:cs typeface="Calibri"/>
                <a:sym typeface="Calibri"/>
              </a:defRPr>
            </a:lvl4pPr>
            <a:lvl5pPr marL="2286000" marR="0" lvl="4" indent="-292100" algn="l" rtl="0">
              <a:lnSpc>
                <a:spcPct val="90000"/>
              </a:lnSpc>
              <a:spcBef>
                <a:spcPts val="275"/>
              </a:spcBef>
              <a:spcAft>
                <a:spcPts val="0"/>
              </a:spcAft>
              <a:buClr>
                <a:schemeClr val="dk1"/>
              </a:buClr>
              <a:buSzPts val="1000"/>
              <a:buFont typeface="Noto Sans Symbols"/>
              <a:buChar char="●"/>
              <a:defRPr sz="1000" b="0" i="0" u="none" strike="noStrike" cap="none">
                <a:solidFill>
                  <a:schemeClr val="dk1"/>
                </a:solidFill>
                <a:latin typeface="Calibri"/>
                <a:ea typeface="Calibri"/>
                <a:cs typeface="Calibri"/>
                <a:sym typeface="Calibri"/>
              </a:defRPr>
            </a:lvl5pPr>
            <a:lvl6pPr marL="2743200" marR="0" lvl="5" indent="-292925" algn="l" rtl="0">
              <a:spcBef>
                <a:spcPts val="203"/>
              </a:spcBef>
              <a:spcAft>
                <a:spcPts val="0"/>
              </a:spcAft>
              <a:buClr>
                <a:schemeClr val="dk1"/>
              </a:buClr>
              <a:buSzPts val="1013"/>
              <a:buFont typeface="Noto Sans Symbols"/>
              <a:buChar char="●"/>
              <a:defRPr sz="1013" b="0" i="0" u="none" strike="noStrike" cap="none">
                <a:solidFill>
                  <a:schemeClr val="dk1"/>
                </a:solidFill>
                <a:latin typeface="Calibri"/>
                <a:ea typeface="Calibri"/>
                <a:cs typeface="Calibri"/>
                <a:sym typeface="Calibri"/>
              </a:defRPr>
            </a:lvl6pPr>
            <a:lvl7pPr marL="3200400" marR="0" lvl="6" indent="-292925" algn="l" rtl="0">
              <a:spcBef>
                <a:spcPts val="203"/>
              </a:spcBef>
              <a:spcAft>
                <a:spcPts val="0"/>
              </a:spcAft>
              <a:buClr>
                <a:schemeClr val="dk1"/>
              </a:buClr>
              <a:buSzPts val="1013"/>
              <a:buFont typeface="Noto Sans Symbols"/>
              <a:buChar char="●"/>
              <a:defRPr sz="1013" b="0" i="0" u="none" strike="noStrike" cap="none">
                <a:solidFill>
                  <a:schemeClr val="dk1"/>
                </a:solidFill>
                <a:latin typeface="Calibri"/>
                <a:ea typeface="Calibri"/>
                <a:cs typeface="Calibri"/>
                <a:sym typeface="Calibri"/>
              </a:defRPr>
            </a:lvl7pPr>
            <a:lvl8pPr marL="3657600" marR="0" lvl="7" indent="-292925" algn="l" rtl="0">
              <a:spcBef>
                <a:spcPts val="203"/>
              </a:spcBef>
              <a:spcAft>
                <a:spcPts val="0"/>
              </a:spcAft>
              <a:buClr>
                <a:schemeClr val="dk1"/>
              </a:buClr>
              <a:buSzPts val="1013"/>
              <a:buFont typeface="Noto Sans Symbols"/>
              <a:buChar char="●"/>
              <a:defRPr sz="1013" b="0" i="0" u="none" strike="noStrike" cap="none">
                <a:solidFill>
                  <a:schemeClr val="dk1"/>
                </a:solidFill>
                <a:latin typeface="Calibri"/>
                <a:ea typeface="Calibri"/>
                <a:cs typeface="Calibri"/>
                <a:sym typeface="Calibri"/>
              </a:defRPr>
            </a:lvl8pPr>
            <a:lvl9pPr marL="4114800" marR="0" lvl="8" indent="-292925" algn="l" rtl="0">
              <a:spcBef>
                <a:spcPts val="203"/>
              </a:spcBef>
              <a:spcAft>
                <a:spcPts val="0"/>
              </a:spcAft>
              <a:buClr>
                <a:schemeClr val="dk1"/>
              </a:buClr>
              <a:buSzPts val="1013"/>
              <a:buFont typeface="Noto Sans Symbols"/>
              <a:buChar char="●"/>
              <a:defRPr sz="1013" b="0" i="0" u="none" strike="noStrike" cap="none">
                <a:solidFill>
                  <a:schemeClr val="dk1"/>
                </a:solidFill>
                <a:latin typeface="Calibri"/>
                <a:ea typeface="Calibri"/>
                <a:cs typeface="Calibri"/>
                <a:sym typeface="Calibri"/>
              </a:defRPr>
            </a:lvl9pPr>
          </a:lstStyle>
          <a:p>
            <a:endParaRPr/>
          </a:p>
        </p:txBody>
      </p:sp>
      <p:sp>
        <p:nvSpPr>
          <p:cNvPr id="83" name="Google Shape;83;p56"/>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600" b="0" i="0" u="none">
                <a:solidFill>
                  <a:srgbClr val="FFFFFF"/>
                </a:solidFill>
                <a:latin typeface="Calibri"/>
                <a:ea typeface="Calibri"/>
                <a:cs typeface="Calibri"/>
                <a:sym typeface="Calibri"/>
              </a:defRPr>
            </a:lvl1pPr>
            <a:lvl2pPr marR="0" lvl="1" algn="l" rtl="0">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4" name="Google Shape;84;p56"/>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1800" b="0" i="0" u="none">
                <a:solidFill>
                  <a:schemeClr val="dk1"/>
                </a:solidFill>
                <a:latin typeface="Calibri"/>
                <a:ea typeface="Calibri"/>
                <a:cs typeface="Calibri"/>
                <a:sym typeface="Calibri"/>
              </a:defRPr>
            </a:lvl1pPr>
            <a:lvl2pPr marR="0" lvl="1" algn="l" rtl="0">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5" name="Google Shape;85;p56"/>
          <p:cNvSpPr txBox="1">
            <a:spLocks noGrp="1"/>
          </p:cNvSpPr>
          <p:nvPr>
            <p:ph type="sldNum" idx="12"/>
          </p:nvPr>
        </p:nvSpPr>
        <p:spPr>
          <a:xfrm>
            <a:off x="6462712" y="6356350"/>
            <a:ext cx="20574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Clr>
                <a:srgbClr val="FFFFFF"/>
              </a:buClr>
              <a:buSzPts val="600"/>
              <a:buFont typeface="Calibri"/>
              <a:buNone/>
              <a:defRPr sz="600" b="0" i="0" u="none">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comments" Target="../comments/commen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g"/><Relationship Id="rId7" Type="http://schemas.openxmlformats.org/officeDocument/2006/relationships/image" Target="../media/image21.jpg"/><Relationship Id="rId2" Type="http://schemas.openxmlformats.org/officeDocument/2006/relationships/notesSlide" Target="../notesSlides/notesSlide20.xml"/><Relationship Id="rId1" Type="http://schemas.openxmlformats.org/officeDocument/2006/relationships/slideLayout" Target="../slideLayouts/slideLayout12.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8.jpg"/></Relationships>
</file>

<file path=ppt/slides/_rels/slide2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29.xml"/><Relationship Id="rId1" Type="http://schemas.openxmlformats.org/officeDocument/2006/relationships/slideLayout" Target="../slideLayouts/slideLayout1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2.xml"/><Relationship Id="rId1" Type="http://schemas.openxmlformats.org/officeDocument/2006/relationships/slideLayout" Target="../slideLayouts/slideLayout12.xml"/><Relationship Id="rId5" Type="http://schemas.openxmlformats.org/officeDocument/2006/relationships/image" Target="../media/image33.png"/><Relationship Id="rId4" Type="http://schemas.openxmlformats.org/officeDocument/2006/relationships/image" Target="../media/image32.png"/></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3.xml"/><Relationship Id="rId1" Type="http://schemas.openxmlformats.org/officeDocument/2006/relationships/slideLayout" Target="../slideLayouts/slideLayout12.xml"/><Relationship Id="rId5" Type="http://schemas.openxmlformats.org/officeDocument/2006/relationships/comments" Target="../comments/comment2.xml"/><Relationship Id="rId4" Type="http://schemas.openxmlformats.org/officeDocument/2006/relationships/image" Target="../media/image34.png"/></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5.xml"/><Relationship Id="rId1" Type="http://schemas.openxmlformats.org/officeDocument/2006/relationships/slideLayout" Target="../slideLayouts/slideLayout12.xml"/><Relationship Id="rId4" Type="http://schemas.openxmlformats.org/officeDocument/2006/relationships/image" Target="../media/image35.png"/></Relationships>
</file>

<file path=ppt/slides/_rels/slide3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6.xml"/><Relationship Id="rId1" Type="http://schemas.openxmlformats.org/officeDocument/2006/relationships/slideLayout" Target="../slideLayouts/slideLayout12.xml"/><Relationship Id="rId4" Type="http://schemas.openxmlformats.org/officeDocument/2006/relationships/image" Target="../media/image35.png"/></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7.xml"/><Relationship Id="rId1" Type="http://schemas.openxmlformats.org/officeDocument/2006/relationships/slideLayout" Target="../slideLayouts/slideLayout12.xml"/><Relationship Id="rId5" Type="http://schemas.openxmlformats.org/officeDocument/2006/relationships/image" Target="../media/image29.png"/><Relationship Id="rId4" Type="http://schemas.openxmlformats.org/officeDocument/2006/relationships/image" Target="../media/image36.png"/></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9.xml"/><Relationship Id="rId1" Type="http://schemas.openxmlformats.org/officeDocument/2006/relationships/slideLayout" Target="../slideLayouts/slideLayout12.xml"/><Relationship Id="rId4" Type="http://schemas.openxmlformats.org/officeDocument/2006/relationships/image" Target="../media/image3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0.xml"/><Relationship Id="rId1" Type="http://schemas.openxmlformats.org/officeDocument/2006/relationships/slideLayout" Target="../slideLayouts/slideLayout12.xml"/><Relationship Id="rId4" Type="http://schemas.openxmlformats.org/officeDocument/2006/relationships/image" Target="../media/image41.png"/></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1.xml"/><Relationship Id="rId1" Type="http://schemas.openxmlformats.org/officeDocument/2006/relationships/slideLayout" Target="../slideLayouts/slideLayout12.xml"/><Relationship Id="rId4" Type="http://schemas.openxmlformats.org/officeDocument/2006/relationships/comments" Target="../comments/comment3.xml"/></Relationships>
</file>

<file path=ppt/slides/_rels/slide4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58"/>
        <p:cNvGrpSpPr/>
        <p:nvPr/>
      </p:nvGrpSpPr>
      <p:grpSpPr>
        <a:xfrm>
          <a:off x="0" y="0"/>
          <a:ext cx="0" cy="0"/>
          <a:chOff x="0" y="0"/>
          <a:chExt cx="0" cy="0"/>
        </a:xfrm>
      </p:grpSpPr>
      <p:pic>
        <p:nvPicPr>
          <p:cNvPr id="159" name="Google Shape;159;p1" descr="pasted-image.pdf"/>
          <p:cNvPicPr preferRelativeResize="0"/>
          <p:nvPr/>
        </p:nvPicPr>
        <p:blipFill rotWithShape="1">
          <a:blip r:embed="rId4">
            <a:alphaModFix/>
          </a:blip>
          <a:srcRect l="26205" r="22613"/>
          <a:stretch/>
        </p:blipFill>
        <p:spPr>
          <a:xfrm>
            <a:off x="274637" y="998537"/>
            <a:ext cx="877887" cy="1657350"/>
          </a:xfrm>
          <a:prstGeom prst="rect">
            <a:avLst/>
          </a:prstGeom>
          <a:noFill/>
          <a:ln>
            <a:noFill/>
          </a:ln>
        </p:spPr>
      </p:pic>
      <p:sp>
        <p:nvSpPr>
          <p:cNvPr id="160" name="Google Shape;160;p1"/>
          <p:cNvSpPr txBox="1"/>
          <p:nvPr/>
        </p:nvSpPr>
        <p:spPr>
          <a:xfrm>
            <a:off x="2438400" y="3175000"/>
            <a:ext cx="4267200" cy="800100"/>
          </a:xfrm>
          <a:prstGeom prst="rect">
            <a:avLst/>
          </a:prstGeom>
          <a:noFill/>
          <a:ln>
            <a:noFill/>
          </a:ln>
        </p:spPr>
        <p:txBody>
          <a:bodyPr spcFirstLastPara="1" wrap="square" lIns="38100" tIns="38100" rIns="38100" bIns="381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161" name="Google Shape;161;p1"/>
          <p:cNvSpPr txBox="1"/>
          <p:nvPr/>
        </p:nvSpPr>
        <p:spPr>
          <a:xfrm>
            <a:off x="900112" y="1498600"/>
            <a:ext cx="2538412" cy="939800"/>
          </a:xfrm>
          <a:prstGeom prst="rect">
            <a:avLst/>
          </a:prstGeom>
          <a:noFill/>
          <a:ln>
            <a:noFill/>
          </a:ln>
        </p:spPr>
        <p:txBody>
          <a:bodyPr spcFirstLastPara="1" wrap="square" lIns="38100" tIns="38100" rIns="38100" bIns="38100" anchor="b" anchorCtr="0">
            <a:noAutofit/>
          </a:bodyPr>
          <a:lstStyle/>
          <a:p>
            <a:pPr marL="0" marR="0" lvl="0" indent="0" algn="ctr" rtl="0">
              <a:lnSpc>
                <a:spcPct val="100000"/>
              </a:lnSpc>
              <a:spcBef>
                <a:spcPts val="0"/>
              </a:spcBef>
              <a:spcAft>
                <a:spcPts val="0"/>
              </a:spcAft>
              <a:buClr>
                <a:srgbClr val="FFFFFF"/>
              </a:buClr>
              <a:buSzPts val="1500"/>
              <a:buFont typeface="Calibri"/>
              <a:buNone/>
            </a:pPr>
            <a:r>
              <a:rPr lang="en-US" sz="1500" b="1" i="0" u="none" dirty="0">
                <a:solidFill>
                  <a:srgbClr val="FFFFFF"/>
                </a:solidFill>
                <a:latin typeface="Calibri"/>
                <a:ea typeface="Calibri"/>
                <a:cs typeface="Calibri"/>
                <a:sym typeface="Calibri"/>
              </a:rPr>
              <a:t>Universidad de Chile</a:t>
            </a:r>
            <a:endParaRPr dirty="0"/>
          </a:p>
          <a:p>
            <a:pPr marL="0" marR="0" lvl="0" indent="0" algn="ctr" rtl="0">
              <a:lnSpc>
                <a:spcPct val="100000"/>
              </a:lnSpc>
              <a:spcBef>
                <a:spcPts val="0"/>
              </a:spcBef>
              <a:spcAft>
                <a:spcPts val="0"/>
              </a:spcAft>
              <a:buClr>
                <a:srgbClr val="FFFFFF"/>
              </a:buClr>
              <a:buSzPts val="1500"/>
              <a:buFont typeface="Calibri"/>
              <a:buNone/>
            </a:pPr>
            <a:r>
              <a:rPr lang="en-US" sz="1500" b="0" i="0" u="none" dirty="0" err="1">
                <a:solidFill>
                  <a:srgbClr val="FFFFFF"/>
                </a:solidFill>
                <a:latin typeface="Calibri"/>
                <a:ea typeface="Calibri"/>
                <a:cs typeface="Calibri"/>
                <a:sym typeface="Calibri"/>
              </a:rPr>
              <a:t>Facultad</a:t>
            </a:r>
            <a:r>
              <a:rPr lang="en-US" sz="1500" b="0" i="0" u="none" dirty="0">
                <a:solidFill>
                  <a:srgbClr val="FFFFFF"/>
                </a:solidFill>
                <a:latin typeface="Calibri"/>
                <a:ea typeface="Calibri"/>
                <a:cs typeface="Calibri"/>
                <a:sym typeface="Calibri"/>
              </a:rPr>
              <a:t> de </a:t>
            </a:r>
            <a:r>
              <a:rPr lang="en-US" sz="1500" b="0" i="0" u="none" dirty="0" err="1">
                <a:solidFill>
                  <a:srgbClr val="FFFFFF"/>
                </a:solidFill>
                <a:latin typeface="Calibri"/>
                <a:ea typeface="Calibri"/>
                <a:cs typeface="Calibri"/>
                <a:sym typeface="Calibri"/>
              </a:rPr>
              <a:t>Odontología</a:t>
            </a:r>
            <a:endParaRPr dirty="0"/>
          </a:p>
          <a:p>
            <a:pPr marL="0" marR="0" lvl="0" indent="0" algn="ctr" rtl="0">
              <a:lnSpc>
                <a:spcPct val="100000"/>
              </a:lnSpc>
              <a:spcBef>
                <a:spcPts val="0"/>
              </a:spcBef>
              <a:spcAft>
                <a:spcPts val="0"/>
              </a:spcAft>
              <a:buClr>
                <a:srgbClr val="FFFFFF"/>
              </a:buClr>
              <a:buSzPts val="1500"/>
              <a:buFont typeface="Calibri"/>
              <a:buNone/>
            </a:pPr>
            <a:r>
              <a:rPr lang="en-US" sz="1500" b="0" i="0" u="none" dirty="0">
                <a:solidFill>
                  <a:srgbClr val="FFFFFF"/>
                </a:solidFill>
                <a:latin typeface="Calibri"/>
                <a:ea typeface="Calibri"/>
                <a:cs typeface="Calibri"/>
                <a:sym typeface="Calibri"/>
              </a:rPr>
              <a:t>Escuela de </a:t>
            </a:r>
            <a:r>
              <a:rPr lang="en-US" sz="1500" b="0" i="0" u="none" dirty="0" err="1">
                <a:solidFill>
                  <a:srgbClr val="FFFFFF"/>
                </a:solidFill>
                <a:latin typeface="Calibri"/>
                <a:ea typeface="Calibri"/>
                <a:cs typeface="Calibri"/>
                <a:sym typeface="Calibri"/>
              </a:rPr>
              <a:t>Graduados</a:t>
            </a:r>
            <a:endParaRPr dirty="0"/>
          </a:p>
        </p:txBody>
      </p:sp>
      <p:sp>
        <p:nvSpPr>
          <p:cNvPr id="162" name="Google Shape;162;p1"/>
          <p:cNvSpPr txBox="1"/>
          <p:nvPr/>
        </p:nvSpPr>
        <p:spPr>
          <a:xfrm>
            <a:off x="2726940" y="3175000"/>
            <a:ext cx="3690119" cy="106203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FFFFFF"/>
              </a:buClr>
              <a:buSzPts val="2700"/>
              <a:buFont typeface="Calibri"/>
              <a:buNone/>
            </a:pPr>
            <a:r>
              <a:rPr lang="en-US" sz="2700" b="1" i="0" u="none" dirty="0">
                <a:solidFill>
                  <a:srgbClr val="FFFFFF"/>
                </a:solidFill>
                <a:latin typeface="Calibri"/>
                <a:ea typeface="Calibri"/>
                <a:cs typeface="Calibri"/>
                <a:sym typeface="Calibri"/>
              </a:rPr>
              <a:t>CASO </a:t>
            </a:r>
            <a:r>
              <a:rPr lang="en-US" sz="2700" b="1" i="0" u="none">
                <a:solidFill>
                  <a:srgbClr val="FFFFFF"/>
                </a:solidFill>
                <a:latin typeface="Calibri"/>
                <a:ea typeface="Calibri"/>
                <a:cs typeface="Calibri"/>
                <a:sym typeface="Calibri"/>
              </a:rPr>
              <a:t>CLÍNICO </a:t>
            </a:r>
            <a:endParaRPr dirty="0"/>
          </a:p>
          <a:p>
            <a:pPr marL="0" marR="0" lvl="0" indent="0" algn="ctr" rtl="0">
              <a:lnSpc>
                <a:spcPct val="100000"/>
              </a:lnSpc>
              <a:spcBef>
                <a:spcPts val="0"/>
              </a:spcBef>
              <a:spcAft>
                <a:spcPts val="0"/>
              </a:spcAft>
              <a:buClr>
                <a:srgbClr val="FFFFFF"/>
              </a:buClr>
              <a:buSzPts val="3600"/>
              <a:buFont typeface="Calibri"/>
              <a:buNone/>
            </a:pPr>
            <a:r>
              <a:rPr lang="en-US" sz="3600" b="1" i="0" u="none" dirty="0">
                <a:solidFill>
                  <a:srgbClr val="FFFFFF"/>
                </a:solidFill>
                <a:latin typeface="Calibri"/>
                <a:ea typeface="Calibri"/>
                <a:cs typeface="Calibri"/>
                <a:sym typeface="Calibri"/>
              </a:rPr>
              <a:t>RGO</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10"/>
          <p:cNvSpPr txBox="1">
            <a:spLocks noGrp="1"/>
          </p:cNvSpPr>
          <p:nvPr>
            <p:ph type="body" idx="1"/>
          </p:nvPr>
        </p:nvSpPr>
        <p:spPr>
          <a:xfrm>
            <a:off x="544512" y="2852737"/>
            <a:ext cx="4392612" cy="4525962"/>
          </a:xfrm>
          <a:prstGeom prst="rect">
            <a:avLst/>
          </a:prstGeom>
          <a:noFill/>
          <a:ln>
            <a:noFill/>
          </a:ln>
        </p:spPr>
        <p:txBody>
          <a:bodyPr spcFirstLastPara="1" wrap="square" lIns="91425" tIns="45700" rIns="91425" bIns="45700" anchor="t" anchorCtr="0">
            <a:noAutofit/>
          </a:bodyPr>
          <a:lstStyle/>
          <a:p>
            <a:pPr marL="128587" marR="0" lvl="0" indent="-152400" algn="l" rtl="0">
              <a:lnSpc>
                <a:spcPct val="90000"/>
              </a:lnSpc>
              <a:spcBef>
                <a:spcPts val="0"/>
              </a:spcBef>
              <a:spcAft>
                <a:spcPts val="0"/>
              </a:spcAft>
              <a:buClr>
                <a:schemeClr val="dk1"/>
              </a:buClr>
              <a:buSzPts val="2400"/>
              <a:buFont typeface="Noto Sans Symbols"/>
              <a:buChar char="●"/>
            </a:pPr>
            <a:r>
              <a:rPr lang="en-US" sz="2400" b="0" i="0" u="none">
                <a:solidFill>
                  <a:schemeClr val="dk1"/>
                </a:solidFill>
                <a:latin typeface="Calibri"/>
                <a:ea typeface="Calibri"/>
                <a:cs typeface="Calibri"/>
                <a:sym typeface="Calibri"/>
              </a:rPr>
              <a:t>Línea media facial simétrica</a:t>
            </a:r>
            <a:endParaRPr/>
          </a:p>
          <a:p>
            <a:pPr marL="128587" marR="0" lvl="0" indent="-152400" algn="l" rtl="0">
              <a:lnSpc>
                <a:spcPct val="90000"/>
              </a:lnSpc>
              <a:spcBef>
                <a:spcPts val="500"/>
              </a:spcBef>
              <a:spcAft>
                <a:spcPts val="0"/>
              </a:spcAft>
              <a:buClr>
                <a:schemeClr val="dk1"/>
              </a:buClr>
              <a:buSzPts val="2400"/>
              <a:buFont typeface="Noto Sans Symbols"/>
              <a:buChar char="●"/>
            </a:pPr>
            <a:r>
              <a:rPr lang="en-US" sz="2400" b="0" i="0" u="none">
                <a:solidFill>
                  <a:schemeClr val="dk1"/>
                </a:solidFill>
                <a:latin typeface="Calibri"/>
                <a:ea typeface="Calibri"/>
                <a:cs typeface="Calibri"/>
                <a:sym typeface="Calibri"/>
              </a:rPr>
              <a:t>Proporciones del Rostro:</a:t>
            </a:r>
            <a:endParaRPr/>
          </a:p>
          <a:p>
            <a:pPr marL="257175" marR="0" lvl="1" indent="0" algn="l" rtl="0">
              <a:lnSpc>
                <a:spcPct val="90000"/>
              </a:lnSpc>
              <a:spcBef>
                <a:spcPts val="200"/>
              </a:spcBef>
              <a:spcAft>
                <a:spcPts val="0"/>
              </a:spcAft>
              <a:buClr>
                <a:schemeClr val="dk1"/>
              </a:buClr>
              <a:buSzPts val="2000"/>
              <a:buFont typeface="Noto Sans Symbols"/>
              <a:buNone/>
            </a:pPr>
            <a:r>
              <a:rPr lang="en-US" sz="2000" b="0" i="0" u="none" strike="noStrike" cap="none">
                <a:solidFill>
                  <a:schemeClr val="dk1"/>
                </a:solidFill>
                <a:latin typeface="Calibri"/>
                <a:ea typeface="Calibri"/>
                <a:cs typeface="Calibri"/>
                <a:sym typeface="Calibri"/>
              </a:rPr>
              <a:t>Tercio inferior de rostro disminuido </a:t>
            </a:r>
            <a:endParaRPr/>
          </a:p>
        </p:txBody>
      </p:sp>
      <p:pic>
        <p:nvPicPr>
          <p:cNvPr id="259" name="Google Shape;259;p10"/>
          <p:cNvPicPr preferRelativeResize="0"/>
          <p:nvPr/>
        </p:nvPicPr>
        <p:blipFill rotWithShape="1">
          <a:blip r:embed="rId3">
            <a:alphaModFix/>
          </a:blip>
          <a:srcRect/>
          <a:stretch/>
        </p:blipFill>
        <p:spPr>
          <a:xfrm>
            <a:off x="4294187" y="731837"/>
            <a:ext cx="4392612" cy="5149850"/>
          </a:xfrm>
          <a:prstGeom prst="rect">
            <a:avLst/>
          </a:prstGeom>
          <a:noFill/>
          <a:ln>
            <a:noFill/>
          </a:ln>
        </p:spPr>
      </p:pic>
      <p:grpSp>
        <p:nvGrpSpPr>
          <p:cNvPr id="260" name="Google Shape;260;p10"/>
          <p:cNvGrpSpPr/>
          <p:nvPr/>
        </p:nvGrpSpPr>
        <p:grpSpPr>
          <a:xfrm>
            <a:off x="5688154" y="2114161"/>
            <a:ext cx="1822476" cy="2770425"/>
            <a:chOff x="8264634" y="2809862"/>
            <a:chExt cx="1531621" cy="1546773"/>
          </a:xfrm>
        </p:grpSpPr>
        <p:cxnSp>
          <p:nvCxnSpPr>
            <p:cNvPr id="261" name="Google Shape;261;p10"/>
            <p:cNvCxnSpPr/>
            <p:nvPr/>
          </p:nvCxnSpPr>
          <p:spPr>
            <a:xfrm flipH="1">
              <a:off x="9055793" y="2810987"/>
              <a:ext cx="1335" cy="1545648"/>
            </a:xfrm>
            <a:prstGeom prst="straightConnector1">
              <a:avLst/>
            </a:prstGeom>
            <a:noFill/>
            <a:ln w="38100" cap="flat" cmpd="sng">
              <a:solidFill>
                <a:schemeClr val="accent1"/>
              </a:solidFill>
              <a:prstDash val="solid"/>
              <a:miter lim="800000"/>
              <a:headEnd type="none" w="med" len="med"/>
              <a:tailEnd type="none" w="med" len="med"/>
            </a:ln>
          </p:spPr>
        </p:cxnSp>
        <p:cxnSp>
          <p:nvCxnSpPr>
            <p:cNvPr id="262" name="Google Shape;262;p10"/>
            <p:cNvCxnSpPr/>
            <p:nvPr/>
          </p:nvCxnSpPr>
          <p:spPr>
            <a:xfrm>
              <a:off x="8264634" y="2810987"/>
              <a:ext cx="1476920" cy="0"/>
            </a:xfrm>
            <a:prstGeom prst="straightConnector1">
              <a:avLst/>
            </a:prstGeom>
            <a:noFill/>
            <a:ln w="38100" cap="flat" cmpd="sng">
              <a:solidFill>
                <a:schemeClr val="accent1"/>
              </a:solidFill>
              <a:prstDash val="solid"/>
              <a:miter lim="800000"/>
              <a:headEnd type="none" w="med" len="med"/>
              <a:tailEnd type="none" w="med" len="med"/>
            </a:ln>
          </p:spPr>
        </p:cxnSp>
        <p:cxnSp>
          <p:nvCxnSpPr>
            <p:cNvPr id="263" name="Google Shape;263;p10"/>
            <p:cNvCxnSpPr/>
            <p:nvPr/>
          </p:nvCxnSpPr>
          <p:spPr>
            <a:xfrm>
              <a:off x="8308661" y="3272207"/>
              <a:ext cx="1476921" cy="0"/>
            </a:xfrm>
            <a:prstGeom prst="straightConnector1">
              <a:avLst/>
            </a:prstGeom>
            <a:noFill/>
            <a:ln w="38100" cap="flat" cmpd="sng">
              <a:solidFill>
                <a:schemeClr val="accent1"/>
              </a:solidFill>
              <a:prstDash val="solid"/>
              <a:miter lim="800000"/>
              <a:headEnd type="none" w="med" len="med"/>
              <a:tailEnd type="none" w="med" len="med"/>
            </a:ln>
          </p:spPr>
        </p:cxnSp>
        <p:cxnSp>
          <p:nvCxnSpPr>
            <p:cNvPr id="264" name="Google Shape;264;p10"/>
            <p:cNvCxnSpPr/>
            <p:nvPr/>
          </p:nvCxnSpPr>
          <p:spPr>
            <a:xfrm>
              <a:off x="8319334" y="3859418"/>
              <a:ext cx="1476921" cy="0"/>
            </a:xfrm>
            <a:prstGeom prst="straightConnector1">
              <a:avLst/>
            </a:prstGeom>
            <a:noFill/>
            <a:ln w="38100" cap="flat" cmpd="sng">
              <a:solidFill>
                <a:schemeClr val="accent1"/>
              </a:solidFill>
              <a:prstDash val="solid"/>
              <a:miter lim="800000"/>
              <a:headEnd type="none" w="med" len="med"/>
              <a:tailEnd type="none" w="med" len="med"/>
            </a:ln>
          </p:spPr>
        </p:cxnSp>
        <p:cxnSp>
          <p:nvCxnSpPr>
            <p:cNvPr id="265" name="Google Shape;265;p10"/>
            <p:cNvCxnSpPr/>
            <p:nvPr/>
          </p:nvCxnSpPr>
          <p:spPr>
            <a:xfrm>
              <a:off x="8264634" y="4356635"/>
              <a:ext cx="1476920" cy="0"/>
            </a:xfrm>
            <a:prstGeom prst="straightConnector1">
              <a:avLst/>
            </a:prstGeom>
            <a:noFill/>
            <a:ln w="38100" cap="flat" cmpd="sng">
              <a:solidFill>
                <a:schemeClr val="accent1"/>
              </a:solidFill>
              <a:prstDash val="solid"/>
              <a:miter lim="800000"/>
              <a:headEnd type="none" w="med" len="med"/>
              <a:tailEnd type="none" w="med" len="med"/>
            </a:ln>
          </p:spPr>
        </p:cxnSp>
        <p:cxnSp>
          <p:nvCxnSpPr>
            <p:cNvPr id="266" name="Google Shape;266;p10"/>
            <p:cNvCxnSpPr/>
            <p:nvPr/>
          </p:nvCxnSpPr>
          <p:spPr>
            <a:xfrm flipH="1">
              <a:off x="9371991" y="3275581"/>
              <a:ext cx="18678" cy="573712"/>
            </a:xfrm>
            <a:prstGeom prst="straightConnector1">
              <a:avLst/>
            </a:prstGeom>
            <a:noFill/>
            <a:ln w="38100" cap="flat" cmpd="sng">
              <a:solidFill>
                <a:srgbClr val="FFFF00"/>
              </a:solidFill>
              <a:prstDash val="solid"/>
              <a:miter lim="800000"/>
              <a:headEnd type="none" w="med" len="med"/>
              <a:tailEnd type="none" w="med" len="med"/>
            </a:ln>
          </p:spPr>
        </p:cxnSp>
        <p:cxnSp>
          <p:nvCxnSpPr>
            <p:cNvPr id="267" name="Google Shape;267;p10"/>
            <p:cNvCxnSpPr/>
            <p:nvPr/>
          </p:nvCxnSpPr>
          <p:spPr>
            <a:xfrm>
              <a:off x="8679559" y="3869542"/>
              <a:ext cx="1335" cy="487093"/>
            </a:xfrm>
            <a:prstGeom prst="straightConnector1">
              <a:avLst/>
            </a:prstGeom>
            <a:noFill/>
            <a:ln w="38100" cap="flat" cmpd="sng">
              <a:solidFill>
                <a:srgbClr val="00B050"/>
              </a:solidFill>
              <a:prstDash val="solid"/>
              <a:miter lim="800000"/>
              <a:headEnd type="none" w="med" len="med"/>
              <a:tailEnd type="none" w="med" len="med"/>
            </a:ln>
          </p:spPr>
        </p:cxnSp>
        <p:cxnSp>
          <p:nvCxnSpPr>
            <p:cNvPr id="268" name="Google Shape;268;p10"/>
            <p:cNvCxnSpPr/>
            <p:nvPr/>
          </p:nvCxnSpPr>
          <p:spPr>
            <a:xfrm flipH="1">
              <a:off x="8655544" y="2809862"/>
              <a:ext cx="4003" cy="457845"/>
            </a:xfrm>
            <a:prstGeom prst="straightConnector1">
              <a:avLst/>
            </a:prstGeom>
            <a:noFill/>
            <a:ln w="38100" cap="flat" cmpd="sng">
              <a:solidFill>
                <a:srgbClr val="FF0000"/>
              </a:solidFill>
              <a:prstDash val="solid"/>
              <a:miter lim="800000"/>
              <a:headEnd type="none" w="med" len="med"/>
              <a:tailEnd type="none" w="med" len="med"/>
            </a:ln>
          </p:spPr>
        </p:cxnSp>
      </p:grpSp>
      <p:sp>
        <p:nvSpPr>
          <p:cNvPr id="269" name="Google Shape;269;p10"/>
          <p:cNvSpPr txBox="1"/>
          <p:nvPr/>
        </p:nvSpPr>
        <p:spPr>
          <a:xfrm>
            <a:off x="4427537" y="423862"/>
            <a:ext cx="8275637" cy="862012"/>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EBEBEB"/>
              </a:buClr>
              <a:buSzPts val="1920"/>
              <a:buFont typeface="Noto Sans Symbols"/>
              <a:buChar char="►"/>
            </a:pPr>
            <a:r>
              <a:rPr lang="en-US" sz="2400" b="0" i="0" u="none">
                <a:solidFill>
                  <a:schemeClr val="dk1"/>
                </a:solidFill>
                <a:latin typeface="Calibri"/>
                <a:ea typeface="Calibri"/>
                <a:cs typeface="Calibri"/>
                <a:sym typeface="Calibri"/>
              </a:rPr>
              <a:t>Examen  Clínico Extraoral   04.</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pic>
        <p:nvPicPr>
          <p:cNvPr id="274" name="Google Shape;274;p11"/>
          <p:cNvPicPr preferRelativeResize="0"/>
          <p:nvPr/>
        </p:nvPicPr>
        <p:blipFill rotWithShape="1">
          <a:blip r:embed="rId3">
            <a:alphaModFix/>
          </a:blip>
          <a:srcRect/>
          <a:stretch/>
        </p:blipFill>
        <p:spPr>
          <a:xfrm>
            <a:off x="4294187" y="731837"/>
            <a:ext cx="4392612" cy="5149850"/>
          </a:xfrm>
          <a:prstGeom prst="rect">
            <a:avLst/>
          </a:prstGeom>
          <a:noFill/>
          <a:ln>
            <a:noFill/>
          </a:ln>
        </p:spPr>
      </p:pic>
      <p:grpSp>
        <p:nvGrpSpPr>
          <p:cNvPr id="275" name="Google Shape;275;p11"/>
          <p:cNvGrpSpPr/>
          <p:nvPr/>
        </p:nvGrpSpPr>
        <p:grpSpPr>
          <a:xfrm>
            <a:off x="5564187" y="4005262"/>
            <a:ext cx="1852612" cy="588962"/>
            <a:chOff x="8130744" y="3838225"/>
            <a:chExt cx="2001796" cy="509020"/>
          </a:xfrm>
        </p:grpSpPr>
        <p:cxnSp>
          <p:nvCxnSpPr>
            <p:cNvPr id="276" name="Google Shape;276;p11"/>
            <p:cNvCxnSpPr/>
            <p:nvPr/>
          </p:nvCxnSpPr>
          <p:spPr>
            <a:xfrm>
              <a:off x="8130744" y="3838225"/>
              <a:ext cx="2001796" cy="0"/>
            </a:xfrm>
            <a:prstGeom prst="straightConnector1">
              <a:avLst/>
            </a:prstGeom>
            <a:noFill/>
            <a:ln w="38100" cap="flat" cmpd="sng">
              <a:solidFill>
                <a:schemeClr val="accent1"/>
              </a:solidFill>
              <a:prstDash val="solid"/>
              <a:miter lim="800000"/>
              <a:headEnd type="none" w="med" len="med"/>
              <a:tailEnd type="none" w="med" len="med"/>
            </a:ln>
          </p:spPr>
        </p:cxnSp>
        <p:cxnSp>
          <p:nvCxnSpPr>
            <p:cNvPr id="277" name="Google Shape;277;p11"/>
            <p:cNvCxnSpPr/>
            <p:nvPr/>
          </p:nvCxnSpPr>
          <p:spPr>
            <a:xfrm>
              <a:off x="8130744" y="4031680"/>
              <a:ext cx="2001796" cy="0"/>
            </a:xfrm>
            <a:prstGeom prst="straightConnector1">
              <a:avLst/>
            </a:prstGeom>
            <a:noFill/>
            <a:ln w="38100" cap="flat" cmpd="sng">
              <a:solidFill>
                <a:schemeClr val="accent1"/>
              </a:solidFill>
              <a:prstDash val="solid"/>
              <a:miter lim="800000"/>
              <a:headEnd type="none" w="med" len="med"/>
              <a:tailEnd type="none" w="med" len="med"/>
            </a:ln>
          </p:spPr>
        </p:cxnSp>
        <p:cxnSp>
          <p:nvCxnSpPr>
            <p:cNvPr id="278" name="Google Shape;278;p11"/>
            <p:cNvCxnSpPr/>
            <p:nvPr/>
          </p:nvCxnSpPr>
          <p:spPr>
            <a:xfrm>
              <a:off x="8130744" y="4347245"/>
              <a:ext cx="2001796" cy="0"/>
            </a:xfrm>
            <a:prstGeom prst="straightConnector1">
              <a:avLst/>
            </a:prstGeom>
            <a:noFill/>
            <a:ln w="38100" cap="flat" cmpd="sng">
              <a:solidFill>
                <a:schemeClr val="accent1"/>
              </a:solidFill>
              <a:prstDash val="solid"/>
              <a:miter lim="800000"/>
              <a:headEnd type="none" w="med" len="med"/>
              <a:tailEnd type="none" w="med" len="med"/>
            </a:ln>
          </p:spPr>
        </p:cxnSp>
        <p:cxnSp>
          <p:nvCxnSpPr>
            <p:cNvPr id="279" name="Google Shape;279;p11"/>
            <p:cNvCxnSpPr/>
            <p:nvPr/>
          </p:nvCxnSpPr>
          <p:spPr>
            <a:xfrm>
              <a:off x="8557862" y="3838225"/>
              <a:ext cx="0" cy="193455"/>
            </a:xfrm>
            <a:prstGeom prst="straightConnector1">
              <a:avLst/>
            </a:prstGeom>
            <a:noFill/>
            <a:ln w="38100" cap="flat" cmpd="sng">
              <a:solidFill>
                <a:schemeClr val="accent1"/>
              </a:solidFill>
              <a:prstDash val="solid"/>
              <a:miter lim="800000"/>
              <a:headEnd type="none" w="med" len="med"/>
              <a:tailEnd type="none" w="med" len="med"/>
            </a:ln>
          </p:spPr>
        </p:cxnSp>
        <p:cxnSp>
          <p:nvCxnSpPr>
            <p:cNvPr id="280" name="Google Shape;280;p11"/>
            <p:cNvCxnSpPr/>
            <p:nvPr/>
          </p:nvCxnSpPr>
          <p:spPr>
            <a:xfrm flipH="1">
              <a:off x="9386370" y="4033052"/>
              <a:ext cx="5145" cy="314193"/>
            </a:xfrm>
            <a:prstGeom prst="straightConnector1">
              <a:avLst/>
            </a:prstGeom>
            <a:noFill/>
            <a:ln w="38100" cap="flat" cmpd="sng">
              <a:solidFill>
                <a:schemeClr val="accent1"/>
              </a:solidFill>
              <a:prstDash val="solid"/>
              <a:miter lim="800000"/>
              <a:headEnd type="none" w="med" len="med"/>
              <a:tailEnd type="none" w="med" len="med"/>
            </a:ln>
          </p:spPr>
        </p:cxnSp>
      </p:grpSp>
      <p:sp>
        <p:nvSpPr>
          <p:cNvPr id="281" name="Google Shape;281;p11"/>
          <p:cNvSpPr txBox="1"/>
          <p:nvPr/>
        </p:nvSpPr>
        <p:spPr>
          <a:xfrm>
            <a:off x="611187" y="2565400"/>
            <a:ext cx="4572000" cy="76835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2000"/>
              <a:buFont typeface="Calibri"/>
              <a:buNone/>
            </a:pPr>
            <a:r>
              <a:rPr lang="en-US" sz="2000" b="0" i="0" u="none">
                <a:solidFill>
                  <a:schemeClr val="dk1"/>
                </a:solidFill>
                <a:latin typeface="Calibri"/>
                <a:ea typeface="Calibri"/>
                <a:cs typeface="Calibri"/>
                <a:sym typeface="Calibri"/>
              </a:rPr>
              <a:t>                            1 :2  </a:t>
            </a:r>
            <a:endParaRPr/>
          </a:p>
          <a:p>
            <a:pPr marL="0" marR="0" lvl="0" indent="0" algn="l" rtl="0">
              <a:lnSpc>
                <a:spcPct val="100000"/>
              </a:lnSpc>
              <a:spcBef>
                <a:spcPts val="0"/>
              </a:spcBef>
              <a:spcAft>
                <a:spcPts val="0"/>
              </a:spcAft>
              <a:buClr>
                <a:schemeClr val="dk1"/>
              </a:buClr>
              <a:buSzPts val="2400"/>
              <a:buFont typeface="Calibri"/>
              <a:buNone/>
            </a:pPr>
            <a:r>
              <a:rPr lang="en-US" sz="2400" b="0" i="0" u="none">
                <a:solidFill>
                  <a:schemeClr val="dk1"/>
                </a:solidFill>
                <a:latin typeface="Calibri"/>
                <a:ea typeface="Calibri"/>
                <a:cs typeface="Calibri"/>
                <a:sym typeface="Calibri"/>
              </a:rPr>
              <a:t>Cierre Labial Competente </a:t>
            </a:r>
            <a:endParaRPr/>
          </a:p>
        </p:txBody>
      </p:sp>
      <p:sp>
        <p:nvSpPr>
          <p:cNvPr id="282" name="Google Shape;282;p11"/>
          <p:cNvSpPr txBox="1"/>
          <p:nvPr/>
        </p:nvSpPr>
        <p:spPr>
          <a:xfrm>
            <a:off x="5146675" y="87312"/>
            <a:ext cx="4540250" cy="46196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lt1"/>
              </a:buClr>
              <a:buSzPts val="2400"/>
              <a:buFont typeface="Calibri"/>
              <a:buNone/>
            </a:pPr>
            <a:r>
              <a:rPr lang="en-US" sz="2400" b="0" i="0" u="none">
                <a:solidFill>
                  <a:schemeClr val="lt1"/>
                </a:solidFill>
                <a:latin typeface="Calibri"/>
                <a:ea typeface="Calibri"/>
                <a:cs typeface="Calibri"/>
                <a:sym typeface="Calibri"/>
              </a:rPr>
              <a:t>Exámen Clínico Extraoral   04.</a:t>
            </a:r>
            <a:endParaRPr/>
          </a:p>
        </p:txBody>
      </p:sp>
      <p:sp>
        <p:nvSpPr>
          <p:cNvPr id="283" name="Google Shape;283;p11"/>
          <p:cNvSpPr/>
          <p:nvPr/>
        </p:nvSpPr>
        <p:spPr>
          <a:xfrm>
            <a:off x="622300" y="1792287"/>
            <a:ext cx="4775200" cy="588962"/>
          </a:xfrm>
          <a:prstGeom prst="roundRect">
            <a:avLst>
              <a:gd name="adj" fmla="val 16667"/>
            </a:avLst>
          </a:prstGeom>
          <a:solidFill>
            <a:srgbClr val="B8B8B8">
              <a:alpha val="81568"/>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2400"/>
              <a:buFont typeface="Calibri"/>
              <a:buNone/>
            </a:pPr>
            <a:r>
              <a:rPr lang="en-US" sz="2400" b="0" i="0" u="none">
                <a:solidFill>
                  <a:srgbClr val="FFFFFF"/>
                </a:solidFill>
                <a:latin typeface="Calibri"/>
                <a:ea typeface="Calibri"/>
                <a:cs typeface="Calibri"/>
                <a:sym typeface="Calibri"/>
              </a:rPr>
              <a:t>Proporción de labios</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pic>
        <p:nvPicPr>
          <p:cNvPr id="288" name="Google Shape;288;p12"/>
          <p:cNvPicPr preferRelativeResize="0"/>
          <p:nvPr/>
        </p:nvPicPr>
        <p:blipFill rotWithShape="1">
          <a:blip r:embed="rId3">
            <a:alphaModFix/>
          </a:blip>
          <a:srcRect/>
          <a:stretch/>
        </p:blipFill>
        <p:spPr>
          <a:xfrm>
            <a:off x="3924300" y="1504950"/>
            <a:ext cx="4176712" cy="4794250"/>
          </a:xfrm>
          <a:prstGeom prst="rect">
            <a:avLst/>
          </a:prstGeom>
          <a:noFill/>
          <a:ln w="9525" cap="flat" cmpd="sng">
            <a:solidFill>
              <a:srgbClr val="000000"/>
            </a:solidFill>
            <a:prstDash val="solid"/>
            <a:miter lim="800000"/>
            <a:headEnd type="none" w="sm" len="sm"/>
            <a:tailEnd type="none" w="sm" len="sm"/>
          </a:ln>
        </p:spPr>
      </p:pic>
      <p:sp>
        <p:nvSpPr>
          <p:cNvPr id="289" name="Google Shape;289;p12"/>
          <p:cNvSpPr/>
          <p:nvPr/>
        </p:nvSpPr>
        <p:spPr>
          <a:xfrm>
            <a:off x="588962" y="2025650"/>
            <a:ext cx="3335337" cy="590550"/>
          </a:xfrm>
          <a:prstGeom prst="roundRect">
            <a:avLst>
              <a:gd name="adj" fmla="val 16667"/>
            </a:avLst>
          </a:prstGeom>
          <a:solidFill>
            <a:srgbClr val="B8B8B8">
              <a:alpha val="81568"/>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2400"/>
              <a:buFont typeface="Calibri"/>
              <a:buNone/>
            </a:pPr>
            <a:r>
              <a:rPr lang="en-US" sz="2400" b="0" i="0" u="none">
                <a:solidFill>
                  <a:srgbClr val="FFFFFF"/>
                </a:solidFill>
                <a:latin typeface="Calibri"/>
                <a:ea typeface="Calibri"/>
                <a:cs typeface="Calibri"/>
                <a:sym typeface="Calibri"/>
              </a:rPr>
              <a:t>Regla de los quintos</a:t>
            </a:r>
            <a:endParaRPr/>
          </a:p>
        </p:txBody>
      </p:sp>
      <p:sp>
        <p:nvSpPr>
          <p:cNvPr id="290" name="Google Shape;290;p12"/>
          <p:cNvSpPr txBox="1"/>
          <p:nvPr/>
        </p:nvSpPr>
        <p:spPr>
          <a:xfrm>
            <a:off x="406400" y="3224212"/>
            <a:ext cx="3086100" cy="1569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2400"/>
              <a:buFont typeface="Calibri"/>
              <a:buNone/>
            </a:pPr>
            <a:r>
              <a:rPr lang="en-US" sz="2400" b="0" i="0" u="none">
                <a:solidFill>
                  <a:schemeClr val="dk1"/>
                </a:solidFill>
                <a:latin typeface="Calibri"/>
                <a:ea typeface="Calibri"/>
                <a:cs typeface="Calibri"/>
                <a:sym typeface="Calibri"/>
              </a:rPr>
              <a:t>Quinto medio</a:t>
            </a:r>
            <a:r>
              <a:rPr lang="en-US" sz="2400">
                <a:solidFill>
                  <a:schemeClr val="dk1"/>
                </a:solidFill>
                <a:latin typeface="Calibri"/>
                <a:ea typeface="Calibri"/>
                <a:cs typeface="Calibri"/>
                <a:sym typeface="Calibri"/>
              </a:rPr>
              <a:t> disminui</a:t>
            </a:r>
            <a:r>
              <a:rPr lang="en-US" sz="2400" b="0" i="0" u="none">
                <a:solidFill>
                  <a:schemeClr val="dk1"/>
                </a:solidFill>
                <a:latin typeface="Calibri"/>
                <a:ea typeface="Calibri"/>
                <a:cs typeface="Calibri"/>
                <a:sym typeface="Calibri"/>
              </a:rPr>
              <a:t>do y quinto externo izquierdo disminuido </a:t>
            </a:r>
            <a:endParaRPr/>
          </a:p>
        </p:txBody>
      </p:sp>
      <p:sp>
        <p:nvSpPr>
          <p:cNvPr id="291" name="Google Shape;291;p12"/>
          <p:cNvSpPr txBox="1"/>
          <p:nvPr/>
        </p:nvSpPr>
        <p:spPr>
          <a:xfrm>
            <a:off x="4572000" y="404812"/>
            <a:ext cx="8275637" cy="862012"/>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EBEBEB"/>
              </a:buClr>
              <a:buSzPts val="1920"/>
              <a:buFont typeface="Noto Sans Symbols"/>
              <a:buChar char="►"/>
            </a:pPr>
            <a:r>
              <a:rPr lang="en-US" sz="2400" b="0" i="0" u="none">
                <a:solidFill>
                  <a:schemeClr val="dk1"/>
                </a:solidFill>
                <a:latin typeface="Calibri"/>
                <a:ea typeface="Calibri"/>
                <a:cs typeface="Calibri"/>
                <a:sym typeface="Calibri"/>
              </a:rPr>
              <a:t>Examen  Clínico Extraoral   04.</a:t>
            </a:r>
            <a:endParaRPr/>
          </a:p>
        </p:txBody>
      </p:sp>
      <p:cxnSp>
        <p:nvCxnSpPr>
          <p:cNvPr id="292" name="Google Shape;292;p12"/>
          <p:cNvCxnSpPr/>
          <p:nvPr/>
        </p:nvCxnSpPr>
        <p:spPr>
          <a:xfrm>
            <a:off x="4643437" y="2895600"/>
            <a:ext cx="0" cy="3397250"/>
          </a:xfrm>
          <a:prstGeom prst="straightConnector1">
            <a:avLst/>
          </a:prstGeom>
          <a:noFill/>
          <a:ln w="12700" cap="flat" cmpd="sng">
            <a:solidFill>
              <a:schemeClr val="accent1"/>
            </a:solidFill>
            <a:prstDash val="solid"/>
            <a:miter lim="800000"/>
            <a:headEnd type="none" w="med" len="med"/>
            <a:tailEnd type="none" w="med" len="med"/>
          </a:ln>
        </p:spPr>
      </p:cxnSp>
      <p:cxnSp>
        <p:nvCxnSpPr>
          <p:cNvPr id="293" name="Google Shape;293;p12"/>
          <p:cNvCxnSpPr/>
          <p:nvPr/>
        </p:nvCxnSpPr>
        <p:spPr>
          <a:xfrm>
            <a:off x="5148262" y="2924175"/>
            <a:ext cx="0" cy="3397250"/>
          </a:xfrm>
          <a:prstGeom prst="straightConnector1">
            <a:avLst/>
          </a:prstGeom>
          <a:noFill/>
          <a:ln w="12700" cap="flat" cmpd="sng">
            <a:solidFill>
              <a:schemeClr val="accent1"/>
            </a:solidFill>
            <a:prstDash val="solid"/>
            <a:miter lim="800000"/>
            <a:headEnd type="none" w="med" len="med"/>
            <a:tailEnd type="none" w="med" len="med"/>
          </a:ln>
        </p:spPr>
      </p:cxnSp>
      <p:cxnSp>
        <p:nvCxnSpPr>
          <p:cNvPr id="294" name="Google Shape;294;p12"/>
          <p:cNvCxnSpPr/>
          <p:nvPr/>
        </p:nvCxnSpPr>
        <p:spPr>
          <a:xfrm>
            <a:off x="5822950" y="2924175"/>
            <a:ext cx="0" cy="3397250"/>
          </a:xfrm>
          <a:prstGeom prst="straightConnector1">
            <a:avLst/>
          </a:prstGeom>
          <a:noFill/>
          <a:ln w="12700" cap="flat" cmpd="sng">
            <a:solidFill>
              <a:schemeClr val="accent1"/>
            </a:solidFill>
            <a:prstDash val="solid"/>
            <a:miter lim="800000"/>
            <a:headEnd type="none" w="med" len="med"/>
            <a:tailEnd type="none" w="med" len="med"/>
          </a:ln>
        </p:spPr>
      </p:cxnSp>
      <p:cxnSp>
        <p:nvCxnSpPr>
          <p:cNvPr id="295" name="Google Shape;295;p12"/>
          <p:cNvCxnSpPr/>
          <p:nvPr/>
        </p:nvCxnSpPr>
        <p:spPr>
          <a:xfrm>
            <a:off x="6386512" y="2844800"/>
            <a:ext cx="0" cy="3397250"/>
          </a:xfrm>
          <a:prstGeom prst="straightConnector1">
            <a:avLst/>
          </a:prstGeom>
          <a:noFill/>
          <a:ln w="12700" cap="flat" cmpd="sng">
            <a:solidFill>
              <a:schemeClr val="accent1"/>
            </a:solidFill>
            <a:prstDash val="solid"/>
            <a:miter lim="800000"/>
            <a:headEnd type="none" w="med" len="med"/>
            <a:tailEnd type="none" w="med" len="med"/>
          </a:ln>
        </p:spPr>
      </p:cxnSp>
      <p:cxnSp>
        <p:nvCxnSpPr>
          <p:cNvPr id="296" name="Google Shape;296;p12"/>
          <p:cNvCxnSpPr/>
          <p:nvPr/>
        </p:nvCxnSpPr>
        <p:spPr>
          <a:xfrm>
            <a:off x="7056437" y="2844800"/>
            <a:ext cx="0" cy="3397250"/>
          </a:xfrm>
          <a:prstGeom prst="straightConnector1">
            <a:avLst/>
          </a:prstGeom>
          <a:noFill/>
          <a:ln w="12700" cap="flat" cmpd="sng">
            <a:solidFill>
              <a:schemeClr val="accent1"/>
            </a:solidFill>
            <a:prstDash val="solid"/>
            <a:miter lim="800000"/>
            <a:headEnd type="none" w="med" len="med"/>
            <a:tailEnd type="none" w="med" len="med"/>
          </a:ln>
        </p:spPr>
      </p:cxnSp>
      <p:cxnSp>
        <p:nvCxnSpPr>
          <p:cNvPr id="297" name="Google Shape;297;p12"/>
          <p:cNvCxnSpPr/>
          <p:nvPr/>
        </p:nvCxnSpPr>
        <p:spPr>
          <a:xfrm>
            <a:off x="7524750" y="2924175"/>
            <a:ext cx="0" cy="3397250"/>
          </a:xfrm>
          <a:prstGeom prst="straightConnector1">
            <a:avLst/>
          </a:prstGeom>
          <a:noFill/>
          <a:ln w="12700" cap="flat" cmpd="sng">
            <a:solidFill>
              <a:schemeClr val="accent1"/>
            </a:solidFill>
            <a:prstDash val="solid"/>
            <a:miter lim="800000"/>
            <a:headEnd type="none" w="med" len="med"/>
            <a:tailEnd type="none" w="med" len="med"/>
          </a:ln>
        </p:spPr>
      </p:cxnSp>
      <p:sp>
        <p:nvSpPr>
          <p:cNvPr id="298" name="Google Shape;298;p12"/>
          <p:cNvSpPr txBox="1"/>
          <p:nvPr/>
        </p:nvSpPr>
        <p:spPr>
          <a:xfrm>
            <a:off x="6381750" y="3887787"/>
            <a:ext cx="677862" cy="501650"/>
          </a:xfrm>
          <a:prstGeom prst="rect">
            <a:avLst/>
          </a:prstGeom>
          <a:noFill/>
          <a:ln w="127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299" name="Google Shape;299;p12"/>
          <p:cNvSpPr txBox="1"/>
          <p:nvPr/>
        </p:nvSpPr>
        <p:spPr>
          <a:xfrm>
            <a:off x="5137150" y="3922712"/>
            <a:ext cx="676275" cy="493712"/>
          </a:xfrm>
          <a:prstGeom prst="rect">
            <a:avLst/>
          </a:prstGeom>
          <a:noFill/>
          <a:ln w="127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300" name="Google Shape;300;p12"/>
          <p:cNvSpPr txBox="1"/>
          <p:nvPr/>
        </p:nvSpPr>
        <p:spPr>
          <a:xfrm>
            <a:off x="5767387" y="4581525"/>
            <a:ext cx="676275" cy="501650"/>
          </a:xfrm>
          <a:prstGeom prst="rect">
            <a:avLst/>
          </a:prstGeom>
          <a:noFill/>
          <a:ln w="127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301" name="Google Shape;301;p12"/>
          <p:cNvSpPr txBox="1"/>
          <p:nvPr/>
        </p:nvSpPr>
        <p:spPr>
          <a:xfrm>
            <a:off x="7062787" y="4594225"/>
            <a:ext cx="677862" cy="501650"/>
          </a:xfrm>
          <a:prstGeom prst="rect">
            <a:avLst/>
          </a:prstGeom>
          <a:noFill/>
          <a:ln w="127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302" name="Google Shape;302;p12"/>
          <p:cNvSpPr txBox="1"/>
          <p:nvPr/>
        </p:nvSpPr>
        <p:spPr>
          <a:xfrm>
            <a:off x="4470400" y="4594225"/>
            <a:ext cx="677862" cy="501650"/>
          </a:xfrm>
          <a:prstGeom prst="rect">
            <a:avLst/>
          </a:prstGeom>
          <a:noFill/>
          <a:ln w="127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pic>
        <p:nvPicPr>
          <p:cNvPr id="307" name="Google Shape;307;p13"/>
          <p:cNvPicPr preferRelativeResize="0"/>
          <p:nvPr/>
        </p:nvPicPr>
        <p:blipFill rotWithShape="1">
          <a:blip r:embed="rId3">
            <a:alphaModFix/>
          </a:blip>
          <a:srcRect/>
          <a:stretch/>
        </p:blipFill>
        <p:spPr>
          <a:xfrm>
            <a:off x="4294187" y="731837"/>
            <a:ext cx="4392612" cy="5149850"/>
          </a:xfrm>
          <a:prstGeom prst="rect">
            <a:avLst/>
          </a:prstGeom>
          <a:noFill/>
          <a:ln>
            <a:noFill/>
          </a:ln>
        </p:spPr>
      </p:pic>
      <p:grpSp>
        <p:nvGrpSpPr>
          <p:cNvPr id="308" name="Google Shape;308;p13"/>
          <p:cNvGrpSpPr/>
          <p:nvPr/>
        </p:nvGrpSpPr>
        <p:grpSpPr>
          <a:xfrm>
            <a:off x="506412" y="1898650"/>
            <a:ext cx="5183187" cy="4208462"/>
            <a:chOff x="1019906" y="2561115"/>
            <a:chExt cx="5184110" cy="4208052"/>
          </a:xfrm>
        </p:grpSpPr>
        <p:sp>
          <p:nvSpPr>
            <p:cNvPr id="309" name="Google Shape;309;p13"/>
            <p:cNvSpPr/>
            <p:nvPr/>
          </p:nvSpPr>
          <p:spPr>
            <a:xfrm>
              <a:off x="1019906" y="2561115"/>
              <a:ext cx="4774462" cy="590492"/>
            </a:xfrm>
            <a:prstGeom prst="roundRect">
              <a:avLst>
                <a:gd name="adj" fmla="val 16667"/>
              </a:avLst>
            </a:prstGeom>
            <a:solidFill>
              <a:srgbClr val="B8B8B8">
                <a:alpha val="81568"/>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2400"/>
                <a:buFont typeface="Calibri"/>
                <a:buNone/>
              </a:pPr>
              <a:r>
                <a:rPr lang="en-US" sz="2400" b="0" i="0" u="none">
                  <a:solidFill>
                    <a:srgbClr val="FFFFFF"/>
                  </a:solidFill>
                  <a:latin typeface="Calibri"/>
                  <a:ea typeface="Calibri"/>
                  <a:cs typeface="Calibri"/>
                  <a:sym typeface="Calibri"/>
                </a:rPr>
                <a:t>Simetría Vertical</a:t>
              </a:r>
              <a:endParaRPr/>
            </a:p>
          </p:txBody>
        </p:sp>
        <p:sp>
          <p:nvSpPr>
            <p:cNvPr id="310" name="Google Shape;310;p13"/>
            <p:cNvSpPr txBox="1"/>
            <p:nvPr/>
          </p:nvSpPr>
          <p:spPr>
            <a:xfrm>
              <a:off x="1094531" y="3246848"/>
              <a:ext cx="5109485" cy="3522319"/>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lt1"/>
                </a:buClr>
                <a:buSzPts val="2400"/>
                <a:buFont typeface="Calibri"/>
                <a:buNone/>
              </a:pPr>
              <a:r>
                <a:rPr lang="en-US" sz="2400" b="0" i="0" u="none">
                  <a:solidFill>
                    <a:schemeClr val="lt1"/>
                  </a:solidFill>
                  <a:latin typeface="Calibri"/>
                  <a:ea typeface="Calibri"/>
                  <a:cs typeface="Calibri"/>
                  <a:sym typeface="Calibri"/>
                </a:rPr>
                <a:t>LABIOS SUPERIOR E INFERIOR NORMAL</a:t>
              </a:r>
              <a:endParaRPr/>
            </a:p>
            <a:p>
              <a:pPr marL="0" marR="0" lvl="0" indent="0" algn="l" rtl="0">
                <a:lnSpc>
                  <a:spcPct val="100000"/>
                </a:lnSpc>
                <a:spcBef>
                  <a:spcPts val="1000"/>
                </a:spcBef>
                <a:spcAft>
                  <a:spcPts val="0"/>
                </a:spcAft>
                <a:buClr>
                  <a:schemeClr val="lt1"/>
                </a:buClr>
                <a:buSzPts val="2400"/>
                <a:buFont typeface="Calibri"/>
                <a:buNone/>
              </a:pPr>
              <a:r>
                <a:rPr lang="en-US" sz="2400" b="0" i="0" u="none">
                  <a:solidFill>
                    <a:schemeClr val="lt1"/>
                  </a:solidFill>
                  <a:latin typeface="Calibri"/>
                  <a:ea typeface="Calibri"/>
                  <a:cs typeface="Calibri"/>
                  <a:sym typeface="Calibri"/>
                </a:rPr>
                <a:t>COMISURAS SIMÉTRICAS</a:t>
              </a:r>
              <a:endParaRPr/>
            </a:p>
            <a:p>
              <a:pPr marL="0" marR="0" lvl="0" indent="0" algn="l" rtl="0">
                <a:lnSpc>
                  <a:spcPct val="100000"/>
                </a:lnSpc>
                <a:spcBef>
                  <a:spcPts val="1000"/>
                </a:spcBef>
                <a:spcAft>
                  <a:spcPts val="0"/>
                </a:spcAft>
                <a:buClr>
                  <a:schemeClr val="lt1"/>
                </a:buClr>
                <a:buSzPts val="2400"/>
                <a:buFont typeface="Calibri"/>
                <a:buNone/>
              </a:pPr>
              <a:r>
                <a:rPr lang="en-US" sz="2400" b="0" i="0" u="none">
                  <a:solidFill>
                    <a:schemeClr val="lt1"/>
                  </a:solidFill>
                  <a:latin typeface="Calibri"/>
                  <a:ea typeface="Calibri"/>
                  <a:cs typeface="Calibri"/>
                  <a:sym typeface="Calibri"/>
                </a:rPr>
                <a:t>HEMIFACIES SIMÉTRICAS</a:t>
              </a:r>
              <a:endParaRPr/>
            </a:p>
            <a:p>
              <a:pPr marL="0" marR="0" lvl="0" indent="0" algn="l" rtl="0">
                <a:lnSpc>
                  <a:spcPct val="100000"/>
                </a:lnSpc>
                <a:spcBef>
                  <a:spcPts val="1000"/>
                </a:spcBef>
                <a:spcAft>
                  <a:spcPts val="0"/>
                </a:spcAft>
                <a:buClr>
                  <a:schemeClr val="lt1"/>
                </a:buClr>
                <a:buSzPts val="2400"/>
                <a:buFont typeface="Calibri"/>
                <a:buNone/>
              </a:pPr>
              <a:r>
                <a:rPr lang="en-US" sz="2400" b="0" i="0" u="none">
                  <a:solidFill>
                    <a:schemeClr val="lt1"/>
                  </a:solidFill>
                  <a:latin typeface="Calibri"/>
                  <a:ea typeface="Calibri"/>
                  <a:cs typeface="Calibri"/>
                  <a:sym typeface="Calibri"/>
                </a:rPr>
                <a:t>CIERRE LABIAL COMPETENTE </a:t>
              </a:r>
              <a:endParaRPr/>
            </a:p>
            <a:p>
              <a:pPr marL="0" marR="0" lvl="0" indent="0" algn="l" rtl="0">
                <a:lnSpc>
                  <a:spcPct val="100000"/>
                </a:lnSpc>
                <a:spcBef>
                  <a:spcPts val="0"/>
                </a:spcBef>
                <a:spcAft>
                  <a:spcPts val="0"/>
                </a:spcAft>
                <a:buNone/>
              </a:pPr>
              <a:endParaRPr sz="2400" b="0" i="0" u="none">
                <a:solidFill>
                  <a:schemeClr val="lt1"/>
                </a:solidFill>
                <a:latin typeface="Calibri"/>
                <a:ea typeface="Calibri"/>
                <a:cs typeface="Calibri"/>
                <a:sym typeface="Calibri"/>
              </a:endParaRPr>
            </a:p>
          </p:txBody>
        </p:sp>
      </p:grpSp>
      <p:cxnSp>
        <p:nvCxnSpPr>
          <p:cNvPr id="311" name="Google Shape;311;p13"/>
          <p:cNvCxnSpPr/>
          <p:nvPr/>
        </p:nvCxnSpPr>
        <p:spPr>
          <a:xfrm flipH="1">
            <a:off x="6615112" y="2701925"/>
            <a:ext cx="19050" cy="2239962"/>
          </a:xfrm>
          <a:prstGeom prst="straightConnector1">
            <a:avLst/>
          </a:prstGeom>
          <a:noFill/>
          <a:ln w="38100" cap="flat" cmpd="sng">
            <a:solidFill>
              <a:schemeClr val="accent1"/>
            </a:solidFill>
            <a:prstDash val="solid"/>
            <a:miter lim="800000"/>
            <a:headEnd type="none" w="med" len="med"/>
            <a:tailEnd type="none" w="med" len="med"/>
          </a:ln>
        </p:spPr>
      </p:cxnSp>
      <p:cxnSp>
        <p:nvCxnSpPr>
          <p:cNvPr id="312" name="Google Shape;312;p13"/>
          <p:cNvCxnSpPr/>
          <p:nvPr/>
        </p:nvCxnSpPr>
        <p:spPr>
          <a:xfrm>
            <a:off x="6011862" y="4292600"/>
            <a:ext cx="1347787" cy="0"/>
          </a:xfrm>
          <a:prstGeom prst="straightConnector1">
            <a:avLst/>
          </a:prstGeom>
          <a:noFill/>
          <a:ln w="38100" cap="flat" cmpd="sng">
            <a:solidFill>
              <a:schemeClr val="accent1"/>
            </a:solidFill>
            <a:prstDash val="solid"/>
            <a:miter lim="800000"/>
            <a:headEnd type="none" w="med" len="med"/>
            <a:tailEnd type="none" w="med" len="med"/>
          </a:ln>
        </p:spPr>
      </p:cxnSp>
      <p:sp>
        <p:nvSpPr>
          <p:cNvPr id="313" name="Google Shape;313;p13"/>
          <p:cNvSpPr txBox="1"/>
          <p:nvPr/>
        </p:nvSpPr>
        <p:spPr>
          <a:xfrm>
            <a:off x="4572000" y="404812"/>
            <a:ext cx="8275637" cy="862012"/>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EBEBEB"/>
              </a:buClr>
              <a:buSzPts val="1920"/>
              <a:buFont typeface="Noto Sans Symbols"/>
              <a:buChar char="►"/>
            </a:pPr>
            <a:r>
              <a:rPr lang="en-US" sz="2400" b="0" i="0" u="none">
                <a:solidFill>
                  <a:schemeClr val="dk1"/>
                </a:solidFill>
                <a:latin typeface="Calibri"/>
                <a:ea typeface="Calibri"/>
                <a:cs typeface="Calibri"/>
                <a:sym typeface="Calibri"/>
              </a:rPr>
              <a:t>Examen  Clínico Extraoral   04.</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pic>
        <p:nvPicPr>
          <p:cNvPr id="318" name="Google Shape;318;p14"/>
          <p:cNvPicPr preferRelativeResize="0"/>
          <p:nvPr/>
        </p:nvPicPr>
        <p:blipFill rotWithShape="1">
          <a:blip r:embed="rId3">
            <a:alphaModFix/>
          </a:blip>
          <a:srcRect/>
          <a:stretch/>
        </p:blipFill>
        <p:spPr>
          <a:xfrm>
            <a:off x="4294187" y="731837"/>
            <a:ext cx="4392612" cy="5149850"/>
          </a:xfrm>
          <a:prstGeom prst="rect">
            <a:avLst/>
          </a:prstGeom>
          <a:noFill/>
          <a:ln>
            <a:noFill/>
          </a:ln>
        </p:spPr>
      </p:pic>
      <p:cxnSp>
        <p:nvCxnSpPr>
          <p:cNvPr id="319" name="Google Shape;319;p14"/>
          <p:cNvCxnSpPr/>
          <p:nvPr/>
        </p:nvCxnSpPr>
        <p:spPr>
          <a:xfrm>
            <a:off x="6227762" y="3357562"/>
            <a:ext cx="0" cy="1150937"/>
          </a:xfrm>
          <a:prstGeom prst="straightConnector1">
            <a:avLst/>
          </a:prstGeom>
          <a:noFill/>
          <a:ln w="9525" cap="flat" cmpd="sng">
            <a:solidFill>
              <a:schemeClr val="accent1"/>
            </a:solidFill>
            <a:prstDash val="solid"/>
            <a:miter lim="800000"/>
            <a:headEnd type="none" w="med" len="med"/>
            <a:tailEnd type="none" w="med" len="med"/>
          </a:ln>
        </p:spPr>
      </p:cxnSp>
      <p:cxnSp>
        <p:nvCxnSpPr>
          <p:cNvPr id="320" name="Google Shape;320;p14"/>
          <p:cNvCxnSpPr/>
          <p:nvPr/>
        </p:nvCxnSpPr>
        <p:spPr>
          <a:xfrm>
            <a:off x="6994525" y="3306762"/>
            <a:ext cx="0" cy="1201737"/>
          </a:xfrm>
          <a:prstGeom prst="straightConnector1">
            <a:avLst/>
          </a:prstGeom>
          <a:noFill/>
          <a:ln w="9525" cap="flat" cmpd="sng">
            <a:solidFill>
              <a:schemeClr val="accent1"/>
            </a:solidFill>
            <a:prstDash val="solid"/>
            <a:miter lim="800000"/>
            <a:headEnd type="none" w="med" len="med"/>
            <a:tailEnd type="none" w="med" len="med"/>
          </a:ln>
        </p:spPr>
      </p:cxnSp>
      <p:sp>
        <p:nvSpPr>
          <p:cNvPr id="321" name="Google Shape;321;p14"/>
          <p:cNvSpPr txBox="1"/>
          <p:nvPr/>
        </p:nvSpPr>
        <p:spPr>
          <a:xfrm>
            <a:off x="1258887" y="2492375"/>
            <a:ext cx="3011487" cy="46196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lt1"/>
              </a:buClr>
              <a:buSzPts val="2400"/>
              <a:buFont typeface="Calibri"/>
              <a:buNone/>
            </a:pPr>
            <a:r>
              <a:rPr lang="en-US" sz="2400" b="0" i="0" u="none">
                <a:solidFill>
                  <a:schemeClr val="lt1"/>
                </a:solidFill>
                <a:latin typeface="Calibri"/>
                <a:ea typeface="Calibri"/>
                <a:cs typeface="Calibri"/>
                <a:sym typeface="Calibri"/>
              </a:rPr>
              <a:t>Ancho labial adecuado</a:t>
            </a:r>
            <a:endParaRPr/>
          </a:p>
        </p:txBody>
      </p:sp>
      <p:sp>
        <p:nvSpPr>
          <p:cNvPr id="322" name="Google Shape;322;p14"/>
          <p:cNvSpPr txBox="1"/>
          <p:nvPr/>
        </p:nvSpPr>
        <p:spPr>
          <a:xfrm>
            <a:off x="4649787" y="404812"/>
            <a:ext cx="8275637" cy="862012"/>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EBEBEB"/>
              </a:buClr>
              <a:buSzPts val="1920"/>
              <a:buFont typeface="Noto Sans Symbols"/>
              <a:buChar char="►"/>
            </a:pPr>
            <a:r>
              <a:rPr lang="en-US" sz="2400" b="0" i="0" u="none">
                <a:solidFill>
                  <a:schemeClr val="dk1"/>
                </a:solidFill>
                <a:latin typeface="Calibri"/>
                <a:ea typeface="Calibri"/>
                <a:cs typeface="Calibri"/>
                <a:sym typeface="Calibri"/>
              </a:rPr>
              <a:t>Examen  Clínico Extraoral   04.</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p15"/>
          <p:cNvSpPr txBox="1">
            <a:spLocks noGrp="1"/>
          </p:cNvSpPr>
          <p:nvPr>
            <p:ph type="body" idx="1"/>
          </p:nvPr>
        </p:nvSpPr>
        <p:spPr>
          <a:xfrm>
            <a:off x="7937" y="2322512"/>
            <a:ext cx="4608512" cy="1571625"/>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dk1"/>
              </a:buClr>
              <a:buSzPts val="2400"/>
              <a:buFont typeface="Noto Sans Symbols"/>
              <a:buNone/>
            </a:pPr>
            <a:r>
              <a:rPr lang="en-US" sz="2400" b="0" i="0" u="none">
                <a:solidFill>
                  <a:schemeClr val="dk1"/>
                </a:solidFill>
                <a:latin typeface="Calibri"/>
                <a:ea typeface="Calibri"/>
                <a:cs typeface="Calibri"/>
                <a:sym typeface="Calibri"/>
              </a:rPr>
              <a:t>Línea media facial coincidente con con línea dentaria</a:t>
            </a:r>
            <a:endParaRPr/>
          </a:p>
        </p:txBody>
      </p:sp>
      <p:pic>
        <p:nvPicPr>
          <p:cNvPr id="328" name="Google Shape;328;p15"/>
          <p:cNvPicPr preferRelativeResize="0"/>
          <p:nvPr/>
        </p:nvPicPr>
        <p:blipFill rotWithShape="1">
          <a:blip r:embed="rId3">
            <a:alphaModFix/>
          </a:blip>
          <a:srcRect/>
          <a:stretch/>
        </p:blipFill>
        <p:spPr>
          <a:xfrm>
            <a:off x="3529012" y="1600200"/>
            <a:ext cx="5741987" cy="4702175"/>
          </a:xfrm>
          <a:prstGeom prst="rect">
            <a:avLst/>
          </a:prstGeom>
          <a:noFill/>
          <a:ln>
            <a:noFill/>
          </a:ln>
        </p:spPr>
      </p:pic>
      <p:cxnSp>
        <p:nvCxnSpPr>
          <p:cNvPr id="329" name="Google Shape;329;p15"/>
          <p:cNvCxnSpPr/>
          <p:nvPr/>
        </p:nvCxnSpPr>
        <p:spPr>
          <a:xfrm>
            <a:off x="6430962" y="1384300"/>
            <a:ext cx="0" cy="4702175"/>
          </a:xfrm>
          <a:prstGeom prst="straightConnector1">
            <a:avLst/>
          </a:prstGeom>
          <a:noFill/>
          <a:ln w="19050" cap="flat" cmpd="sng">
            <a:solidFill>
              <a:srgbClr val="00B0F0"/>
            </a:solidFill>
            <a:prstDash val="solid"/>
            <a:miter lim="800000"/>
            <a:headEnd type="none" w="med" len="med"/>
            <a:tailEnd type="none" w="med" len="med"/>
          </a:ln>
        </p:spPr>
      </p:cxnSp>
      <p:sp>
        <p:nvSpPr>
          <p:cNvPr id="330" name="Google Shape;330;p15"/>
          <p:cNvSpPr txBox="1"/>
          <p:nvPr/>
        </p:nvSpPr>
        <p:spPr>
          <a:xfrm>
            <a:off x="250825" y="3417887"/>
            <a:ext cx="4572000" cy="52228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2800"/>
              <a:buFont typeface="Calibri"/>
              <a:buNone/>
            </a:pPr>
            <a:r>
              <a:rPr lang="en-US" sz="2800" b="0" i="0" u="none">
                <a:solidFill>
                  <a:schemeClr val="dk1"/>
                </a:solidFill>
                <a:latin typeface="Calibri"/>
                <a:ea typeface="Calibri"/>
                <a:cs typeface="Calibri"/>
                <a:sym typeface="Calibri"/>
              </a:rPr>
              <a:t>Piel y Cuello: sin alteraciones </a:t>
            </a:r>
            <a:endParaRPr/>
          </a:p>
        </p:txBody>
      </p:sp>
      <p:sp>
        <p:nvSpPr>
          <p:cNvPr id="331" name="Google Shape;331;p15"/>
          <p:cNvSpPr txBox="1"/>
          <p:nvPr/>
        </p:nvSpPr>
        <p:spPr>
          <a:xfrm>
            <a:off x="4572000" y="404812"/>
            <a:ext cx="8275637" cy="862012"/>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EBEBEB"/>
              </a:buClr>
              <a:buSzPts val="1920"/>
              <a:buFont typeface="Noto Sans Symbols"/>
              <a:buChar char="►"/>
            </a:pPr>
            <a:r>
              <a:rPr lang="en-US" sz="2400" b="0" i="0" u="none">
                <a:solidFill>
                  <a:schemeClr val="dk1"/>
                </a:solidFill>
                <a:latin typeface="Calibri"/>
                <a:ea typeface="Calibri"/>
                <a:cs typeface="Calibri"/>
                <a:sym typeface="Calibri"/>
              </a:rPr>
              <a:t>Examen  Clínico Extraoral   04.</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16"/>
          <p:cNvSpPr txBox="1">
            <a:spLocks noGrp="1"/>
          </p:cNvSpPr>
          <p:nvPr>
            <p:ph type="body" idx="1"/>
          </p:nvPr>
        </p:nvSpPr>
        <p:spPr>
          <a:xfrm>
            <a:off x="457200" y="1600200"/>
            <a:ext cx="3467100" cy="4525962"/>
          </a:xfrm>
          <a:prstGeom prst="rect">
            <a:avLst/>
          </a:prstGeom>
          <a:noFill/>
          <a:ln>
            <a:noFill/>
          </a:ln>
        </p:spPr>
        <p:txBody>
          <a:bodyPr spcFirstLastPara="1" wrap="square" lIns="91425" tIns="45700" rIns="91425" bIns="45700" anchor="t" anchorCtr="0">
            <a:noAutofit/>
          </a:bodyPr>
          <a:lstStyle/>
          <a:p>
            <a:pPr marL="128587" marR="0" lvl="0" indent="-152400" algn="l" rtl="0">
              <a:lnSpc>
                <a:spcPct val="90000"/>
              </a:lnSpc>
              <a:spcBef>
                <a:spcPts val="0"/>
              </a:spcBef>
              <a:spcAft>
                <a:spcPts val="0"/>
              </a:spcAft>
              <a:buClr>
                <a:schemeClr val="dk1"/>
              </a:buClr>
              <a:buSzPts val="2400"/>
              <a:buFont typeface="Noto Sans Symbols"/>
              <a:buChar char="●"/>
            </a:pPr>
            <a:r>
              <a:rPr lang="en-US" sz="2400" b="0" i="0" u="none">
                <a:solidFill>
                  <a:schemeClr val="dk1"/>
                </a:solidFill>
                <a:latin typeface="Calibri"/>
                <a:ea typeface="Calibri"/>
                <a:cs typeface="Calibri"/>
                <a:sym typeface="Calibri"/>
              </a:rPr>
              <a:t>Frente: Convexa  </a:t>
            </a:r>
            <a:endParaRPr/>
          </a:p>
          <a:p>
            <a:pPr marL="128587" marR="0" lvl="0" indent="-152400" algn="l" rtl="0">
              <a:lnSpc>
                <a:spcPct val="90000"/>
              </a:lnSpc>
              <a:spcBef>
                <a:spcPts val="500"/>
              </a:spcBef>
              <a:spcAft>
                <a:spcPts val="0"/>
              </a:spcAft>
              <a:buClr>
                <a:schemeClr val="dk1"/>
              </a:buClr>
              <a:buSzPts val="2400"/>
              <a:buFont typeface="Noto Sans Symbols"/>
              <a:buChar char="●"/>
            </a:pPr>
            <a:r>
              <a:rPr lang="en-US" sz="2400" b="0" i="0" u="none">
                <a:solidFill>
                  <a:schemeClr val="dk1"/>
                </a:solidFill>
                <a:latin typeface="Calibri"/>
                <a:ea typeface="Calibri"/>
                <a:cs typeface="Calibri"/>
                <a:sym typeface="Calibri"/>
              </a:rPr>
              <a:t>Nariz: Respigada </a:t>
            </a:r>
            <a:endParaRPr/>
          </a:p>
          <a:p>
            <a:pPr marL="128587" marR="0" lvl="0" indent="-152400" algn="l" rtl="0">
              <a:lnSpc>
                <a:spcPct val="90000"/>
              </a:lnSpc>
              <a:spcBef>
                <a:spcPts val="500"/>
              </a:spcBef>
              <a:spcAft>
                <a:spcPts val="0"/>
              </a:spcAft>
              <a:buClr>
                <a:schemeClr val="dk1"/>
              </a:buClr>
              <a:buSzPts val="2400"/>
              <a:buFont typeface="Noto Sans Symbols"/>
              <a:buChar char="●"/>
            </a:pPr>
            <a:r>
              <a:rPr lang="en-US" sz="2400" b="0" i="0" u="none">
                <a:solidFill>
                  <a:schemeClr val="dk1"/>
                </a:solidFill>
                <a:latin typeface="Calibri"/>
                <a:ea typeface="Calibri"/>
                <a:cs typeface="Calibri"/>
                <a:sym typeface="Calibri"/>
              </a:rPr>
              <a:t>Labio superior levemente retruido e inferior: normal  </a:t>
            </a:r>
            <a:endParaRPr/>
          </a:p>
          <a:p>
            <a:pPr marL="128587" marR="0" lvl="0" indent="-152400" algn="l" rtl="0">
              <a:lnSpc>
                <a:spcPct val="90000"/>
              </a:lnSpc>
              <a:spcBef>
                <a:spcPts val="500"/>
              </a:spcBef>
              <a:spcAft>
                <a:spcPts val="0"/>
              </a:spcAft>
              <a:buClr>
                <a:schemeClr val="dk1"/>
              </a:buClr>
              <a:buSzPts val="2400"/>
              <a:buFont typeface="Noto Sans Symbols"/>
              <a:buChar char="●"/>
            </a:pPr>
            <a:r>
              <a:rPr lang="en-US" sz="2400" b="0" i="0" u="none">
                <a:solidFill>
                  <a:schemeClr val="dk1"/>
                </a:solidFill>
                <a:latin typeface="Calibri"/>
                <a:ea typeface="Calibri"/>
                <a:cs typeface="Calibri"/>
                <a:sym typeface="Calibri"/>
              </a:rPr>
              <a:t>Cierre labial competente </a:t>
            </a:r>
            <a:endParaRPr/>
          </a:p>
          <a:p>
            <a:pPr marL="128587" marR="0" lvl="0" indent="-152400" algn="l" rtl="0">
              <a:lnSpc>
                <a:spcPct val="90000"/>
              </a:lnSpc>
              <a:spcBef>
                <a:spcPts val="500"/>
              </a:spcBef>
              <a:spcAft>
                <a:spcPts val="0"/>
              </a:spcAft>
              <a:buClr>
                <a:schemeClr val="dk1"/>
              </a:buClr>
              <a:buSzPts val="2400"/>
              <a:buFont typeface="Noto Sans Symbols"/>
              <a:buChar char="●"/>
            </a:pPr>
            <a:r>
              <a:rPr lang="en-US" sz="2400" b="0" i="0" u="none">
                <a:solidFill>
                  <a:schemeClr val="dk1"/>
                </a:solidFill>
                <a:latin typeface="Calibri"/>
                <a:ea typeface="Calibri"/>
                <a:cs typeface="Calibri"/>
                <a:sym typeface="Calibri"/>
              </a:rPr>
              <a:t>Surco mentolabial: normal</a:t>
            </a:r>
            <a:endParaRPr/>
          </a:p>
          <a:p>
            <a:pPr marL="128587" marR="0" lvl="0" indent="-152400" algn="l" rtl="0">
              <a:lnSpc>
                <a:spcPct val="90000"/>
              </a:lnSpc>
              <a:spcBef>
                <a:spcPts val="500"/>
              </a:spcBef>
              <a:spcAft>
                <a:spcPts val="0"/>
              </a:spcAft>
              <a:buClr>
                <a:schemeClr val="dk1"/>
              </a:buClr>
              <a:buSzPts val="2400"/>
              <a:buFont typeface="Noto Sans Symbols"/>
              <a:buChar char="●"/>
            </a:pPr>
            <a:r>
              <a:rPr lang="en-US" sz="2400" b="0" i="0" u="none">
                <a:solidFill>
                  <a:schemeClr val="dk1"/>
                </a:solidFill>
                <a:latin typeface="Calibri"/>
                <a:ea typeface="Calibri"/>
                <a:cs typeface="Calibri"/>
                <a:sym typeface="Calibri"/>
              </a:rPr>
              <a:t>Mentón normal</a:t>
            </a:r>
            <a:endParaRPr/>
          </a:p>
        </p:txBody>
      </p:sp>
      <p:pic>
        <p:nvPicPr>
          <p:cNvPr id="337" name="Google Shape;337;p16"/>
          <p:cNvPicPr preferRelativeResize="0"/>
          <p:nvPr/>
        </p:nvPicPr>
        <p:blipFill rotWithShape="1">
          <a:blip r:embed="rId3">
            <a:alphaModFix/>
          </a:blip>
          <a:srcRect/>
          <a:stretch/>
        </p:blipFill>
        <p:spPr>
          <a:xfrm>
            <a:off x="4140200" y="1417637"/>
            <a:ext cx="4248150" cy="4743450"/>
          </a:xfrm>
          <a:prstGeom prst="rect">
            <a:avLst/>
          </a:prstGeom>
          <a:noFill/>
          <a:ln>
            <a:noFill/>
          </a:ln>
        </p:spPr>
      </p:pic>
      <p:sp>
        <p:nvSpPr>
          <p:cNvPr id="338" name="Google Shape;338;p16"/>
          <p:cNvSpPr txBox="1"/>
          <p:nvPr/>
        </p:nvSpPr>
        <p:spPr>
          <a:xfrm>
            <a:off x="3563937" y="0"/>
            <a:ext cx="5895975" cy="862012"/>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lt1"/>
              </a:buClr>
              <a:buSzPts val="2400"/>
              <a:buFont typeface="Calibri"/>
              <a:buNone/>
            </a:pPr>
            <a:r>
              <a:rPr lang="en-US" sz="2400" b="0" i="0" u="none">
                <a:solidFill>
                  <a:schemeClr val="lt1"/>
                </a:solidFill>
                <a:latin typeface="Calibri"/>
                <a:ea typeface="Calibri"/>
                <a:cs typeface="Calibri"/>
                <a:sym typeface="Calibri"/>
              </a:rPr>
              <a:t> Examen Clínico Extraoral de Perfil   05.</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pic>
        <p:nvPicPr>
          <p:cNvPr id="343" name="Google Shape;343;p17"/>
          <p:cNvPicPr preferRelativeResize="0"/>
          <p:nvPr/>
        </p:nvPicPr>
        <p:blipFill rotWithShape="1">
          <a:blip r:embed="rId3">
            <a:alphaModFix/>
          </a:blip>
          <a:srcRect/>
          <a:stretch/>
        </p:blipFill>
        <p:spPr>
          <a:xfrm rot="-180000">
            <a:off x="4716462" y="1268412"/>
            <a:ext cx="4248150" cy="4745037"/>
          </a:xfrm>
          <a:prstGeom prst="rect">
            <a:avLst/>
          </a:prstGeom>
          <a:noFill/>
          <a:ln>
            <a:noFill/>
          </a:ln>
        </p:spPr>
      </p:pic>
      <p:cxnSp>
        <p:nvCxnSpPr>
          <p:cNvPr id="344" name="Google Shape;344;p17"/>
          <p:cNvCxnSpPr/>
          <p:nvPr/>
        </p:nvCxnSpPr>
        <p:spPr>
          <a:xfrm flipH="1">
            <a:off x="8464550" y="2938462"/>
            <a:ext cx="41275" cy="3168650"/>
          </a:xfrm>
          <a:prstGeom prst="straightConnector1">
            <a:avLst/>
          </a:prstGeom>
          <a:noFill/>
          <a:ln w="9525" cap="flat" cmpd="sng">
            <a:solidFill>
              <a:srgbClr val="002060"/>
            </a:solidFill>
            <a:prstDash val="solid"/>
            <a:miter lim="800000"/>
            <a:headEnd type="none" w="med" len="med"/>
            <a:tailEnd type="none" w="med" len="med"/>
          </a:ln>
        </p:spPr>
      </p:cxnSp>
      <p:cxnSp>
        <p:nvCxnSpPr>
          <p:cNvPr id="345" name="Google Shape;345;p17"/>
          <p:cNvCxnSpPr/>
          <p:nvPr/>
        </p:nvCxnSpPr>
        <p:spPr>
          <a:xfrm rot="10800000" flipH="1">
            <a:off x="6288087" y="4076700"/>
            <a:ext cx="2244725" cy="34925"/>
          </a:xfrm>
          <a:prstGeom prst="straightConnector1">
            <a:avLst/>
          </a:prstGeom>
          <a:noFill/>
          <a:ln w="9525" cap="flat" cmpd="sng">
            <a:solidFill>
              <a:srgbClr val="002060"/>
            </a:solidFill>
            <a:prstDash val="solid"/>
            <a:miter lim="800000"/>
            <a:headEnd type="none" w="med" len="med"/>
            <a:tailEnd type="none" w="med" len="med"/>
          </a:ln>
        </p:spPr>
      </p:cxnSp>
      <p:cxnSp>
        <p:nvCxnSpPr>
          <p:cNvPr id="346" name="Google Shape;346;p17"/>
          <p:cNvCxnSpPr/>
          <p:nvPr/>
        </p:nvCxnSpPr>
        <p:spPr>
          <a:xfrm flipH="1">
            <a:off x="8331200" y="4333875"/>
            <a:ext cx="153987" cy="1773237"/>
          </a:xfrm>
          <a:prstGeom prst="straightConnector1">
            <a:avLst/>
          </a:prstGeom>
          <a:noFill/>
          <a:ln w="9525" cap="flat" cmpd="sng">
            <a:solidFill>
              <a:srgbClr val="002060"/>
            </a:solidFill>
            <a:prstDash val="solid"/>
            <a:miter lim="800000"/>
            <a:headEnd type="none" w="med" len="med"/>
            <a:tailEnd type="none" w="med" len="med"/>
          </a:ln>
        </p:spPr>
      </p:cxnSp>
      <p:sp>
        <p:nvSpPr>
          <p:cNvPr id="347" name="Google Shape;347;p17"/>
          <p:cNvSpPr/>
          <p:nvPr/>
        </p:nvSpPr>
        <p:spPr>
          <a:xfrm>
            <a:off x="323850" y="1268412"/>
            <a:ext cx="3960812" cy="588962"/>
          </a:xfrm>
          <a:prstGeom prst="roundRect">
            <a:avLst>
              <a:gd name="adj" fmla="val 16667"/>
            </a:avLst>
          </a:prstGeom>
          <a:solidFill>
            <a:srgbClr val="B8B8B8">
              <a:alpha val="81568"/>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2400"/>
              <a:buFont typeface="Calibri"/>
              <a:buNone/>
            </a:pPr>
            <a:r>
              <a:rPr lang="en-US" sz="2400" b="0" i="0" u="none">
                <a:solidFill>
                  <a:srgbClr val="FFFFFF"/>
                </a:solidFill>
                <a:latin typeface="Calibri"/>
                <a:ea typeface="Calibri"/>
                <a:cs typeface="Calibri"/>
                <a:sym typeface="Calibri"/>
              </a:rPr>
              <a:t>Perfil de Schwarz</a:t>
            </a:r>
            <a:endParaRPr/>
          </a:p>
        </p:txBody>
      </p:sp>
      <p:sp>
        <p:nvSpPr>
          <p:cNvPr id="348" name="Google Shape;348;p17"/>
          <p:cNvSpPr/>
          <p:nvPr/>
        </p:nvSpPr>
        <p:spPr>
          <a:xfrm>
            <a:off x="323850" y="2349500"/>
            <a:ext cx="3671887" cy="588962"/>
          </a:xfrm>
          <a:prstGeom prst="roundRect">
            <a:avLst>
              <a:gd name="adj" fmla="val 16667"/>
            </a:avLst>
          </a:prstGeom>
          <a:solidFill>
            <a:srgbClr val="B8B8B8">
              <a:alpha val="81568"/>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2400"/>
              <a:buFont typeface="Calibri"/>
              <a:buNone/>
            </a:pPr>
            <a:r>
              <a:rPr lang="en-US" sz="2400" b="0" i="0" u="none">
                <a:solidFill>
                  <a:srgbClr val="FFFFFF"/>
                </a:solidFill>
                <a:latin typeface="Calibri"/>
                <a:ea typeface="Calibri"/>
                <a:cs typeface="Calibri"/>
                <a:sym typeface="Calibri"/>
              </a:rPr>
              <a:t>Perfil </a:t>
            </a:r>
            <a:r>
              <a:rPr lang="en-US" sz="2400">
                <a:solidFill>
                  <a:srgbClr val="FFFFFF"/>
                </a:solidFill>
                <a:latin typeface="Calibri"/>
                <a:ea typeface="Calibri"/>
                <a:cs typeface="Calibri"/>
                <a:sym typeface="Calibri"/>
              </a:rPr>
              <a:t>Medio </a:t>
            </a:r>
            <a:r>
              <a:rPr lang="en-US" sz="2400" b="0" i="0" u="none">
                <a:solidFill>
                  <a:srgbClr val="FFFFFF"/>
                </a:solidFill>
                <a:latin typeface="Calibri"/>
                <a:ea typeface="Calibri"/>
                <a:cs typeface="Calibri"/>
                <a:sym typeface="Calibri"/>
              </a:rPr>
              <a:t>Anteinclinado</a:t>
            </a:r>
            <a:endParaRPr/>
          </a:p>
        </p:txBody>
      </p:sp>
      <p:sp>
        <p:nvSpPr>
          <p:cNvPr id="349" name="Google Shape;349;p17"/>
          <p:cNvSpPr txBox="1"/>
          <p:nvPr/>
        </p:nvSpPr>
        <p:spPr>
          <a:xfrm>
            <a:off x="3892550" y="34925"/>
            <a:ext cx="5895975" cy="862012"/>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lt1"/>
              </a:buClr>
              <a:buSzPts val="2400"/>
              <a:buFont typeface="Calibri"/>
              <a:buNone/>
            </a:pPr>
            <a:r>
              <a:rPr lang="en-US" sz="2400" b="0" i="0" u="none">
                <a:solidFill>
                  <a:schemeClr val="lt1"/>
                </a:solidFill>
                <a:latin typeface="Calibri"/>
                <a:ea typeface="Calibri"/>
                <a:cs typeface="Calibri"/>
                <a:sym typeface="Calibri"/>
              </a:rPr>
              <a:t> Examen Clínico Extraoral de Perfil   05.</a:t>
            </a:r>
            <a:endParaRPr/>
          </a:p>
        </p:txBody>
      </p:sp>
      <p:cxnSp>
        <p:nvCxnSpPr>
          <p:cNvPr id="350" name="Google Shape;350;p17"/>
          <p:cNvCxnSpPr/>
          <p:nvPr/>
        </p:nvCxnSpPr>
        <p:spPr>
          <a:xfrm flipH="1">
            <a:off x="8215312" y="4076700"/>
            <a:ext cx="28575" cy="2114550"/>
          </a:xfrm>
          <a:prstGeom prst="straightConnector1">
            <a:avLst/>
          </a:prstGeom>
          <a:noFill/>
          <a:ln w="9525" cap="flat" cmpd="sng">
            <a:solidFill>
              <a:srgbClr val="002060"/>
            </a:solidFill>
            <a:prstDash val="solid"/>
            <a:miter lim="800000"/>
            <a:headEnd type="none" w="med" len="med"/>
            <a:tailEnd type="none" w="med" len="med"/>
          </a:ln>
        </p:spPr>
      </p:cxnSp>
      <p:sp>
        <p:nvSpPr>
          <p:cNvPr id="351" name="Google Shape;351;p17"/>
          <p:cNvSpPr txBox="1"/>
          <p:nvPr/>
        </p:nvSpPr>
        <p:spPr>
          <a:xfrm>
            <a:off x="674687" y="4764087"/>
            <a:ext cx="1749425" cy="36988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1800"/>
              <a:buFont typeface="Calibri"/>
              <a:buNone/>
            </a:pPr>
            <a:r>
              <a:rPr lang="en-US" sz="1800" b="0" i="0" u="none">
                <a:solidFill>
                  <a:schemeClr val="dk1"/>
                </a:solidFill>
                <a:latin typeface="Calibri"/>
                <a:ea typeface="Calibri"/>
                <a:cs typeface="Calibri"/>
                <a:sym typeface="Calibri"/>
              </a:rPr>
              <a:t>posterior recto*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pic>
        <p:nvPicPr>
          <p:cNvPr id="356" name="Google Shape;356;p18"/>
          <p:cNvPicPr preferRelativeResize="0"/>
          <p:nvPr/>
        </p:nvPicPr>
        <p:blipFill rotWithShape="1">
          <a:blip r:embed="rId3">
            <a:alphaModFix/>
          </a:blip>
          <a:srcRect/>
          <a:stretch/>
        </p:blipFill>
        <p:spPr>
          <a:xfrm rot="-240000">
            <a:off x="4743450" y="1298575"/>
            <a:ext cx="4194175" cy="4684712"/>
          </a:xfrm>
          <a:prstGeom prst="rect">
            <a:avLst/>
          </a:prstGeom>
          <a:noFill/>
          <a:ln>
            <a:noFill/>
          </a:ln>
        </p:spPr>
      </p:pic>
      <p:grpSp>
        <p:nvGrpSpPr>
          <p:cNvPr id="357" name="Google Shape;357;p18"/>
          <p:cNvGrpSpPr/>
          <p:nvPr/>
        </p:nvGrpSpPr>
        <p:grpSpPr>
          <a:xfrm>
            <a:off x="6484937" y="2708275"/>
            <a:ext cx="1974850" cy="3421062"/>
            <a:chOff x="8499231" y="3017761"/>
            <a:chExt cx="1287183" cy="2150076"/>
          </a:xfrm>
        </p:grpSpPr>
        <p:cxnSp>
          <p:nvCxnSpPr>
            <p:cNvPr id="358" name="Google Shape;358;p18"/>
            <p:cNvCxnSpPr/>
            <p:nvPr/>
          </p:nvCxnSpPr>
          <p:spPr>
            <a:xfrm>
              <a:off x="9786414" y="3017761"/>
              <a:ext cx="0" cy="2150076"/>
            </a:xfrm>
            <a:prstGeom prst="straightConnector1">
              <a:avLst/>
            </a:prstGeom>
            <a:noFill/>
            <a:ln w="19050" cap="flat" cmpd="sng">
              <a:solidFill>
                <a:srgbClr val="404040"/>
              </a:solidFill>
              <a:prstDash val="solid"/>
              <a:miter lim="800000"/>
              <a:headEnd type="none" w="med" len="med"/>
              <a:tailEnd type="none" w="med" len="med"/>
            </a:ln>
          </p:spPr>
        </p:cxnSp>
        <p:cxnSp>
          <p:nvCxnSpPr>
            <p:cNvPr id="359" name="Google Shape;359;p18"/>
            <p:cNvCxnSpPr/>
            <p:nvPr/>
          </p:nvCxnSpPr>
          <p:spPr>
            <a:xfrm>
              <a:off x="8499231" y="3912712"/>
              <a:ext cx="1287183" cy="11973"/>
            </a:xfrm>
            <a:prstGeom prst="straightConnector1">
              <a:avLst/>
            </a:prstGeom>
            <a:noFill/>
            <a:ln w="19050" cap="flat" cmpd="sng">
              <a:solidFill>
                <a:srgbClr val="404040"/>
              </a:solidFill>
              <a:prstDash val="solid"/>
              <a:miter lim="800000"/>
              <a:headEnd type="none" w="med" len="med"/>
              <a:tailEnd type="none" w="med" len="med"/>
            </a:ln>
          </p:spPr>
        </p:cxnSp>
      </p:grpSp>
      <p:sp>
        <p:nvSpPr>
          <p:cNvPr id="360" name="Google Shape;360;p18"/>
          <p:cNvSpPr/>
          <p:nvPr/>
        </p:nvSpPr>
        <p:spPr>
          <a:xfrm rot="10799415">
            <a:off x="6696275" y="4141913"/>
            <a:ext cx="1763100" cy="1764600"/>
          </a:xfrm>
          <a:prstGeom prst="triangle">
            <a:avLst>
              <a:gd name="adj" fmla="val 0"/>
            </a:avLst>
          </a:prstGeom>
          <a:noFill/>
          <a:ln w="19050" cap="flat" cmpd="sng">
            <a:solidFill>
              <a:srgbClr val="0070C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highlight>
                <a:srgbClr val="0070C0"/>
              </a:highlight>
              <a:latin typeface="Calibri"/>
              <a:ea typeface="Calibri"/>
              <a:cs typeface="Calibri"/>
              <a:sym typeface="Calibri"/>
            </a:endParaRPr>
          </a:p>
        </p:txBody>
      </p:sp>
      <p:sp>
        <p:nvSpPr>
          <p:cNvPr id="361" name="Google Shape;361;p18"/>
          <p:cNvSpPr/>
          <p:nvPr/>
        </p:nvSpPr>
        <p:spPr>
          <a:xfrm rot="-4458631" flipH="1">
            <a:off x="6687773" y="4029291"/>
            <a:ext cx="1457712" cy="1730967"/>
          </a:xfrm>
          <a:prstGeom prst="triangle">
            <a:avLst>
              <a:gd name="adj" fmla="val 9055"/>
            </a:avLst>
          </a:prstGeom>
          <a:noFill/>
          <a:ln w="19050" cap="flat" cmpd="sng">
            <a:solidFill>
              <a:srgbClr val="0070C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highlight>
                <a:srgbClr val="00B0F0"/>
              </a:highlight>
              <a:latin typeface="Calibri"/>
              <a:ea typeface="Calibri"/>
              <a:cs typeface="Calibri"/>
              <a:sym typeface="Calibri"/>
            </a:endParaRPr>
          </a:p>
        </p:txBody>
      </p:sp>
      <p:sp>
        <p:nvSpPr>
          <p:cNvPr id="362" name="Google Shape;362;p18"/>
          <p:cNvSpPr/>
          <p:nvPr/>
        </p:nvSpPr>
        <p:spPr>
          <a:xfrm>
            <a:off x="382587" y="2919412"/>
            <a:ext cx="4108450" cy="590550"/>
          </a:xfrm>
          <a:prstGeom prst="roundRect">
            <a:avLst>
              <a:gd name="adj" fmla="val 16667"/>
            </a:avLst>
          </a:prstGeom>
          <a:solidFill>
            <a:srgbClr val="B8B8B8">
              <a:alpha val="81568"/>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2400"/>
              <a:buFont typeface="Calibri"/>
              <a:buNone/>
            </a:pPr>
            <a:r>
              <a:rPr lang="en-US" sz="2400" b="0" i="0" u="none">
                <a:solidFill>
                  <a:srgbClr val="FFFFFF"/>
                </a:solidFill>
                <a:latin typeface="Calibri"/>
                <a:ea typeface="Calibri"/>
                <a:cs typeface="Calibri"/>
                <a:sym typeface="Calibri"/>
              </a:rPr>
              <a:t>Perfil Posterior Anteinclinado</a:t>
            </a:r>
            <a:endParaRPr/>
          </a:p>
        </p:txBody>
      </p:sp>
      <p:sp>
        <p:nvSpPr>
          <p:cNvPr id="363" name="Google Shape;363;p18"/>
          <p:cNvSpPr/>
          <p:nvPr/>
        </p:nvSpPr>
        <p:spPr>
          <a:xfrm>
            <a:off x="382587" y="1243012"/>
            <a:ext cx="4857750" cy="588962"/>
          </a:xfrm>
          <a:prstGeom prst="roundRect">
            <a:avLst>
              <a:gd name="adj" fmla="val 16667"/>
            </a:avLst>
          </a:prstGeom>
          <a:solidFill>
            <a:srgbClr val="B8B8B8">
              <a:alpha val="81568"/>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2400"/>
              <a:buFont typeface="Calibri"/>
              <a:buNone/>
            </a:pPr>
            <a:r>
              <a:rPr lang="en-US" sz="2400" b="0" i="0" u="none">
                <a:solidFill>
                  <a:srgbClr val="FFFFFF"/>
                </a:solidFill>
                <a:latin typeface="Calibri"/>
                <a:ea typeface="Calibri"/>
                <a:cs typeface="Calibri"/>
                <a:sym typeface="Calibri"/>
              </a:rPr>
              <a:t>Método de la Escuadra</a:t>
            </a:r>
            <a:endParaRPr/>
          </a:p>
        </p:txBody>
      </p:sp>
      <p:sp>
        <p:nvSpPr>
          <p:cNvPr id="364" name="Google Shape;364;p18"/>
          <p:cNvSpPr txBox="1"/>
          <p:nvPr/>
        </p:nvSpPr>
        <p:spPr>
          <a:xfrm>
            <a:off x="3892550" y="34925"/>
            <a:ext cx="5895975" cy="862012"/>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lt1"/>
              </a:buClr>
              <a:buSzPts val="2400"/>
              <a:buFont typeface="Calibri"/>
              <a:buNone/>
            </a:pPr>
            <a:r>
              <a:rPr lang="en-US" sz="2400" b="0" i="0" u="none">
                <a:solidFill>
                  <a:schemeClr val="lt1"/>
                </a:solidFill>
                <a:latin typeface="Calibri"/>
                <a:ea typeface="Calibri"/>
                <a:cs typeface="Calibri"/>
                <a:sym typeface="Calibri"/>
              </a:rPr>
              <a:t> Examen Clínico Extraoral de Perfil   05.</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pic>
        <p:nvPicPr>
          <p:cNvPr id="369" name="Google Shape;369;p19"/>
          <p:cNvPicPr preferRelativeResize="0"/>
          <p:nvPr/>
        </p:nvPicPr>
        <p:blipFill rotWithShape="1">
          <a:blip r:embed="rId3">
            <a:alphaModFix/>
          </a:blip>
          <a:srcRect/>
          <a:stretch/>
        </p:blipFill>
        <p:spPr>
          <a:xfrm>
            <a:off x="4575175" y="1268412"/>
            <a:ext cx="4248150" cy="4745037"/>
          </a:xfrm>
          <a:prstGeom prst="rect">
            <a:avLst/>
          </a:prstGeom>
          <a:noFill/>
          <a:ln w="9525" cap="flat" cmpd="sng">
            <a:solidFill>
              <a:srgbClr val="000000"/>
            </a:solidFill>
            <a:prstDash val="solid"/>
            <a:miter lim="800000"/>
            <a:headEnd type="none" w="sm" len="sm"/>
            <a:tailEnd type="none" w="sm" len="sm"/>
          </a:ln>
        </p:spPr>
      </p:pic>
      <p:cxnSp>
        <p:nvCxnSpPr>
          <p:cNvPr id="370" name="Google Shape;370;p19"/>
          <p:cNvCxnSpPr/>
          <p:nvPr/>
        </p:nvCxnSpPr>
        <p:spPr>
          <a:xfrm>
            <a:off x="8316912" y="3789362"/>
            <a:ext cx="0" cy="1879600"/>
          </a:xfrm>
          <a:prstGeom prst="straightConnector1">
            <a:avLst/>
          </a:prstGeom>
          <a:noFill/>
          <a:ln w="9525" cap="flat" cmpd="sng">
            <a:solidFill>
              <a:srgbClr val="00B0F0"/>
            </a:solidFill>
            <a:prstDash val="solid"/>
            <a:miter lim="800000"/>
            <a:headEnd type="none" w="med" len="med"/>
            <a:tailEnd type="none" w="med" len="med"/>
          </a:ln>
        </p:spPr>
      </p:cxnSp>
      <p:cxnSp>
        <p:nvCxnSpPr>
          <p:cNvPr id="371" name="Google Shape;371;p19"/>
          <p:cNvCxnSpPr/>
          <p:nvPr/>
        </p:nvCxnSpPr>
        <p:spPr>
          <a:xfrm>
            <a:off x="8027987" y="4221162"/>
            <a:ext cx="0" cy="1447800"/>
          </a:xfrm>
          <a:prstGeom prst="straightConnector1">
            <a:avLst/>
          </a:prstGeom>
          <a:noFill/>
          <a:ln w="9525" cap="flat" cmpd="sng">
            <a:solidFill>
              <a:srgbClr val="00B0F0"/>
            </a:solidFill>
            <a:prstDash val="solid"/>
            <a:miter lim="800000"/>
            <a:headEnd type="none" w="med" len="med"/>
            <a:tailEnd type="none" w="med" len="med"/>
          </a:ln>
        </p:spPr>
      </p:cxnSp>
      <p:cxnSp>
        <p:nvCxnSpPr>
          <p:cNvPr id="372" name="Google Shape;372;p19"/>
          <p:cNvCxnSpPr/>
          <p:nvPr/>
        </p:nvCxnSpPr>
        <p:spPr>
          <a:xfrm>
            <a:off x="6159500" y="4221162"/>
            <a:ext cx="2663825" cy="0"/>
          </a:xfrm>
          <a:prstGeom prst="straightConnector1">
            <a:avLst/>
          </a:prstGeom>
          <a:noFill/>
          <a:ln w="9525" cap="flat" cmpd="sng">
            <a:solidFill>
              <a:srgbClr val="00B0F0"/>
            </a:solidFill>
            <a:prstDash val="solid"/>
            <a:miter lim="800000"/>
            <a:headEnd type="none" w="med" len="med"/>
            <a:tailEnd type="none" w="med" len="med"/>
          </a:ln>
        </p:spPr>
      </p:cxnSp>
      <p:cxnSp>
        <p:nvCxnSpPr>
          <p:cNvPr id="373" name="Google Shape;373;p19"/>
          <p:cNvCxnSpPr/>
          <p:nvPr/>
        </p:nvCxnSpPr>
        <p:spPr>
          <a:xfrm flipH="1">
            <a:off x="8172450" y="4508500"/>
            <a:ext cx="144462" cy="1223962"/>
          </a:xfrm>
          <a:prstGeom prst="straightConnector1">
            <a:avLst/>
          </a:prstGeom>
          <a:noFill/>
          <a:ln w="9525" cap="flat" cmpd="sng">
            <a:solidFill>
              <a:srgbClr val="00B0F0"/>
            </a:solidFill>
            <a:prstDash val="solid"/>
            <a:miter lim="800000"/>
            <a:headEnd type="none" w="med" len="med"/>
            <a:tailEnd type="none" w="med" len="med"/>
          </a:ln>
        </p:spPr>
      </p:cxnSp>
      <p:pic>
        <p:nvPicPr>
          <p:cNvPr id="374" name="Google Shape;374;p19"/>
          <p:cNvPicPr preferRelativeResize="0"/>
          <p:nvPr/>
        </p:nvPicPr>
        <p:blipFill rotWithShape="1">
          <a:blip r:embed="rId3">
            <a:alphaModFix/>
          </a:blip>
          <a:srcRect/>
          <a:stretch/>
        </p:blipFill>
        <p:spPr>
          <a:xfrm>
            <a:off x="4583112" y="1268412"/>
            <a:ext cx="4248150" cy="4743450"/>
          </a:xfrm>
          <a:prstGeom prst="rect">
            <a:avLst/>
          </a:prstGeom>
          <a:noFill/>
          <a:ln w="9525" cap="flat" cmpd="sng">
            <a:solidFill>
              <a:srgbClr val="000000"/>
            </a:solidFill>
            <a:prstDash val="solid"/>
            <a:miter lim="800000"/>
            <a:headEnd type="none" w="sm" len="sm"/>
            <a:tailEnd type="none" w="sm" len="sm"/>
          </a:ln>
        </p:spPr>
      </p:pic>
      <p:sp>
        <p:nvSpPr>
          <p:cNvPr id="375" name="Google Shape;375;p19"/>
          <p:cNvSpPr/>
          <p:nvPr/>
        </p:nvSpPr>
        <p:spPr>
          <a:xfrm rot="10800000">
            <a:off x="6699250" y="4221162"/>
            <a:ext cx="1617662" cy="1511300"/>
          </a:xfrm>
          <a:prstGeom prst="rtTriangle">
            <a:avLst/>
          </a:prstGeom>
          <a:noFill/>
          <a:ln w="12700" cap="flat" cmpd="sng">
            <a:solidFill>
              <a:srgbClr val="00B0F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cxnSp>
        <p:nvCxnSpPr>
          <p:cNvPr id="376" name="Google Shape;376;p19"/>
          <p:cNvCxnSpPr/>
          <p:nvPr/>
        </p:nvCxnSpPr>
        <p:spPr>
          <a:xfrm>
            <a:off x="8316912" y="2857500"/>
            <a:ext cx="0" cy="1363662"/>
          </a:xfrm>
          <a:prstGeom prst="straightConnector1">
            <a:avLst/>
          </a:prstGeom>
          <a:noFill/>
          <a:ln w="19050" cap="flat" cmpd="sng">
            <a:solidFill>
              <a:srgbClr val="00B0F0"/>
            </a:solidFill>
            <a:prstDash val="solid"/>
            <a:miter lim="800000"/>
            <a:headEnd type="none" w="med" len="med"/>
            <a:tailEnd type="none" w="med" len="med"/>
          </a:ln>
        </p:spPr>
      </p:cxnSp>
      <p:sp>
        <p:nvSpPr>
          <p:cNvPr id="377" name="Google Shape;377;p19"/>
          <p:cNvSpPr/>
          <p:nvPr/>
        </p:nvSpPr>
        <p:spPr>
          <a:xfrm rot="-9780000">
            <a:off x="6367462" y="4217987"/>
            <a:ext cx="1708150" cy="1841500"/>
          </a:xfrm>
          <a:prstGeom prst="rtTriangle">
            <a:avLst/>
          </a:prstGeom>
          <a:noFill/>
          <a:ln w="12700" cap="flat" cmpd="sng">
            <a:solidFill>
              <a:srgbClr val="00B0F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pic>
        <p:nvPicPr>
          <p:cNvPr id="378" name="Google Shape;378;p19"/>
          <p:cNvPicPr preferRelativeResize="0"/>
          <p:nvPr/>
        </p:nvPicPr>
        <p:blipFill rotWithShape="1">
          <a:blip r:embed="rId3">
            <a:alphaModFix/>
          </a:blip>
          <a:srcRect/>
          <a:stretch/>
        </p:blipFill>
        <p:spPr>
          <a:xfrm>
            <a:off x="4589462" y="1268412"/>
            <a:ext cx="4248150" cy="4743450"/>
          </a:xfrm>
          <a:prstGeom prst="rect">
            <a:avLst/>
          </a:prstGeom>
          <a:noFill/>
          <a:ln w="9525" cap="flat" cmpd="sng">
            <a:solidFill>
              <a:srgbClr val="000000"/>
            </a:solidFill>
            <a:prstDash val="solid"/>
            <a:miter lim="800000"/>
            <a:headEnd type="none" w="sm" len="sm"/>
            <a:tailEnd type="none" w="sm" len="sm"/>
          </a:ln>
        </p:spPr>
      </p:pic>
      <p:cxnSp>
        <p:nvCxnSpPr>
          <p:cNvPr id="379" name="Google Shape;379;p19"/>
          <p:cNvCxnSpPr/>
          <p:nvPr/>
        </p:nvCxnSpPr>
        <p:spPr>
          <a:xfrm>
            <a:off x="6499225" y="3640137"/>
            <a:ext cx="1817687" cy="1012825"/>
          </a:xfrm>
          <a:prstGeom prst="straightConnector1">
            <a:avLst/>
          </a:prstGeom>
          <a:noFill/>
          <a:ln w="9525" cap="flat" cmpd="sng">
            <a:solidFill>
              <a:srgbClr val="00B0F0"/>
            </a:solidFill>
            <a:prstDash val="solid"/>
            <a:miter lim="800000"/>
            <a:headEnd type="none" w="med" len="med"/>
            <a:tailEnd type="none" w="med" len="med"/>
          </a:ln>
        </p:spPr>
      </p:cxnSp>
      <p:cxnSp>
        <p:nvCxnSpPr>
          <p:cNvPr id="380" name="Google Shape;380;p19"/>
          <p:cNvCxnSpPr/>
          <p:nvPr/>
        </p:nvCxnSpPr>
        <p:spPr>
          <a:xfrm rot="10800000">
            <a:off x="6192837" y="4475162"/>
            <a:ext cx="1885950" cy="1162050"/>
          </a:xfrm>
          <a:prstGeom prst="straightConnector1">
            <a:avLst/>
          </a:prstGeom>
          <a:noFill/>
          <a:ln w="9525" cap="flat" cmpd="sng">
            <a:solidFill>
              <a:srgbClr val="00B0F0"/>
            </a:solidFill>
            <a:prstDash val="solid"/>
            <a:miter lim="800000"/>
            <a:headEnd type="none" w="med" len="med"/>
            <a:tailEnd type="none" w="med" len="med"/>
          </a:ln>
        </p:spPr>
      </p:cxnSp>
      <p:sp>
        <p:nvSpPr>
          <p:cNvPr id="381" name="Google Shape;381;p19"/>
          <p:cNvSpPr txBox="1"/>
          <p:nvPr/>
        </p:nvSpPr>
        <p:spPr>
          <a:xfrm>
            <a:off x="3892550" y="34925"/>
            <a:ext cx="5895975" cy="862012"/>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lt1"/>
              </a:buClr>
              <a:buSzPts val="2400"/>
              <a:buFont typeface="Calibri"/>
              <a:buNone/>
            </a:pPr>
            <a:r>
              <a:rPr lang="en-US" sz="2400" b="0" i="0" u="none">
                <a:solidFill>
                  <a:schemeClr val="lt1"/>
                </a:solidFill>
                <a:latin typeface="Calibri"/>
                <a:ea typeface="Calibri"/>
                <a:cs typeface="Calibri"/>
                <a:sym typeface="Calibri"/>
              </a:rPr>
              <a:t> Examen Clínico Extraoral de Perfil   05.</a:t>
            </a:r>
            <a:endParaRPr/>
          </a:p>
        </p:txBody>
      </p:sp>
      <p:sp>
        <p:nvSpPr>
          <p:cNvPr id="382" name="Google Shape;382;p19"/>
          <p:cNvSpPr txBox="1"/>
          <p:nvPr/>
        </p:nvSpPr>
        <p:spPr>
          <a:xfrm>
            <a:off x="15875" y="2595562"/>
            <a:ext cx="4578350" cy="523875"/>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chemeClr val="dk1"/>
              </a:buClr>
              <a:buSzPts val="2800"/>
              <a:buFont typeface="Arial"/>
              <a:buChar char="•"/>
            </a:pPr>
            <a:r>
              <a:rPr lang="en-US" sz="2800" b="0" i="0" u="none">
                <a:solidFill>
                  <a:schemeClr val="dk1"/>
                </a:solidFill>
                <a:latin typeface="Calibri"/>
                <a:ea typeface="Calibri"/>
                <a:cs typeface="Calibri"/>
                <a:sym typeface="Calibri"/>
              </a:rPr>
              <a:t>Rotación mandibular media </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7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7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7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7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7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2"/>
          <p:cNvSpPr txBox="1">
            <a:spLocks noGrp="1"/>
          </p:cNvSpPr>
          <p:nvPr>
            <p:ph type="body" idx="1"/>
          </p:nvPr>
        </p:nvSpPr>
        <p:spPr>
          <a:xfrm>
            <a:off x="457200" y="1600200"/>
            <a:ext cx="4043362" cy="4525962"/>
          </a:xfrm>
          <a:prstGeom prst="rect">
            <a:avLst/>
          </a:prstGeom>
          <a:noFill/>
          <a:ln>
            <a:noFill/>
          </a:ln>
        </p:spPr>
        <p:txBody>
          <a:bodyPr spcFirstLastPara="1" wrap="square" lIns="91425" tIns="45700" rIns="91425" bIns="45700" anchor="t" anchorCtr="0">
            <a:normAutofit/>
          </a:bodyPr>
          <a:lstStyle/>
          <a:p>
            <a:pPr marL="128587" marR="0" lvl="0" indent="-152400" algn="l" rtl="0">
              <a:lnSpc>
                <a:spcPct val="90000"/>
              </a:lnSpc>
              <a:spcBef>
                <a:spcPts val="0"/>
              </a:spcBef>
              <a:spcAft>
                <a:spcPts val="0"/>
              </a:spcAft>
              <a:buClr>
                <a:schemeClr val="dk1"/>
              </a:buClr>
              <a:buSzPts val="2400"/>
              <a:buFont typeface="Noto Sans Symbols"/>
              <a:buChar char="●"/>
            </a:pPr>
            <a:r>
              <a:rPr lang="en-US" sz="2400" b="0" i="0" u="none" strike="noStrike" cap="none">
                <a:solidFill>
                  <a:schemeClr val="dk1"/>
                </a:solidFill>
                <a:latin typeface="Calibri"/>
                <a:ea typeface="Calibri"/>
                <a:cs typeface="Calibri"/>
                <a:sym typeface="Calibri"/>
              </a:rPr>
              <a:t>Nombre del paciente:</a:t>
            </a:r>
            <a:endParaRPr/>
          </a:p>
          <a:p>
            <a:pPr marL="128587" marR="0" lvl="0" indent="-152400" algn="l" rtl="0">
              <a:lnSpc>
                <a:spcPct val="90000"/>
              </a:lnSpc>
              <a:spcBef>
                <a:spcPts val="500"/>
              </a:spcBef>
              <a:spcAft>
                <a:spcPts val="0"/>
              </a:spcAft>
              <a:buClr>
                <a:schemeClr val="dk1"/>
              </a:buClr>
              <a:buSzPts val="2400"/>
              <a:buFont typeface="Noto Sans Symbols"/>
              <a:buChar char="●"/>
            </a:pPr>
            <a:r>
              <a:rPr lang="en-US" sz="2400" b="0" i="0" u="none" strike="noStrike" cap="none">
                <a:solidFill>
                  <a:schemeClr val="dk1"/>
                </a:solidFill>
                <a:latin typeface="Calibri"/>
                <a:ea typeface="Calibri"/>
                <a:cs typeface="Calibri"/>
                <a:sym typeface="Calibri"/>
              </a:rPr>
              <a:t>R.G.O.</a:t>
            </a:r>
            <a:endParaRPr/>
          </a:p>
          <a:p>
            <a:pPr marL="128587" marR="0" lvl="0" indent="-152400" algn="l" rtl="0">
              <a:lnSpc>
                <a:spcPct val="90000"/>
              </a:lnSpc>
              <a:spcBef>
                <a:spcPts val="500"/>
              </a:spcBef>
              <a:spcAft>
                <a:spcPts val="0"/>
              </a:spcAft>
              <a:buClr>
                <a:schemeClr val="dk1"/>
              </a:buClr>
              <a:buSzPts val="2400"/>
              <a:buFont typeface="Noto Sans Symbols"/>
              <a:buChar char="●"/>
            </a:pPr>
            <a:r>
              <a:rPr lang="en-US" sz="2400" b="0" i="0" u="none" strike="noStrike" cap="none">
                <a:solidFill>
                  <a:schemeClr val="dk1"/>
                </a:solidFill>
                <a:latin typeface="Calibri"/>
                <a:ea typeface="Calibri"/>
                <a:cs typeface="Calibri"/>
                <a:sym typeface="Calibri"/>
              </a:rPr>
              <a:t>Fecha de nacimiento: 27/07/2014</a:t>
            </a:r>
            <a:endParaRPr/>
          </a:p>
          <a:p>
            <a:pPr marL="128587" marR="0" lvl="0" indent="-152400" algn="l" rtl="0">
              <a:lnSpc>
                <a:spcPct val="90000"/>
              </a:lnSpc>
              <a:spcBef>
                <a:spcPts val="500"/>
              </a:spcBef>
              <a:spcAft>
                <a:spcPts val="0"/>
              </a:spcAft>
              <a:buClr>
                <a:schemeClr val="dk1"/>
              </a:buClr>
              <a:buSzPts val="2400"/>
              <a:buFont typeface="Noto Sans Symbols"/>
              <a:buChar char="●"/>
            </a:pPr>
            <a:r>
              <a:rPr lang="en-US" sz="2400" b="0" i="0" u="none" strike="noStrike" cap="none">
                <a:solidFill>
                  <a:schemeClr val="dk1"/>
                </a:solidFill>
                <a:latin typeface="Calibri"/>
                <a:ea typeface="Calibri"/>
                <a:cs typeface="Calibri"/>
                <a:sym typeface="Calibri"/>
              </a:rPr>
              <a:t>Edad: 4 años, 11 meses </a:t>
            </a:r>
            <a:endParaRPr/>
          </a:p>
          <a:p>
            <a:pPr marL="128587" marR="0" lvl="0" indent="-152400" algn="l" rtl="0">
              <a:lnSpc>
                <a:spcPct val="90000"/>
              </a:lnSpc>
              <a:spcBef>
                <a:spcPts val="500"/>
              </a:spcBef>
              <a:spcAft>
                <a:spcPts val="0"/>
              </a:spcAft>
              <a:buClr>
                <a:schemeClr val="dk1"/>
              </a:buClr>
              <a:buSzPts val="2400"/>
              <a:buFont typeface="Noto Sans Symbols"/>
              <a:buChar char="●"/>
            </a:pPr>
            <a:r>
              <a:rPr lang="en-US" sz="2400" b="0" i="0" u="none" strike="noStrike" cap="none">
                <a:solidFill>
                  <a:schemeClr val="dk1"/>
                </a:solidFill>
                <a:latin typeface="Calibri"/>
                <a:ea typeface="Calibri"/>
                <a:cs typeface="Calibri"/>
                <a:sym typeface="Calibri"/>
              </a:rPr>
              <a:t>Motivo de consulta: “paciente viene derivado de fonoaudiólogo de pupulla por frenillo lingual corto”</a:t>
            </a:r>
            <a:endParaRPr/>
          </a:p>
          <a:p>
            <a:pPr marL="128588" marR="0" lvl="0" indent="0" algn="l" rtl="0">
              <a:lnSpc>
                <a:spcPct val="90000"/>
              </a:lnSpc>
              <a:spcBef>
                <a:spcPts val="563"/>
              </a:spcBef>
              <a:spcAft>
                <a:spcPts val="0"/>
              </a:spcAft>
              <a:buClr>
                <a:schemeClr val="dk1"/>
              </a:buClr>
              <a:buSzPts val="2400"/>
              <a:buFont typeface="Noto Sans Symbols"/>
              <a:buNone/>
            </a:pPr>
            <a:endParaRPr sz="2400" b="0" i="0" u="none">
              <a:solidFill>
                <a:schemeClr val="dk1"/>
              </a:solidFill>
              <a:latin typeface="Calibri"/>
              <a:ea typeface="Calibri"/>
              <a:cs typeface="Calibri"/>
              <a:sym typeface="Calibri"/>
            </a:endParaRPr>
          </a:p>
        </p:txBody>
      </p:sp>
      <p:pic>
        <p:nvPicPr>
          <p:cNvPr id="169" name="Google Shape;169;p2" descr="A close up of a small child smiling at the camera&#10;&#10;Description automatically generated"/>
          <p:cNvPicPr preferRelativeResize="0"/>
          <p:nvPr/>
        </p:nvPicPr>
        <p:blipFill rotWithShape="1">
          <a:blip r:embed="rId3">
            <a:alphaModFix/>
          </a:blip>
          <a:srcRect/>
          <a:stretch/>
        </p:blipFill>
        <p:spPr>
          <a:xfrm>
            <a:off x="5003800" y="1452562"/>
            <a:ext cx="2963862" cy="3952875"/>
          </a:xfrm>
          <a:prstGeom prst="rect">
            <a:avLst/>
          </a:prstGeom>
          <a:noFill/>
          <a:ln>
            <a:noFill/>
          </a:ln>
        </p:spPr>
      </p:pic>
      <p:sp>
        <p:nvSpPr>
          <p:cNvPr id="170" name="Google Shape;170;p2"/>
          <p:cNvSpPr txBox="1"/>
          <p:nvPr/>
        </p:nvSpPr>
        <p:spPr>
          <a:xfrm>
            <a:off x="4787900" y="415925"/>
            <a:ext cx="8275637" cy="862012"/>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EBEBEB"/>
              </a:buClr>
              <a:buSzPts val="1920"/>
              <a:buFont typeface="Noto Sans Symbols"/>
              <a:buChar char="►"/>
            </a:pPr>
            <a:r>
              <a:rPr lang="en-US" sz="2400" b="0" i="0" u="none">
                <a:solidFill>
                  <a:schemeClr val="dk1"/>
                </a:solidFill>
                <a:latin typeface="Calibri"/>
                <a:ea typeface="Calibri"/>
                <a:cs typeface="Calibri"/>
                <a:sym typeface="Calibri"/>
              </a:rPr>
              <a:t>Información General       01.</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pic>
        <p:nvPicPr>
          <p:cNvPr id="387" name="Google Shape;387;p20"/>
          <p:cNvPicPr preferRelativeResize="0"/>
          <p:nvPr/>
        </p:nvPicPr>
        <p:blipFill rotWithShape="1">
          <a:blip r:embed="rId3">
            <a:alphaModFix/>
          </a:blip>
          <a:srcRect/>
          <a:stretch/>
        </p:blipFill>
        <p:spPr>
          <a:xfrm>
            <a:off x="2855912" y="2584450"/>
            <a:ext cx="3011487" cy="1539875"/>
          </a:xfrm>
          <a:prstGeom prst="rect">
            <a:avLst/>
          </a:prstGeom>
          <a:noFill/>
          <a:ln>
            <a:noFill/>
          </a:ln>
        </p:spPr>
      </p:pic>
      <p:pic>
        <p:nvPicPr>
          <p:cNvPr id="388" name="Google Shape;388;p20"/>
          <p:cNvPicPr preferRelativeResize="0"/>
          <p:nvPr/>
        </p:nvPicPr>
        <p:blipFill rotWithShape="1">
          <a:blip r:embed="rId4">
            <a:alphaModFix/>
          </a:blip>
          <a:srcRect/>
          <a:stretch/>
        </p:blipFill>
        <p:spPr>
          <a:xfrm>
            <a:off x="6364287" y="2586037"/>
            <a:ext cx="2327275" cy="1552575"/>
          </a:xfrm>
          <a:prstGeom prst="rect">
            <a:avLst/>
          </a:prstGeom>
          <a:noFill/>
          <a:ln>
            <a:noFill/>
          </a:ln>
        </p:spPr>
      </p:pic>
      <p:pic>
        <p:nvPicPr>
          <p:cNvPr id="389" name="Google Shape;389;p20"/>
          <p:cNvPicPr preferRelativeResize="0"/>
          <p:nvPr/>
        </p:nvPicPr>
        <p:blipFill rotWithShape="1">
          <a:blip r:embed="rId5">
            <a:alphaModFix/>
          </a:blip>
          <a:srcRect/>
          <a:stretch/>
        </p:blipFill>
        <p:spPr>
          <a:xfrm>
            <a:off x="117475" y="2586037"/>
            <a:ext cx="2327275" cy="1552575"/>
          </a:xfrm>
          <a:prstGeom prst="rect">
            <a:avLst/>
          </a:prstGeom>
          <a:noFill/>
          <a:ln>
            <a:noFill/>
          </a:ln>
        </p:spPr>
      </p:pic>
      <p:pic>
        <p:nvPicPr>
          <p:cNvPr id="390" name="Google Shape;390;p20"/>
          <p:cNvPicPr preferRelativeResize="0"/>
          <p:nvPr/>
        </p:nvPicPr>
        <p:blipFill rotWithShape="1">
          <a:blip r:embed="rId6">
            <a:alphaModFix/>
          </a:blip>
          <a:srcRect/>
          <a:stretch/>
        </p:blipFill>
        <p:spPr>
          <a:xfrm>
            <a:off x="2855912" y="330200"/>
            <a:ext cx="3011487" cy="2008187"/>
          </a:xfrm>
          <a:prstGeom prst="rect">
            <a:avLst/>
          </a:prstGeom>
          <a:noFill/>
          <a:ln>
            <a:noFill/>
          </a:ln>
        </p:spPr>
      </p:pic>
      <p:pic>
        <p:nvPicPr>
          <p:cNvPr id="391" name="Google Shape;391;p20"/>
          <p:cNvPicPr preferRelativeResize="0"/>
          <p:nvPr/>
        </p:nvPicPr>
        <p:blipFill rotWithShape="1">
          <a:blip r:embed="rId7">
            <a:alphaModFix/>
          </a:blip>
          <a:srcRect/>
          <a:stretch/>
        </p:blipFill>
        <p:spPr>
          <a:xfrm>
            <a:off x="2900362" y="4475162"/>
            <a:ext cx="2860675" cy="2290762"/>
          </a:xfrm>
          <a:prstGeom prst="rect">
            <a:avLst/>
          </a:prstGeom>
          <a:noFill/>
          <a:ln>
            <a:noFill/>
          </a:ln>
        </p:spPr>
      </p:pic>
      <p:sp>
        <p:nvSpPr>
          <p:cNvPr id="392" name="Google Shape;392;p20"/>
          <p:cNvSpPr txBox="1"/>
          <p:nvPr/>
        </p:nvSpPr>
        <p:spPr>
          <a:xfrm>
            <a:off x="5364162" y="114300"/>
            <a:ext cx="5895975" cy="862012"/>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dk1"/>
              </a:buClr>
              <a:buSzPts val="2400"/>
              <a:buFont typeface="Calibri"/>
              <a:buNone/>
            </a:pPr>
            <a:r>
              <a:rPr lang="en-US" sz="2400" b="0" i="0" u="none">
                <a:solidFill>
                  <a:schemeClr val="dk1"/>
                </a:solidFill>
                <a:latin typeface="Calibri"/>
                <a:ea typeface="Calibri"/>
                <a:cs typeface="Calibri"/>
                <a:sym typeface="Calibri"/>
              </a:rPr>
              <a:t> Examen Clínico Intraoral   06.</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21"/>
          <p:cNvSpPr txBox="1"/>
          <p:nvPr/>
        </p:nvSpPr>
        <p:spPr>
          <a:xfrm>
            <a:off x="5364162" y="114300"/>
            <a:ext cx="5895975" cy="862012"/>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dk1"/>
              </a:buClr>
              <a:buSzPts val="2400"/>
              <a:buFont typeface="Calibri"/>
              <a:buNone/>
            </a:pPr>
            <a:r>
              <a:rPr lang="en-US" sz="2400" b="0" i="0" u="none">
                <a:solidFill>
                  <a:schemeClr val="dk1"/>
                </a:solidFill>
                <a:latin typeface="Calibri"/>
                <a:ea typeface="Calibri"/>
                <a:cs typeface="Calibri"/>
                <a:sym typeface="Calibri"/>
              </a:rPr>
              <a:t> Examen Clínico Intraoral   06.</a:t>
            </a:r>
            <a:endParaRPr/>
          </a:p>
        </p:txBody>
      </p:sp>
      <p:sp>
        <p:nvSpPr>
          <p:cNvPr id="398" name="Google Shape;398;p21"/>
          <p:cNvSpPr txBox="1">
            <a:spLocks noGrp="1"/>
          </p:cNvSpPr>
          <p:nvPr>
            <p:ph type="body" idx="1"/>
          </p:nvPr>
        </p:nvSpPr>
        <p:spPr>
          <a:xfrm>
            <a:off x="250825" y="2060575"/>
            <a:ext cx="2890837" cy="4525962"/>
          </a:xfrm>
          <a:prstGeom prst="rect">
            <a:avLst/>
          </a:prstGeom>
          <a:noFill/>
          <a:ln>
            <a:noFill/>
          </a:ln>
        </p:spPr>
        <p:txBody>
          <a:bodyPr spcFirstLastPara="1" wrap="square" lIns="91425" tIns="45700" rIns="91425" bIns="45700" anchor="t" anchorCtr="0">
            <a:noAutofit/>
          </a:bodyPr>
          <a:lstStyle/>
          <a:p>
            <a:pPr marL="128587" marR="0" lvl="0" indent="-128587" algn="l" rtl="0">
              <a:lnSpc>
                <a:spcPct val="90000"/>
              </a:lnSpc>
              <a:spcBef>
                <a:spcPts val="0"/>
              </a:spcBef>
              <a:spcAft>
                <a:spcPts val="0"/>
              </a:spcAft>
              <a:buClr>
                <a:schemeClr val="dk1"/>
              </a:buClr>
              <a:buSzPts val="2000"/>
              <a:buFont typeface="Noto Sans Symbols"/>
              <a:buChar char="●"/>
            </a:pPr>
            <a:r>
              <a:rPr lang="en-US" sz="2000" b="0" i="0" u="none">
                <a:solidFill>
                  <a:schemeClr val="dk1"/>
                </a:solidFill>
                <a:latin typeface="Calibri"/>
                <a:ea typeface="Calibri"/>
                <a:cs typeface="Calibri"/>
                <a:sym typeface="Calibri"/>
              </a:rPr>
              <a:t>Vestíbulos desocupados </a:t>
            </a:r>
            <a:endParaRPr/>
          </a:p>
          <a:p>
            <a:pPr marL="128587" marR="0" lvl="0" indent="-128587" algn="l" rtl="0">
              <a:lnSpc>
                <a:spcPct val="90000"/>
              </a:lnSpc>
              <a:spcBef>
                <a:spcPts val="500"/>
              </a:spcBef>
              <a:spcAft>
                <a:spcPts val="0"/>
              </a:spcAft>
              <a:buClr>
                <a:schemeClr val="dk1"/>
              </a:buClr>
              <a:buSzPts val="2000"/>
              <a:buFont typeface="Noto Sans Symbols"/>
              <a:buChar char="●"/>
            </a:pPr>
            <a:r>
              <a:rPr lang="en-US" sz="2000" b="0" i="0" u="none">
                <a:solidFill>
                  <a:schemeClr val="dk1"/>
                </a:solidFill>
                <a:latin typeface="Calibri"/>
                <a:ea typeface="Calibri"/>
                <a:cs typeface="Calibri"/>
                <a:sym typeface="Calibri"/>
              </a:rPr>
              <a:t>Mucosa color coral palido</a:t>
            </a:r>
            <a:endParaRPr/>
          </a:p>
          <a:p>
            <a:pPr marL="128587" marR="0" lvl="0" indent="-128587" algn="l" rtl="0">
              <a:lnSpc>
                <a:spcPct val="90000"/>
              </a:lnSpc>
              <a:spcBef>
                <a:spcPts val="500"/>
              </a:spcBef>
              <a:spcAft>
                <a:spcPts val="0"/>
              </a:spcAft>
              <a:buClr>
                <a:schemeClr val="dk1"/>
              </a:buClr>
              <a:buSzPts val="2000"/>
              <a:buFont typeface="Noto Sans Symbols"/>
              <a:buChar char="●"/>
            </a:pPr>
            <a:r>
              <a:rPr lang="en-US" sz="2000" b="0" i="0" u="none">
                <a:solidFill>
                  <a:schemeClr val="dk1"/>
                </a:solidFill>
                <a:latin typeface="Calibri"/>
                <a:ea typeface="Calibri"/>
                <a:cs typeface="Calibri"/>
                <a:sym typeface="Calibri"/>
              </a:rPr>
              <a:t>Margen  gingival simétrico </a:t>
            </a:r>
            <a:endParaRPr/>
          </a:p>
          <a:p>
            <a:pPr marL="128587" marR="0" lvl="0" indent="-128587" algn="l" rtl="0">
              <a:lnSpc>
                <a:spcPct val="90000"/>
              </a:lnSpc>
              <a:spcBef>
                <a:spcPts val="500"/>
              </a:spcBef>
              <a:spcAft>
                <a:spcPts val="0"/>
              </a:spcAft>
              <a:buClr>
                <a:schemeClr val="dk1"/>
              </a:buClr>
              <a:buSzPts val="2000"/>
              <a:buFont typeface="Noto Sans Symbols"/>
              <a:buChar char="●"/>
            </a:pPr>
            <a:r>
              <a:rPr lang="en-US" sz="2000" b="0" i="0" u="none">
                <a:solidFill>
                  <a:schemeClr val="dk1"/>
                </a:solidFill>
                <a:latin typeface="Calibri"/>
                <a:ea typeface="Calibri"/>
                <a:cs typeface="Calibri"/>
                <a:sym typeface="Calibri"/>
              </a:rPr>
              <a:t>Frenillos funcionales, con inserción adecuada.</a:t>
            </a:r>
            <a:endParaRPr/>
          </a:p>
          <a:p>
            <a:pPr marL="128587" marR="0" lvl="0" indent="-128587" algn="l" rtl="0">
              <a:lnSpc>
                <a:spcPct val="90000"/>
              </a:lnSpc>
              <a:spcBef>
                <a:spcPts val="500"/>
              </a:spcBef>
              <a:spcAft>
                <a:spcPts val="0"/>
              </a:spcAft>
              <a:buClr>
                <a:schemeClr val="dk1"/>
              </a:buClr>
              <a:buSzPts val="2000"/>
              <a:buFont typeface="Noto Sans Symbols"/>
              <a:buChar char="●"/>
            </a:pPr>
            <a:r>
              <a:rPr lang="en-US" sz="2000" b="0" i="0" u="none">
                <a:solidFill>
                  <a:schemeClr val="dk1"/>
                </a:solidFill>
                <a:latin typeface="Calibri"/>
                <a:ea typeface="Calibri"/>
                <a:cs typeface="Calibri"/>
                <a:sym typeface="Calibri"/>
              </a:rPr>
              <a:t>Ejes Dentarios convergentes a oclusal</a:t>
            </a:r>
            <a:endParaRPr/>
          </a:p>
        </p:txBody>
      </p:sp>
      <p:pic>
        <p:nvPicPr>
          <p:cNvPr id="399" name="Google Shape;399;p21"/>
          <p:cNvPicPr preferRelativeResize="0"/>
          <p:nvPr/>
        </p:nvPicPr>
        <p:blipFill rotWithShape="1">
          <a:blip r:embed="rId3">
            <a:alphaModFix/>
          </a:blip>
          <a:srcRect/>
          <a:stretch/>
        </p:blipFill>
        <p:spPr>
          <a:xfrm>
            <a:off x="3348037" y="1773237"/>
            <a:ext cx="5661025" cy="28956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4" name="Google Shape;404;p22"/>
          <p:cNvSpPr txBox="1"/>
          <p:nvPr/>
        </p:nvSpPr>
        <p:spPr>
          <a:xfrm>
            <a:off x="5364162" y="114300"/>
            <a:ext cx="5895975" cy="862012"/>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dk1"/>
              </a:buClr>
              <a:buSzPts val="2400"/>
              <a:buFont typeface="Calibri"/>
              <a:buNone/>
            </a:pPr>
            <a:r>
              <a:rPr lang="en-US" sz="2400" b="0" i="0" u="none">
                <a:solidFill>
                  <a:schemeClr val="dk1"/>
                </a:solidFill>
                <a:latin typeface="Calibri"/>
                <a:ea typeface="Calibri"/>
                <a:cs typeface="Calibri"/>
                <a:sym typeface="Calibri"/>
              </a:rPr>
              <a:t> Examen Clínico Intraoral   06.</a:t>
            </a:r>
            <a:endParaRPr/>
          </a:p>
        </p:txBody>
      </p:sp>
      <p:pic>
        <p:nvPicPr>
          <p:cNvPr id="405" name="Google Shape;405;p22"/>
          <p:cNvPicPr preferRelativeResize="0">
            <a:picLocks noGrp="1"/>
          </p:cNvPicPr>
          <p:nvPr>
            <p:ph type="body" idx="1"/>
          </p:nvPr>
        </p:nvPicPr>
        <p:blipFill rotWithShape="1">
          <a:blip r:embed="rId3">
            <a:alphaModFix/>
          </a:blip>
          <a:srcRect/>
          <a:stretch/>
        </p:blipFill>
        <p:spPr>
          <a:xfrm>
            <a:off x="0" y="1454150"/>
            <a:ext cx="9150350" cy="4679950"/>
          </a:xfrm>
          <a:prstGeom prst="rect">
            <a:avLst/>
          </a:prstGeom>
          <a:noFill/>
          <a:ln>
            <a:noFill/>
          </a:ln>
        </p:spPr>
      </p:pic>
      <p:sp>
        <p:nvSpPr>
          <p:cNvPr id="406" name="Google Shape;406;p22"/>
          <p:cNvSpPr txBox="1"/>
          <p:nvPr/>
        </p:nvSpPr>
        <p:spPr>
          <a:xfrm>
            <a:off x="-25400" y="5516562"/>
            <a:ext cx="3394075" cy="1754187"/>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chemeClr val="dk1"/>
              </a:buClr>
              <a:buSzPts val="1800"/>
              <a:buFont typeface="Arial"/>
              <a:buChar char="•"/>
            </a:pPr>
            <a:r>
              <a:rPr lang="en-US" sz="1800" b="0" i="0" u="none">
                <a:solidFill>
                  <a:schemeClr val="dk1"/>
                </a:solidFill>
                <a:latin typeface="Calibri"/>
                <a:ea typeface="Calibri"/>
                <a:cs typeface="Calibri"/>
                <a:sym typeface="Calibri"/>
              </a:rPr>
              <a:t>Línea medias no coincidentes</a:t>
            </a:r>
            <a:endParaRPr/>
          </a:p>
          <a:p>
            <a:pPr marL="285750" marR="0" lvl="0" indent="-285750" algn="l" rtl="0">
              <a:lnSpc>
                <a:spcPct val="100000"/>
              </a:lnSpc>
              <a:spcBef>
                <a:spcPts val="0"/>
              </a:spcBef>
              <a:spcAft>
                <a:spcPts val="0"/>
              </a:spcAft>
              <a:buClr>
                <a:schemeClr val="dk1"/>
              </a:buClr>
              <a:buSzPts val="1800"/>
              <a:buFont typeface="Arial"/>
              <a:buChar char="•"/>
            </a:pPr>
            <a:r>
              <a:rPr lang="en-US" sz="1800" b="0" i="0" u="none">
                <a:solidFill>
                  <a:schemeClr val="dk1"/>
                </a:solidFill>
                <a:latin typeface="Calibri"/>
                <a:ea typeface="Calibri"/>
                <a:cs typeface="Calibri"/>
                <a:sym typeface="Calibri"/>
              </a:rPr>
              <a:t>Overbite o escalon de 2.5* mm</a:t>
            </a:r>
            <a:endParaRPr/>
          </a:p>
          <a:p>
            <a:pPr marL="285750" marR="0" lvl="0" indent="-285750" algn="l" rtl="0">
              <a:lnSpc>
                <a:spcPct val="100000"/>
              </a:lnSpc>
              <a:spcBef>
                <a:spcPts val="0"/>
              </a:spcBef>
              <a:spcAft>
                <a:spcPts val="0"/>
              </a:spcAft>
              <a:buClr>
                <a:schemeClr val="dk1"/>
              </a:buClr>
              <a:buSzPts val="1800"/>
              <a:buFont typeface="Arial"/>
              <a:buChar char="•"/>
            </a:pPr>
            <a:r>
              <a:rPr lang="en-US" sz="1800" b="0" i="0" u="none">
                <a:solidFill>
                  <a:schemeClr val="dk1"/>
                </a:solidFill>
                <a:latin typeface="Calibri"/>
                <a:ea typeface="Calibri"/>
                <a:cs typeface="Calibri"/>
                <a:sym typeface="Calibri"/>
              </a:rPr>
              <a:t>Mordida Cruzada posterior bilateral e Invertida anterior</a:t>
            </a:r>
            <a:endParaRPr/>
          </a:p>
          <a:p>
            <a:pPr marL="285750" marR="0" lvl="0" indent="-171450" algn="l" rtl="0">
              <a:lnSpc>
                <a:spcPct val="100000"/>
              </a:lnSpc>
              <a:spcBef>
                <a:spcPts val="0"/>
              </a:spcBef>
              <a:spcAft>
                <a:spcPts val="0"/>
              </a:spcAft>
              <a:buClr>
                <a:schemeClr val="dk1"/>
              </a:buClr>
              <a:buSzPts val="1800"/>
              <a:buFont typeface="Arial"/>
              <a:buNone/>
            </a:pPr>
            <a:endParaRPr sz="1800" b="0" i="0" u="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407" name="Google Shape;407;p22"/>
          <p:cNvSpPr/>
          <p:nvPr/>
        </p:nvSpPr>
        <p:spPr>
          <a:xfrm>
            <a:off x="2124075" y="747712"/>
            <a:ext cx="2879725" cy="604837"/>
          </a:xfrm>
          <a:prstGeom prst="roundRect">
            <a:avLst>
              <a:gd name="adj" fmla="val 16667"/>
            </a:avLst>
          </a:prstGeom>
          <a:solidFill>
            <a:srgbClr val="B8B8B8">
              <a:alpha val="81568"/>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2400"/>
              <a:buFont typeface="Calibri"/>
              <a:buNone/>
            </a:pPr>
            <a:r>
              <a:rPr lang="en-US" sz="2400" b="0" i="0" u="none">
                <a:solidFill>
                  <a:srgbClr val="FFFFFF"/>
                </a:solidFill>
                <a:latin typeface="Calibri"/>
                <a:ea typeface="Calibri"/>
                <a:cs typeface="Calibri"/>
                <a:sym typeface="Calibri"/>
              </a:rPr>
              <a:t>Arcadas en Oclusión</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sp>
        <p:nvSpPr>
          <p:cNvPr id="412" name="Google Shape;412;p23"/>
          <p:cNvSpPr txBox="1">
            <a:spLocks noGrp="1"/>
          </p:cNvSpPr>
          <p:nvPr>
            <p:ph type="body" idx="1"/>
          </p:nvPr>
        </p:nvSpPr>
        <p:spPr>
          <a:xfrm>
            <a:off x="-65087" y="603250"/>
            <a:ext cx="8229600" cy="1349375"/>
          </a:xfrm>
          <a:prstGeom prst="rect">
            <a:avLst/>
          </a:prstGeom>
          <a:noFill/>
          <a:ln>
            <a:noFill/>
          </a:ln>
        </p:spPr>
        <p:txBody>
          <a:bodyPr spcFirstLastPara="1" wrap="square" lIns="91425" tIns="45700" rIns="91425" bIns="45700" anchor="t" anchorCtr="0">
            <a:noAutofit/>
          </a:bodyPr>
          <a:lstStyle/>
          <a:p>
            <a:pPr marL="128587" marR="0" lvl="0" indent="-152400" algn="l" rtl="0">
              <a:lnSpc>
                <a:spcPct val="90000"/>
              </a:lnSpc>
              <a:spcBef>
                <a:spcPts val="0"/>
              </a:spcBef>
              <a:spcAft>
                <a:spcPts val="0"/>
              </a:spcAft>
              <a:buClr>
                <a:schemeClr val="dk1"/>
              </a:buClr>
              <a:buSzPts val="2400"/>
              <a:buFont typeface="Noto Sans Symbols"/>
              <a:buChar char="●"/>
            </a:pPr>
            <a:r>
              <a:rPr lang="en-US" sz="2400" b="0" i="0" u="none">
                <a:solidFill>
                  <a:schemeClr val="dk1"/>
                </a:solidFill>
                <a:latin typeface="Calibri"/>
                <a:ea typeface="Calibri"/>
                <a:cs typeface="Calibri"/>
                <a:sym typeface="Calibri"/>
              </a:rPr>
              <a:t>Arcadas en Oclusión lado derecho </a:t>
            </a:r>
            <a:endParaRPr/>
          </a:p>
        </p:txBody>
      </p:sp>
      <p:pic>
        <p:nvPicPr>
          <p:cNvPr id="413" name="Google Shape;413;p23"/>
          <p:cNvPicPr preferRelativeResize="0"/>
          <p:nvPr/>
        </p:nvPicPr>
        <p:blipFill rotWithShape="1">
          <a:blip r:embed="rId3">
            <a:alphaModFix/>
          </a:blip>
          <a:srcRect/>
          <a:stretch/>
        </p:blipFill>
        <p:spPr>
          <a:xfrm>
            <a:off x="684212" y="2133600"/>
            <a:ext cx="6732587" cy="4492625"/>
          </a:xfrm>
          <a:prstGeom prst="rect">
            <a:avLst/>
          </a:prstGeom>
          <a:noFill/>
          <a:ln>
            <a:noFill/>
          </a:ln>
        </p:spPr>
      </p:pic>
      <p:cxnSp>
        <p:nvCxnSpPr>
          <p:cNvPr id="414" name="Google Shape;414;p23"/>
          <p:cNvCxnSpPr/>
          <p:nvPr/>
        </p:nvCxnSpPr>
        <p:spPr>
          <a:xfrm>
            <a:off x="1403350" y="3624262"/>
            <a:ext cx="22225" cy="2101850"/>
          </a:xfrm>
          <a:prstGeom prst="straightConnector1">
            <a:avLst/>
          </a:prstGeom>
          <a:noFill/>
          <a:ln w="9525" cap="flat" cmpd="sng">
            <a:solidFill>
              <a:schemeClr val="accent1"/>
            </a:solidFill>
            <a:prstDash val="solid"/>
            <a:miter lim="800000"/>
            <a:headEnd type="none" w="med" len="med"/>
            <a:tailEnd type="none" w="med" len="med"/>
          </a:ln>
        </p:spPr>
      </p:cxnSp>
      <p:cxnSp>
        <p:nvCxnSpPr>
          <p:cNvPr id="415" name="Google Shape;415;p23"/>
          <p:cNvCxnSpPr/>
          <p:nvPr/>
        </p:nvCxnSpPr>
        <p:spPr>
          <a:xfrm>
            <a:off x="3563937" y="3500437"/>
            <a:ext cx="22225" cy="2101850"/>
          </a:xfrm>
          <a:prstGeom prst="straightConnector1">
            <a:avLst/>
          </a:prstGeom>
          <a:noFill/>
          <a:ln w="9525" cap="flat" cmpd="sng">
            <a:solidFill>
              <a:schemeClr val="accent1"/>
            </a:solidFill>
            <a:prstDash val="solid"/>
            <a:miter lim="800000"/>
            <a:headEnd type="none" w="med" len="med"/>
            <a:tailEnd type="none" w="med" len="med"/>
          </a:ln>
        </p:spPr>
      </p:cxnSp>
      <p:sp>
        <p:nvSpPr>
          <p:cNvPr id="416" name="Google Shape;416;p23"/>
          <p:cNvSpPr txBox="1"/>
          <p:nvPr/>
        </p:nvSpPr>
        <p:spPr>
          <a:xfrm>
            <a:off x="279400" y="1106487"/>
            <a:ext cx="3770312" cy="92392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1800"/>
              <a:buFont typeface="Calibri"/>
              <a:buNone/>
            </a:pPr>
            <a:r>
              <a:rPr lang="en-US" sz="1800" b="0" i="0" u="none">
                <a:solidFill>
                  <a:schemeClr val="dk1"/>
                </a:solidFill>
                <a:latin typeface="Calibri"/>
                <a:ea typeface="Calibri"/>
                <a:cs typeface="Calibri"/>
                <a:sym typeface="Calibri"/>
              </a:rPr>
              <a:t>Mesioclusión canina y molar derecha</a:t>
            </a:r>
            <a:endParaRPr/>
          </a:p>
          <a:p>
            <a:pPr marL="0" marR="0" lvl="0" indent="0" algn="l" rtl="0">
              <a:lnSpc>
                <a:spcPct val="100000"/>
              </a:lnSpc>
              <a:spcBef>
                <a:spcPts val="0"/>
              </a:spcBef>
              <a:spcAft>
                <a:spcPts val="0"/>
              </a:spcAft>
              <a:buClr>
                <a:schemeClr val="dk1"/>
              </a:buClr>
              <a:buSzPts val="1800"/>
              <a:buFont typeface="Calibri"/>
              <a:buNone/>
            </a:pPr>
            <a:endParaRPr sz="1800" b="0" i="0" u="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800"/>
              <a:buFont typeface="Calibri"/>
              <a:buNone/>
            </a:pPr>
            <a:r>
              <a:rPr lang="en-US" sz="1800" b="0" i="0" u="none">
                <a:solidFill>
                  <a:schemeClr val="dk1"/>
                </a:solidFill>
                <a:latin typeface="Calibri"/>
                <a:ea typeface="Calibri"/>
                <a:cs typeface="Calibri"/>
                <a:sym typeface="Calibri"/>
              </a:rPr>
              <a:t>Overjet o resalte de  -1 mm  </a:t>
            </a:r>
            <a:endParaRPr/>
          </a:p>
        </p:txBody>
      </p:sp>
      <p:sp>
        <p:nvSpPr>
          <p:cNvPr id="417" name="Google Shape;417;p23"/>
          <p:cNvSpPr txBox="1"/>
          <p:nvPr/>
        </p:nvSpPr>
        <p:spPr>
          <a:xfrm>
            <a:off x="5364162" y="114300"/>
            <a:ext cx="5895975" cy="862012"/>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dk1"/>
              </a:buClr>
              <a:buSzPts val="2400"/>
              <a:buFont typeface="Calibri"/>
              <a:buNone/>
            </a:pPr>
            <a:r>
              <a:rPr lang="en-US" sz="2400" b="0" i="0" u="none">
                <a:solidFill>
                  <a:schemeClr val="dk1"/>
                </a:solidFill>
                <a:latin typeface="Calibri"/>
                <a:ea typeface="Calibri"/>
                <a:cs typeface="Calibri"/>
                <a:sym typeface="Calibri"/>
              </a:rPr>
              <a:t> Examen Clínico Intraoral   06.</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p24"/>
          <p:cNvSpPr txBox="1"/>
          <p:nvPr/>
        </p:nvSpPr>
        <p:spPr>
          <a:xfrm>
            <a:off x="5364162" y="114300"/>
            <a:ext cx="5895975" cy="862012"/>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dk1"/>
              </a:buClr>
              <a:buSzPts val="2400"/>
              <a:buFont typeface="Calibri"/>
              <a:buNone/>
            </a:pPr>
            <a:r>
              <a:rPr lang="en-US" sz="2400" b="0" i="0" u="none">
                <a:solidFill>
                  <a:schemeClr val="dk1"/>
                </a:solidFill>
                <a:latin typeface="Calibri"/>
                <a:ea typeface="Calibri"/>
                <a:cs typeface="Calibri"/>
                <a:sym typeface="Calibri"/>
              </a:rPr>
              <a:t> Examen Clínico Intraoral   06.</a:t>
            </a:r>
            <a:endParaRPr/>
          </a:p>
        </p:txBody>
      </p:sp>
      <p:sp>
        <p:nvSpPr>
          <p:cNvPr id="423" name="Google Shape;423;p24"/>
          <p:cNvSpPr txBox="1">
            <a:spLocks noGrp="1"/>
          </p:cNvSpPr>
          <p:nvPr>
            <p:ph type="body" idx="1"/>
          </p:nvPr>
        </p:nvSpPr>
        <p:spPr>
          <a:xfrm>
            <a:off x="323850" y="2141537"/>
            <a:ext cx="8229600" cy="4525962"/>
          </a:xfrm>
          <a:prstGeom prst="rect">
            <a:avLst/>
          </a:prstGeom>
          <a:noFill/>
          <a:ln>
            <a:noFill/>
          </a:ln>
        </p:spPr>
        <p:txBody>
          <a:bodyPr spcFirstLastPara="1" wrap="square" lIns="91425" tIns="45700" rIns="91425" bIns="45700" anchor="t" anchorCtr="0">
            <a:noAutofit/>
          </a:bodyPr>
          <a:lstStyle/>
          <a:p>
            <a:pPr marL="128587" marR="0" lvl="0" indent="-128587" algn="l" rtl="0">
              <a:lnSpc>
                <a:spcPct val="90000"/>
              </a:lnSpc>
              <a:spcBef>
                <a:spcPts val="0"/>
              </a:spcBef>
              <a:spcAft>
                <a:spcPts val="0"/>
              </a:spcAft>
              <a:buClr>
                <a:schemeClr val="dk1"/>
              </a:buClr>
              <a:buSzPts val="1500"/>
              <a:buFont typeface="Noto Sans Symbols"/>
              <a:buChar char="●"/>
            </a:pPr>
            <a:r>
              <a:rPr lang="en-US" sz="1500" b="0" i="0" u="none">
                <a:solidFill>
                  <a:schemeClr val="dk1"/>
                </a:solidFill>
                <a:latin typeface="Calibri"/>
                <a:ea typeface="Calibri"/>
                <a:cs typeface="Calibri"/>
                <a:sym typeface="Calibri"/>
              </a:rPr>
              <a:t>Arcadas lado izquierdo </a:t>
            </a:r>
            <a:endParaRPr/>
          </a:p>
        </p:txBody>
      </p:sp>
      <p:pic>
        <p:nvPicPr>
          <p:cNvPr id="424" name="Google Shape;424;p24"/>
          <p:cNvPicPr preferRelativeResize="0"/>
          <p:nvPr/>
        </p:nvPicPr>
        <p:blipFill rotWithShape="1">
          <a:blip r:embed="rId3">
            <a:alphaModFix/>
          </a:blip>
          <a:srcRect/>
          <a:stretch/>
        </p:blipFill>
        <p:spPr>
          <a:xfrm>
            <a:off x="0" y="1817687"/>
            <a:ext cx="7885112" cy="5260975"/>
          </a:xfrm>
          <a:prstGeom prst="rect">
            <a:avLst/>
          </a:prstGeom>
          <a:noFill/>
          <a:ln>
            <a:noFill/>
          </a:ln>
        </p:spPr>
      </p:pic>
      <p:sp>
        <p:nvSpPr>
          <p:cNvPr id="425" name="Google Shape;425;p24"/>
          <p:cNvSpPr txBox="1"/>
          <p:nvPr/>
        </p:nvSpPr>
        <p:spPr>
          <a:xfrm>
            <a:off x="179387" y="1060450"/>
            <a:ext cx="5040312" cy="460375"/>
          </a:xfrm>
          <a:prstGeom prst="rect">
            <a:avLst/>
          </a:prstGeom>
          <a:noFill/>
          <a:ln>
            <a:noFill/>
          </a:ln>
        </p:spPr>
        <p:txBody>
          <a:bodyPr spcFirstLastPara="1" wrap="square" lIns="91425" tIns="45700" rIns="91425" bIns="45700" anchor="t" anchorCtr="0">
            <a:spAutoFit/>
          </a:bodyPr>
          <a:lstStyle/>
          <a:p>
            <a:pPr marL="342900" marR="0" lvl="0" indent="-342900" algn="l" rtl="0">
              <a:lnSpc>
                <a:spcPct val="100000"/>
              </a:lnSpc>
              <a:spcBef>
                <a:spcPts val="0"/>
              </a:spcBef>
              <a:spcAft>
                <a:spcPts val="0"/>
              </a:spcAft>
              <a:buClr>
                <a:schemeClr val="lt1"/>
              </a:buClr>
              <a:buSzPts val="2400"/>
              <a:buFont typeface="Arial"/>
              <a:buChar char="•"/>
            </a:pPr>
            <a:r>
              <a:rPr lang="en-US" sz="2400" b="0" i="0" u="none">
                <a:solidFill>
                  <a:schemeClr val="lt1"/>
                </a:solidFill>
                <a:latin typeface="Calibri"/>
                <a:ea typeface="Calibri"/>
                <a:cs typeface="Calibri"/>
                <a:sym typeface="Calibri"/>
              </a:rPr>
              <a:t> Arcadas en oclusión Lado izquierdo </a:t>
            </a:r>
            <a:endParaRPr/>
          </a:p>
        </p:txBody>
      </p:sp>
      <p:cxnSp>
        <p:nvCxnSpPr>
          <p:cNvPr id="426" name="Google Shape;426;p24"/>
          <p:cNvCxnSpPr/>
          <p:nvPr/>
        </p:nvCxnSpPr>
        <p:spPr>
          <a:xfrm>
            <a:off x="4211637" y="3429000"/>
            <a:ext cx="0" cy="2155825"/>
          </a:xfrm>
          <a:prstGeom prst="straightConnector1">
            <a:avLst/>
          </a:prstGeom>
          <a:noFill/>
          <a:ln w="9525" cap="flat" cmpd="sng">
            <a:solidFill>
              <a:srgbClr val="6F6F6F"/>
            </a:solidFill>
            <a:prstDash val="solid"/>
            <a:miter lim="800000"/>
            <a:headEnd type="none" w="med" len="med"/>
            <a:tailEnd type="none" w="med" len="med"/>
          </a:ln>
        </p:spPr>
      </p:cxnSp>
      <p:cxnSp>
        <p:nvCxnSpPr>
          <p:cNvPr id="427" name="Google Shape;427;p24"/>
          <p:cNvCxnSpPr/>
          <p:nvPr/>
        </p:nvCxnSpPr>
        <p:spPr>
          <a:xfrm>
            <a:off x="7451725" y="2917825"/>
            <a:ext cx="0" cy="2155825"/>
          </a:xfrm>
          <a:prstGeom prst="straightConnector1">
            <a:avLst/>
          </a:prstGeom>
          <a:noFill/>
          <a:ln w="9525" cap="flat" cmpd="sng">
            <a:solidFill>
              <a:schemeClr val="accent1"/>
            </a:solidFill>
            <a:prstDash val="solid"/>
            <a:miter lim="800000"/>
            <a:headEnd type="none" w="med" len="med"/>
            <a:tailEnd type="none" w="med" len="med"/>
          </a:ln>
        </p:spPr>
      </p:cxnSp>
      <p:sp>
        <p:nvSpPr>
          <p:cNvPr id="428" name="Google Shape;428;p24"/>
          <p:cNvSpPr txBox="1"/>
          <p:nvPr/>
        </p:nvSpPr>
        <p:spPr>
          <a:xfrm>
            <a:off x="709597" y="1450975"/>
            <a:ext cx="50403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1800"/>
              <a:buFont typeface="Calibri"/>
              <a:buNone/>
            </a:pPr>
            <a:r>
              <a:rPr lang="en-US" sz="1800">
                <a:solidFill>
                  <a:schemeClr val="dk1"/>
                </a:solidFill>
                <a:latin typeface="Calibri"/>
                <a:ea typeface="Calibri"/>
                <a:cs typeface="Calibri"/>
                <a:sym typeface="Calibri"/>
              </a:rPr>
              <a:t>Mesioclusión canina y</a:t>
            </a:r>
            <a:r>
              <a:rPr lang="en-US" sz="1800" b="0" i="0" u="none">
                <a:solidFill>
                  <a:schemeClr val="dk1"/>
                </a:solidFill>
                <a:latin typeface="Calibri"/>
                <a:ea typeface="Calibri"/>
                <a:cs typeface="Calibri"/>
                <a:sym typeface="Calibri"/>
              </a:rPr>
              <a:t> molar izquierda </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sp>
        <p:nvSpPr>
          <p:cNvPr id="433" name="Google Shape;433;p25"/>
          <p:cNvSpPr txBox="1"/>
          <p:nvPr/>
        </p:nvSpPr>
        <p:spPr>
          <a:xfrm>
            <a:off x="5364162" y="114300"/>
            <a:ext cx="5895975" cy="862012"/>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dk1"/>
              </a:buClr>
              <a:buSzPts val="2400"/>
              <a:buFont typeface="Calibri"/>
              <a:buNone/>
            </a:pPr>
            <a:r>
              <a:rPr lang="en-US" sz="2400" b="0" i="0" u="none">
                <a:solidFill>
                  <a:schemeClr val="dk1"/>
                </a:solidFill>
                <a:latin typeface="Calibri"/>
                <a:ea typeface="Calibri"/>
                <a:cs typeface="Calibri"/>
                <a:sym typeface="Calibri"/>
              </a:rPr>
              <a:t> Examen Clínico Intraoral   06.</a:t>
            </a:r>
            <a:endParaRPr/>
          </a:p>
        </p:txBody>
      </p:sp>
      <p:pic>
        <p:nvPicPr>
          <p:cNvPr id="434" name="Google Shape;434;p25"/>
          <p:cNvPicPr preferRelativeResize="0"/>
          <p:nvPr/>
        </p:nvPicPr>
        <p:blipFill rotWithShape="1">
          <a:blip r:embed="rId3">
            <a:alphaModFix/>
          </a:blip>
          <a:srcRect/>
          <a:stretch/>
        </p:blipFill>
        <p:spPr>
          <a:xfrm>
            <a:off x="179387" y="1700212"/>
            <a:ext cx="6397625" cy="4265612"/>
          </a:xfrm>
          <a:prstGeom prst="rect">
            <a:avLst/>
          </a:prstGeom>
          <a:noFill/>
          <a:ln>
            <a:noFill/>
          </a:ln>
        </p:spPr>
      </p:pic>
      <p:sp>
        <p:nvSpPr>
          <p:cNvPr id="435" name="Google Shape;435;p25"/>
          <p:cNvSpPr/>
          <p:nvPr/>
        </p:nvSpPr>
        <p:spPr>
          <a:xfrm rot="-1260000">
            <a:off x="2473325" y="1862137"/>
            <a:ext cx="768350" cy="430212"/>
          </a:xfrm>
          <a:custGeom>
            <a:avLst/>
            <a:gdLst/>
            <a:ahLst/>
            <a:cxnLst/>
            <a:rect l="l" t="t" r="r" b="b"/>
            <a:pathLst>
              <a:path w="768350" h="430212" extrusionOk="0">
                <a:moveTo>
                  <a:pt x="384175" y="0"/>
                </a:moveTo>
                <a:cubicBezTo>
                  <a:pt x="596349" y="0"/>
                  <a:pt x="768350" y="96306"/>
                  <a:pt x="768350" y="215106"/>
                </a:cubicBezTo>
                <a:lnTo>
                  <a:pt x="384175" y="215106"/>
                </a:lnTo>
                <a:lnTo>
                  <a:pt x="384175" y="0"/>
                </a:lnTo>
                <a:close/>
              </a:path>
              <a:path w="768350" h="430212" fill="none" extrusionOk="0">
                <a:moveTo>
                  <a:pt x="384175" y="0"/>
                </a:moveTo>
                <a:cubicBezTo>
                  <a:pt x="596349" y="0"/>
                  <a:pt x="768350" y="96306"/>
                  <a:pt x="768350" y="215106"/>
                </a:cubicBezTo>
              </a:path>
            </a:pathLst>
          </a:custGeom>
          <a:noFill/>
          <a:ln w="9525" cap="flat" cmpd="sng">
            <a:solidFill>
              <a:srgbClr val="6F6F6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436" name="Google Shape;436;p25"/>
          <p:cNvSpPr/>
          <p:nvPr/>
        </p:nvSpPr>
        <p:spPr>
          <a:xfrm rot="-8400000">
            <a:off x="2605087" y="1858962"/>
            <a:ext cx="239712" cy="153987"/>
          </a:xfrm>
          <a:prstGeom prst="triangle">
            <a:avLst>
              <a:gd name="adj" fmla="val 50000"/>
            </a:avLst>
          </a:prstGeom>
          <a:solidFill>
            <a:srgbClr val="A6A6A6"/>
          </a:solidFill>
          <a:ln w="12700" cap="flat" cmpd="sng">
            <a:solidFill>
              <a:srgbClr val="A2A2A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437" name="Google Shape;437;p25"/>
          <p:cNvSpPr/>
          <p:nvPr/>
        </p:nvSpPr>
        <p:spPr>
          <a:xfrm>
            <a:off x="1217612" y="730250"/>
            <a:ext cx="2732087" cy="603250"/>
          </a:xfrm>
          <a:prstGeom prst="roundRect">
            <a:avLst>
              <a:gd name="adj" fmla="val 16667"/>
            </a:avLst>
          </a:prstGeom>
          <a:solidFill>
            <a:srgbClr val="B8B8B8">
              <a:alpha val="81568"/>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2400"/>
              <a:buFont typeface="Calibri"/>
              <a:buNone/>
            </a:pPr>
            <a:r>
              <a:rPr lang="en-US" sz="2400" b="0" i="0" u="none">
                <a:solidFill>
                  <a:schemeClr val="dk1"/>
                </a:solidFill>
                <a:latin typeface="Calibri"/>
                <a:ea typeface="Calibri"/>
                <a:cs typeface="Calibri"/>
                <a:sym typeface="Calibri"/>
              </a:rPr>
              <a:t>Maxilar Superior</a:t>
            </a:r>
            <a:endParaRPr/>
          </a:p>
        </p:txBody>
      </p:sp>
      <p:sp>
        <p:nvSpPr>
          <p:cNvPr id="438" name="Google Shape;438;p25"/>
          <p:cNvSpPr txBox="1">
            <a:spLocks noGrp="1"/>
          </p:cNvSpPr>
          <p:nvPr>
            <p:ph type="body" idx="1"/>
          </p:nvPr>
        </p:nvSpPr>
        <p:spPr>
          <a:xfrm>
            <a:off x="6613525" y="1439862"/>
            <a:ext cx="2530475" cy="4525962"/>
          </a:xfrm>
          <a:prstGeom prst="rect">
            <a:avLst/>
          </a:prstGeom>
          <a:noFill/>
          <a:ln>
            <a:noFill/>
          </a:ln>
        </p:spPr>
        <p:txBody>
          <a:bodyPr spcFirstLastPara="1" wrap="square" lIns="91425" tIns="45700" rIns="91425" bIns="45700" anchor="t" anchorCtr="0">
            <a:noAutofit/>
          </a:bodyPr>
          <a:lstStyle/>
          <a:p>
            <a:pPr marL="128587" marR="0" lvl="0" indent="-128587" algn="l" rtl="0">
              <a:lnSpc>
                <a:spcPct val="90000"/>
              </a:lnSpc>
              <a:spcBef>
                <a:spcPts val="0"/>
              </a:spcBef>
              <a:spcAft>
                <a:spcPts val="0"/>
              </a:spcAft>
              <a:buClr>
                <a:schemeClr val="dk1"/>
              </a:buClr>
              <a:buSzPts val="2000"/>
              <a:buFont typeface="Noto Sans Symbols"/>
              <a:buChar char="●"/>
            </a:pPr>
            <a:r>
              <a:rPr lang="en-US" sz="2000" b="0" i="0" u="none">
                <a:solidFill>
                  <a:schemeClr val="dk1"/>
                </a:solidFill>
                <a:latin typeface="Calibri"/>
                <a:ea typeface="Calibri"/>
                <a:cs typeface="Calibri"/>
                <a:sym typeface="Calibri"/>
              </a:rPr>
              <a:t>Forma de la arcada: semicircular </a:t>
            </a:r>
            <a:endParaRPr/>
          </a:p>
          <a:p>
            <a:pPr marL="128587" marR="0" lvl="0" indent="-128587" algn="l" rtl="0">
              <a:lnSpc>
                <a:spcPct val="90000"/>
              </a:lnSpc>
              <a:spcBef>
                <a:spcPts val="500"/>
              </a:spcBef>
              <a:spcAft>
                <a:spcPts val="0"/>
              </a:spcAft>
              <a:buClr>
                <a:schemeClr val="dk1"/>
              </a:buClr>
              <a:buSzPts val="2000"/>
              <a:buFont typeface="Noto Sans Symbols"/>
              <a:buChar char="●"/>
            </a:pPr>
            <a:r>
              <a:rPr lang="en-US" sz="2000" b="0" i="0" u="none">
                <a:solidFill>
                  <a:schemeClr val="dk1"/>
                </a:solidFill>
                <a:latin typeface="Calibri"/>
                <a:ea typeface="Calibri"/>
                <a:cs typeface="Calibri"/>
                <a:sym typeface="Calibri"/>
              </a:rPr>
              <a:t>Bóveda palatina estrecha y profunda  </a:t>
            </a:r>
            <a:endParaRPr/>
          </a:p>
          <a:p>
            <a:pPr marL="128587" marR="0" lvl="0" indent="-128587" algn="l" rtl="0">
              <a:lnSpc>
                <a:spcPct val="90000"/>
              </a:lnSpc>
              <a:spcBef>
                <a:spcPts val="500"/>
              </a:spcBef>
              <a:spcAft>
                <a:spcPts val="0"/>
              </a:spcAft>
              <a:buClr>
                <a:schemeClr val="dk1"/>
              </a:buClr>
              <a:buSzPts val="2000"/>
              <a:buFont typeface="Noto Sans Symbols"/>
              <a:buChar char="●"/>
            </a:pPr>
            <a:r>
              <a:rPr lang="en-US" sz="2000" b="0" i="0" u="none">
                <a:solidFill>
                  <a:schemeClr val="dk1"/>
                </a:solidFill>
                <a:latin typeface="Calibri"/>
                <a:ea typeface="Calibri"/>
                <a:cs typeface="Calibri"/>
                <a:sym typeface="Calibri"/>
              </a:rPr>
              <a:t>Desgastes de dientes temporales presentes y marcados en incisivos  </a:t>
            </a:r>
            <a:endParaRPr/>
          </a:p>
          <a:p>
            <a:pPr marL="128587" marR="0" lvl="0" indent="-128587" algn="l" rtl="0">
              <a:lnSpc>
                <a:spcPct val="90000"/>
              </a:lnSpc>
              <a:spcBef>
                <a:spcPts val="500"/>
              </a:spcBef>
              <a:spcAft>
                <a:spcPts val="0"/>
              </a:spcAft>
              <a:buClr>
                <a:schemeClr val="dk1"/>
              </a:buClr>
              <a:buSzPts val="2000"/>
              <a:buFont typeface="Noto Sans Symbols"/>
              <a:buChar char="●"/>
            </a:pPr>
            <a:r>
              <a:rPr lang="en-US" sz="2000" b="0" i="0" u="none">
                <a:solidFill>
                  <a:schemeClr val="dk1"/>
                </a:solidFill>
                <a:latin typeface="Calibri"/>
                <a:ea typeface="Calibri"/>
                <a:cs typeface="Calibri"/>
                <a:sym typeface="Calibri"/>
              </a:rPr>
              <a:t>Presencia de diastemas discretos</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42"/>
        <p:cNvGrpSpPr/>
        <p:nvPr/>
      </p:nvGrpSpPr>
      <p:grpSpPr>
        <a:xfrm>
          <a:off x="0" y="0"/>
          <a:ext cx="0" cy="0"/>
          <a:chOff x="0" y="0"/>
          <a:chExt cx="0" cy="0"/>
        </a:xfrm>
      </p:grpSpPr>
      <p:sp>
        <p:nvSpPr>
          <p:cNvPr id="443" name="Google Shape;443;p26"/>
          <p:cNvSpPr txBox="1"/>
          <p:nvPr/>
        </p:nvSpPr>
        <p:spPr>
          <a:xfrm>
            <a:off x="5364162" y="114300"/>
            <a:ext cx="5895975" cy="862012"/>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dk1"/>
              </a:buClr>
              <a:buSzPts val="2400"/>
              <a:buFont typeface="Calibri"/>
              <a:buNone/>
            </a:pPr>
            <a:r>
              <a:rPr lang="en-US" sz="2400" b="0" i="0" u="none">
                <a:solidFill>
                  <a:schemeClr val="dk1"/>
                </a:solidFill>
                <a:latin typeface="Calibri"/>
                <a:ea typeface="Calibri"/>
                <a:cs typeface="Calibri"/>
                <a:sym typeface="Calibri"/>
              </a:rPr>
              <a:t> Examen Clínico Intraoral   06.</a:t>
            </a:r>
            <a:endParaRPr/>
          </a:p>
        </p:txBody>
      </p:sp>
      <p:pic>
        <p:nvPicPr>
          <p:cNvPr id="444" name="Google Shape;444;p26"/>
          <p:cNvPicPr preferRelativeResize="0"/>
          <p:nvPr/>
        </p:nvPicPr>
        <p:blipFill rotWithShape="1">
          <a:blip r:embed="rId3">
            <a:alphaModFix/>
          </a:blip>
          <a:srcRect/>
          <a:stretch/>
        </p:blipFill>
        <p:spPr>
          <a:xfrm>
            <a:off x="2700337" y="1268412"/>
            <a:ext cx="6226175" cy="4986337"/>
          </a:xfrm>
          <a:prstGeom prst="rect">
            <a:avLst/>
          </a:prstGeom>
          <a:noFill/>
          <a:ln>
            <a:noFill/>
          </a:ln>
        </p:spPr>
      </p:pic>
      <p:sp>
        <p:nvSpPr>
          <p:cNvPr id="445" name="Google Shape;445;p26"/>
          <p:cNvSpPr/>
          <p:nvPr/>
        </p:nvSpPr>
        <p:spPr>
          <a:xfrm>
            <a:off x="827087" y="501650"/>
            <a:ext cx="2495550" cy="604837"/>
          </a:xfrm>
          <a:prstGeom prst="roundRect">
            <a:avLst>
              <a:gd name="adj" fmla="val 16667"/>
            </a:avLst>
          </a:prstGeom>
          <a:solidFill>
            <a:srgbClr val="B8B8B8">
              <a:alpha val="81568"/>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2400"/>
              <a:buFont typeface="Calibri"/>
              <a:buNone/>
            </a:pPr>
            <a:r>
              <a:rPr lang="en-US" sz="2400" b="0" i="0" u="none">
                <a:solidFill>
                  <a:schemeClr val="dk1"/>
                </a:solidFill>
                <a:latin typeface="Calibri"/>
                <a:ea typeface="Calibri"/>
                <a:cs typeface="Calibri"/>
                <a:sym typeface="Calibri"/>
              </a:rPr>
              <a:t>Maxilar Inferior</a:t>
            </a:r>
            <a:endParaRPr/>
          </a:p>
        </p:txBody>
      </p:sp>
      <p:sp>
        <p:nvSpPr>
          <p:cNvPr id="446" name="Google Shape;446;p26"/>
          <p:cNvSpPr txBox="1">
            <a:spLocks noGrp="1"/>
          </p:cNvSpPr>
          <p:nvPr>
            <p:ph type="body" idx="1"/>
          </p:nvPr>
        </p:nvSpPr>
        <p:spPr>
          <a:xfrm>
            <a:off x="241300" y="1728787"/>
            <a:ext cx="2459037" cy="4525962"/>
          </a:xfrm>
          <a:prstGeom prst="rect">
            <a:avLst/>
          </a:prstGeom>
          <a:noFill/>
          <a:ln>
            <a:noFill/>
          </a:ln>
        </p:spPr>
        <p:txBody>
          <a:bodyPr spcFirstLastPara="1" wrap="square" lIns="91425" tIns="45700" rIns="91425" bIns="45700" anchor="t" anchorCtr="0">
            <a:noAutofit/>
          </a:bodyPr>
          <a:lstStyle/>
          <a:p>
            <a:pPr marL="128587" marR="0" lvl="0" indent="-128587" algn="l" rtl="0">
              <a:lnSpc>
                <a:spcPct val="90000"/>
              </a:lnSpc>
              <a:spcBef>
                <a:spcPts val="0"/>
              </a:spcBef>
              <a:spcAft>
                <a:spcPts val="0"/>
              </a:spcAft>
              <a:buClr>
                <a:schemeClr val="dk1"/>
              </a:buClr>
              <a:buSzPts val="1800"/>
              <a:buFont typeface="Noto Sans Symbols"/>
              <a:buChar char="●"/>
            </a:pPr>
            <a:r>
              <a:rPr lang="en-US" sz="1800" b="0" i="0" u="none">
                <a:solidFill>
                  <a:schemeClr val="dk1"/>
                </a:solidFill>
                <a:latin typeface="Calibri"/>
                <a:ea typeface="Calibri"/>
                <a:cs typeface="Calibri"/>
                <a:sym typeface="Calibri"/>
              </a:rPr>
              <a:t>Forma de la arcada: semicircular </a:t>
            </a:r>
            <a:endParaRPr/>
          </a:p>
          <a:p>
            <a:pPr marL="128587" marR="0" lvl="0" indent="-128587" algn="l" rtl="0">
              <a:lnSpc>
                <a:spcPct val="90000"/>
              </a:lnSpc>
              <a:spcBef>
                <a:spcPts val="500"/>
              </a:spcBef>
              <a:spcAft>
                <a:spcPts val="0"/>
              </a:spcAft>
              <a:buClr>
                <a:schemeClr val="dk1"/>
              </a:buClr>
              <a:buSzPts val="1800"/>
              <a:buFont typeface="Noto Sans Symbols"/>
              <a:buChar char="●"/>
            </a:pPr>
            <a:r>
              <a:rPr lang="en-US" sz="1800" b="0" i="0" u="none">
                <a:solidFill>
                  <a:schemeClr val="dk1"/>
                </a:solidFill>
                <a:latin typeface="Calibri"/>
                <a:ea typeface="Calibri"/>
                <a:cs typeface="Calibri"/>
                <a:sym typeface="Calibri"/>
              </a:rPr>
              <a:t>Desgastes fisiológicos en caninos deficientes*</a:t>
            </a:r>
            <a:endParaRPr/>
          </a:p>
          <a:p>
            <a:pPr marL="128587" marR="0" lvl="0" indent="-128587" algn="l" rtl="0">
              <a:lnSpc>
                <a:spcPct val="90000"/>
              </a:lnSpc>
              <a:spcBef>
                <a:spcPts val="500"/>
              </a:spcBef>
              <a:spcAft>
                <a:spcPts val="0"/>
              </a:spcAft>
              <a:buClr>
                <a:schemeClr val="dk1"/>
              </a:buClr>
              <a:buSzPts val="1800"/>
              <a:buFont typeface="Noto Sans Symbols"/>
              <a:buChar char="●"/>
            </a:pPr>
            <a:r>
              <a:rPr lang="en-US" sz="1800" b="0" i="0" u="none">
                <a:solidFill>
                  <a:schemeClr val="dk1"/>
                </a:solidFill>
                <a:latin typeface="Calibri"/>
                <a:ea typeface="Calibri"/>
                <a:cs typeface="Calibri"/>
                <a:sym typeface="Calibri"/>
              </a:rPr>
              <a:t>Paciente con frenillo lingual corto isquémico de base superior en tercio anterior de la lengua y en inferior en zona de las carúnculas. </a:t>
            </a:r>
            <a:endParaRPr/>
          </a:p>
          <a:p>
            <a:pPr marL="128588" marR="0" lvl="0" indent="-14287" algn="l" rtl="0">
              <a:lnSpc>
                <a:spcPct val="90000"/>
              </a:lnSpc>
              <a:spcBef>
                <a:spcPts val="563"/>
              </a:spcBef>
              <a:spcAft>
                <a:spcPts val="0"/>
              </a:spcAft>
              <a:buClr>
                <a:schemeClr val="dk1"/>
              </a:buClr>
              <a:buSzPts val="1800"/>
              <a:buFont typeface="Noto Sans Symbols"/>
              <a:buNone/>
            </a:pPr>
            <a:endParaRPr sz="1800" b="0" i="0" u="none">
              <a:solidFill>
                <a:schemeClr val="dk1"/>
              </a:solidFill>
              <a:latin typeface="Calibri"/>
              <a:ea typeface="Calibri"/>
              <a:cs typeface="Calibri"/>
              <a:sym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50"/>
        <p:cNvGrpSpPr/>
        <p:nvPr/>
      </p:nvGrpSpPr>
      <p:grpSpPr>
        <a:xfrm>
          <a:off x="0" y="0"/>
          <a:ext cx="0" cy="0"/>
          <a:chOff x="0" y="0"/>
          <a:chExt cx="0" cy="0"/>
        </a:xfrm>
      </p:grpSpPr>
      <p:sp>
        <p:nvSpPr>
          <p:cNvPr id="451" name="Google Shape;451;p27"/>
          <p:cNvSpPr txBox="1">
            <a:spLocks noGrp="1"/>
          </p:cNvSpPr>
          <p:nvPr>
            <p:ph type="body" idx="1"/>
          </p:nvPr>
        </p:nvSpPr>
        <p:spPr>
          <a:xfrm>
            <a:off x="179387" y="1903412"/>
            <a:ext cx="3178175" cy="4525962"/>
          </a:xfrm>
          <a:prstGeom prst="rect">
            <a:avLst/>
          </a:prstGeom>
          <a:noFill/>
          <a:ln>
            <a:noFill/>
          </a:ln>
        </p:spPr>
        <p:txBody>
          <a:bodyPr spcFirstLastPara="1" wrap="square" lIns="91425" tIns="45700" rIns="91425" bIns="45700" anchor="t" anchorCtr="0">
            <a:noAutofit/>
          </a:bodyPr>
          <a:lstStyle/>
          <a:p>
            <a:pPr marL="128587" marR="0" lvl="0" indent="-152400" algn="l" rtl="0">
              <a:lnSpc>
                <a:spcPct val="90000"/>
              </a:lnSpc>
              <a:spcBef>
                <a:spcPts val="0"/>
              </a:spcBef>
              <a:spcAft>
                <a:spcPts val="0"/>
              </a:spcAft>
              <a:buClr>
                <a:schemeClr val="dk1"/>
              </a:buClr>
              <a:buSzPts val="2400"/>
              <a:buFont typeface="Noto Sans Symbols"/>
              <a:buChar char="●"/>
            </a:pPr>
            <a:r>
              <a:rPr lang="en-US" sz="2400" b="0" i="0" u="none">
                <a:solidFill>
                  <a:schemeClr val="dk1"/>
                </a:solidFill>
                <a:latin typeface="Calibri"/>
                <a:ea typeface="Calibri"/>
                <a:cs typeface="Calibri"/>
                <a:sym typeface="Calibri"/>
              </a:rPr>
              <a:t>Tipo respiratorio: oronasal*(RX)  </a:t>
            </a:r>
            <a:endParaRPr/>
          </a:p>
          <a:p>
            <a:pPr marL="128587" marR="0" lvl="0" indent="-152400" algn="l" rtl="0">
              <a:lnSpc>
                <a:spcPct val="90000"/>
              </a:lnSpc>
              <a:spcBef>
                <a:spcPts val="500"/>
              </a:spcBef>
              <a:spcAft>
                <a:spcPts val="0"/>
              </a:spcAft>
              <a:buClr>
                <a:schemeClr val="dk1"/>
              </a:buClr>
              <a:buSzPts val="2400"/>
              <a:buFont typeface="Noto Sans Symbols"/>
              <a:buChar char="●"/>
            </a:pPr>
            <a:r>
              <a:rPr lang="en-US" sz="2400" b="0" i="0" u="none">
                <a:solidFill>
                  <a:schemeClr val="dk1"/>
                </a:solidFill>
                <a:latin typeface="Calibri"/>
                <a:ea typeface="Calibri"/>
                <a:cs typeface="Calibri"/>
                <a:sym typeface="Calibri"/>
              </a:rPr>
              <a:t>Interposición lingual en reposo y  deglución infantil </a:t>
            </a:r>
            <a:endParaRPr/>
          </a:p>
          <a:p>
            <a:pPr marL="128587" marR="0" lvl="0" indent="-152400" algn="l" rtl="0">
              <a:lnSpc>
                <a:spcPct val="90000"/>
              </a:lnSpc>
              <a:spcBef>
                <a:spcPts val="500"/>
              </a:spcBef>
              <a:spcAft>
                <a:spcPts val="0"/>
              </a:spcAft>
              <a:buClr>
                <a:schemeClr val="dk1"/>
              </a:buClr>
              <a:buSzPts val="2400"/>
              <a:buFont typeface="Noto Sans Symbols"/>
              <a:buChar char="●"/>
            </a:pPr>
            <a:r>
              <a:rPr lang="en-US" sz="2400" b="0" i="0" u="none">
                <a:solidFill>
                  <a:schemeClr val="dk1"/>
                </a:solidFill>
                <a:latin typeface="Calibri"/>
                <a:ea typeface="Calibri"/>
                <a:cs typeface="Calibri"/>
                <a:sym typeface="Calibri"/>
              </a:rPr>
              <a:t>Labios competentes</a:t>
            </a:r>
            <a:endParaRPr/>
          </a:p>
          <a:p>
            <a:pPr marL="128587" marR="0" lvl="0" indent="-152400" algn="l" rtl="0">
              <a:lnSpc>
                <a:spcPct val="90000"/>
              </a:lnSpc>
              <a:spcBef>
                <a:spcPts val="500"/>
              </a:spcBef>
              <a:spcAft>
                <a:spcPts val="0"/>
              </a:spcAft>
              <a:buClr>
                <a:schemeClr val="dk1"/>
              </a:buClr>
              <a:buSzPts val="2400"/>
              <a:buFont typeface="Noto Sans Symbols"/>
              <a:buChar char="●"/>
            </a:pPr>
            <a:r>
              <a:rPr lang="en-US" sz="2400" b="0" i="0" u="none">
                <a:solidFill>
                  <a:schemeClr val="dk1"/>
                </a:solidFill>
                <a:latin typeface="Calibri"/>
                <a:ea typeface="Calibri"/>
                <a:cs typeface="Calibri"/>
                <a:sym typeface="Calibri"/>
              </a:rPr>
              <a:t>ATM con apertura y cierre sin alteraciones </a:t>
            </a:r>
            <a:endParaRPr/>
          </a:p>
        </p:txBody>
      </p:sp>
      <p:pic>
        <p:nvPicPr>
          <p:cNvPr id="452" name="Google Shape;452;p27"/>
          <p:cNvPicPr preferRelativeResize="0"/>
          <p:nvPr/>
        </p:nvPicPr>
        <p:blipFill rotWithShape="1">
          <a:blip r:embed="rId3">
            <a:alphaModFix/>
          </a:blip>
          <a:srcRect/>
          <a:stretch/>
        </p:blipFill>
        <p:spPr>
          <a:xfrm>
            <a:off x="3779837" y="1916112"/>
            <a:ext cx="5199062" cy="2660650"/>
          </a:xfrm>
          <a:prstGeom prst="rect">
            <a:avLst/>
          </a:prstGeom>
          <a:noFill/>
          <a:ln>
            <a:noFill/>
          </a:ln>
        </p:spPr>
      </p:pic>
      <p:sp>
        <p:nvSpPr>
          <p:cNvPr id="453" name="Google Shape;453;p27"/>
          <p:cNvSpPr txBox="1"/>
          <p:nvPr/>
        </p:nvSpPr>
        <p:spPr>
          <a:xfrm>
            <a:off x="5724525" y="34925"/>
            <a:ext cx="5895975" cy="8636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dk1"/>
              </a:buClr>
              <a:buSzPts val="2400"/>
              <a:buFont typeface="Calibri"/>
              <a:buNone/>
            </a:pPr>
            <a:r>
              <a:rPr lang="en-US" sz="2400" b="0" i="0" u="none">
                <a:solidFill>
                  <a:schemeClr val="dk1"/>
                </a:solidFill>
                <a:latin typeface="Calibri"/>
                <a:ea typeface="Calibri"/>
                <a:cs typeface="Calibri"/>
                <a:sym typeface="Calibri"/>
              </a:rPr>
              <a:t> Examen Funcional   07.</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57"/>
        <p:cNvGrpSpPr/>
        <p:nvPr/>
      </p:nvGrpSpPr>
      <p:grpSpPr>
        <a:xfrm>
          <a:off x="0" y="0"/>
          <a:ext cx="0" cy="0"/>
          <a:chOff x="0" y="0"/>
          <a:chExt cx="0" cy="0"/>
        </a:xfrm>
      </p:grpSpPr>
      <p:sp>
        <p:nvSpPr>
          <p:cNvPr id="458" name="Google Shape;458;p28"/>
          <p:cNvSpPr txBox="1"/>
          <p:nvPr/>
        </p:nvSpPr>
        <p:spPr>
          <a:xfrm>
            <a:off x="5170487" y="-4762"/>
            <a:ext cx="5895975" cy="8636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dk1"/>
              </a:buClr>
              <a:buSzPts val="2400"/>
              <a:buFont typeface="Calibri"/>
              <a:buNone/>
            </a:pPr>
            <a:r>
              <a:rPr lang="en-US" sz="2400" b="0" i="0" u="none">
                <a:solidFill>
                  <a:schemeClr val="dk1"/>
                </a:solidFill>
                <a:latin typeface="Calibri"/>
                <a:ea typeface="Calibri"/>
                <a:cs typeface="Calibri"/>
                <a:sym typeface="Calibri"/>
              </a:rPr>
              <a:t> Examen Funcional   07.</a:t>
            </a:r>
            <a:endParaRPr/>
          </a:p>
        </p:txBody>
      </p:sp>
      <p:pic>
        <p:nvPicPr>
          <p:cNvPr id="459" name="Google Shape;459;p28"/>
          <p:cNvPicPr preferRelativeResize="0">
            <a:picLocks noGrp="1"/>
          </p:cNvPicPr>
          <p:nvPr>
            <p:ph type="body" idx="1"/>
          </p:nvPr>
        </p:nvPicPr>
        <p:blipFill rotWithShape="1">
          <a:blip r:embed="rId3">
            <a:alphaModFix/>
          </a:blip>
          <a:srcRect/>
          <a:stretch/>
        </p:blipFill>
        <p:spPr>
          <a:xfrm>
            <a:off x="323850" y="1749425"/>
            <a:ext cx="6840537" cy="4560887"/>
          </a:xfrm>
          <a:prstGeom prst="rect">
            <a:avLst/>
          </a:prstGeom>
          <a:noFill/>
          <a:ln>
            <a:noFill/>
          </a:ln>
        </p:spPr>
      </p:pic>
      <p:sp>
        <p:nvSpPr>
          <p:cNvPr id="460" name="Google Shape;460;p28"/>
          <p:cNvSpPr txBox="1"/>
          <p:nvPr/>
        </p:nvSpPr>
        <p:spPr>
          <a:xfrm>
            <a:off x="4598987" y="1257300"/>
            <a:ext cx="4572000" cy="2247300"/>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chemeClr val="lt1"/>
              </a:buClr>
              <a:buSzPts val="2000"/>
              <a:buFont typeface="Calibri"/>
              <a:buChar char="-"/>
            </a:pPr>
            <a:r>
              <a:rPr lang="en-US" sz="2000" b="0" i="0" u="none">
                <a:solidFill>
                  <a:schemeClr val="lt1"/>
                </a:solidFill>
                <a:latin typeface="Calibri"/>
                <a:ea typeface="Calibri"/>
                <a:cs typeface="Calibri"/>
                <a:sym typeface="Calibri"/>
              </a:rPr>
              <a:t>Interferencia canina</a:t>
            </a:r>
            <a:endParaRPr/>
          </a:p>
          <a:p>
            <a:pPr marL="285750" marR="0" lvl="0" indent="-285750" algn="l" rtl="0">
              <a:lnSpc>
                <a:spcPct val="100000"/>
              </a:lnSpc>
              <a:spcBef>
                <a:spcPts val="0"/>
              </a:spcBef>
              <a:spcAft>
                <a:spcPts val="0"/>
              </a:spcAft>
              <a:buClr>
                <a:schemeClr val="lt1"/>
              </a:buClr>
              <a:buSzPts val="2000"/>
              <a:buFont typeface="Calibri"/>
              <a:buChar char="-"/>
            </a:pPr>
            <a:r>
              <a:rPr lang="en-US" sz="2000" b="0" i="0" u="none">
                <a:solidFill>
                  <a:schemeClr val="lt1"/>
                </a:solidFill>
                <a:latin typeface="Calibri"/>
                <a:ea typeface="Calibri"/>
                <a:cs typeface="Calibri"/>
                <a:sym typeface="Calibri"/>
              </a:rPr>
              <a:t>Relación canina: disminuye la mesioclusión</a:t>
            </a:r>
            <a:endParaRPr/>
          </a:p>
          <a:p>
            <a:pPr marL="285750" marR="0" lvl="0" indent="-285750" algn="l" rtl="0">
              <a:lnSpc>
                <a:spcPct val="100000"/>
              </a:lnSpc>
              <a:spcBef>
                <a:spcPts val="0"/>
              </a:spcBef>
              <a:spcAft>
                <a:spcPts val="0"/>
              </a:spcAft>
              <a:buClr>
                <a:schemeClr val="lt1"/>
              </a:buClr>
              <a:buSzPts val="2000"/>
              <a:buFont typeface="Calibri"/>
              <a:buChar char="-"/>
            </a:pPr>
            <a:r>
              <a:rPr lang="en-US" sz="2000" b="0" i="0" u="none">
                <a:solidFill>
                  <a:schemeClr val="lt1"/>
                </a:solidFill>
                <a:latin typeface="Calibri"/>
                <a:ea typeface="Calibri"/>
                <a:cs typeface="Calibri"/>
                <a:sym typeface="Calibri"/>
              </a:rPr>
              <a:t>Vertical: Aumenta la dimensión vertical</a:t>
            </a:r>
            <a:endParaRPr/>
          </a:p>
          <a:p>
            <a:pPr marL="285750" marR="0" lvl="0" indent="-285750" algn="l" rtl="0">
              <a:lnSpc>
                <a:spcPct val="100000"/>
              </a:lnSpc>
              <a:spcBef>
                <a:spcPts val="0"/>
              </a:spcBef>
              <a:spcAft>
                <a:spcPts val="0"/>
              </a:spcAft>
              <a:buClr>
                <a:schemeClr val="lt1"/>
              </a:buClr>
              <a:buSzPts val="2000"/>
              <a:buFont typeface="Calibri"/>
              <a:buChar char="-"/>
            </a:pPr>
            <a:r>
              <a:rPr lang="en-US" sz="2000" b="0" i="0" u="none">
                <a:solidFill>
                  <a:schemeClr val="lt1"/>
                </a:solidFill>
                <a:latin typeface="Calibri"/>
                <a:ea typeface="Calibri"/>
                <a:cs typeface="Calibri"/>
                <a:sym typeface="Calibri"/>
              </a:rPr>
              <a:t>Llega con dificultad al vis  a vis </a:t>
            </a:r>
            <a:endParaRPr sz="2000" b="0" i="0" u="none">
              <a:solidFill>
                <a:schemeClr val="lt1"/>
              </a:solidFill>
              <a:latin typeface="Calibri"/>
              <a:ea typeface="Calibri"/>
              <a:cs typeface="Calibri"/>
              <a:sym typeface="Calibri"/>
            </a:endParaRPr>
          </a:p>
          <a:p>
            <a:pPr marL="285750" marR="0" lvl="0" indent="-285750" algn="l" rtl="0">
              <a:lnSpc>
                <a:spcPct val="100000"/>
              </a:lnSpc>
              <a:spcBef>
                <a:spcPts val="0"/>
              </a:spcBef>
              <a:spcAft>
                <a:spcPts val="0"/>
              </a:spcAft>
              <a:buClr>
                <a:schemeClr val="lt1"/>
              </a:buClr>
              <a:buSzPts val="2000"/>
              <a:buFont typeface="Calibri"/>
              <a:buChar char="-"/>
            </a:pPr>
            <a:r>
              <a:rPr lang="en-US" sz="2000">
                <a:solidFill>
                  <a:schemeClr val="lt1"/>
                </a:solidFill>
                <a:latin typeface="Calibri"/>
                <a:ea typeface="Calibri"/>
                <a:cs typeface="Calibri"/>
                <a:sym typeface="Calibri"/>
              </a:rPr>
              <a:t>Lineas medias se mantienen no coincidentes</a:t>
            </a:r>
            <a:endParaRPr sz="2000">
              <a:solidFill>
                <a:schemeClr val="lt1"/>
              </a:solidFill>
              <a:latin typeface="Calibri"/>
              <a:ea typeface="Calibri"/>
              <a:cs typeface="Calibri"/>
              <a:sym typeface="Calibri"/>
            </a:endParaRPr>
          </a:p>
        </p:txBody>
      </p:sp>
      <p:sp>
        <p:nvSpPr>
          <p:cNvPr id="461" name="Google Shape;461;p28"/>
          <p:cNvSpPr/>
          <p:nvPr/>
        </p:nvSpPr>
        <p:spPr>
          <a:xfrm>
            <a:off x="971550" y="514350"/>
            <a:ext cx="4173537" cy="690562"/>
          </a:xfrm>
          <a:prstGeom prst="roundRect">
            <a:avLst>
              <a:gd name="adj" fmla="val 16667"/>
            </a:avLst>
          </a:prstGeom>
          <a:solidFill>
            <a:srgbClr val="B8B8B8">
              <a:alpha val="81568"/>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400"/>
              <a:buFont typeface="Calibri"/>
              <a:buNone/>
            </a:pPr>
            <a:r>
              <a:rPr lang="en-US" sz="2400" b="0" i="0" u="none">
                <a:solidFill>
                  <a:srgbClr val="FFFFFF"/>
                </a:solidFill>
                <a:latin typeface="Calibri"/>
                <a:ea typeface="Calibri"/>
                <a:cs typeface="Calibri"/>
                <a:sym typeface="Calibri"/>
              </a:rPr>
              <a:t>Maxima Retrusiva </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pic>
        <p:nvPicPr>
          <p:cNvPr id="466" name="Google Shape;466;p29"/>
          <p:cNvPicPr preferRelativeResize="0"/>
          <p:nvPr/>
        </p:nvPicPr>
        <p:blipFill rotWithShape="1">
          <a:blip r:embed="rId3">
            <a:alphaModFix/>
          </a:blip>
          <a:srcRect/>
          <a:stretch/>
        </p:blipFill>
        <p:spPr>
          <a:xfrm>
            <a:off x="2998787" y="2640012"/>
            <a:ext cx="3092450" cy="2063750"/>
          </a:xfrm>
          <a:prstGeom prst="rect">
            <a:avLst/>
          </a:prstGeom>
          <a:noFill/>
          <a:ln>
            <a:noFill/>
          </a:ln>
        </p:spPr>
      </p:pic>
      <p:pic>
        <p:nvPicPr>
          <p:cNvPr id="467" name="Google Shape;467;p29"/>
          <p:cNvPicPr preferRelativeResize="0"/>
          <p:nvPr/>
        </p:nvPicPr>
        <p:blipFill rotWithShape="1">
          <a:blip r:embed="rId4">
            <a:alphaModFix/>
          </a:blip>
          <a:srcRect/>
          <a:stretch/>
        </p:blipFill>
        <p:spPr>
          <a:xfrm>
            <a:off x="182562" y="2154237"/>
            <a:ext cx="2843212" cy="3036887"/>
          </a:xfrm>
          <a:prstGeom prst="rect">
            <a:avLst/>
          </a:prstGeom>
          <a:noFill/>
          <a:ln>
            <a:noFill/>
          </a:ln>
        </p:spPr>
      </p:pic>
      <p:pic>
        <p:nvPicPr>
          <p:cNvPr id="468" name="Google Shape;468;p29"/>
          <p:cNvPicPr preferRelativeResize="0"/>
          <p:nvPr/>
        </p:nvPicPr>
        <p:blipFill rotWithShape="1">
          <a:blip r:embed="rId5">
            <a:alphaModFix/>
          </a:blip>
          <a:srcRect/>
          <a:stretch/>
        </p:blipFill>
        <p:spPr>
          <a:xfrm>
            <a:off x="5510212" y="2389187"/>
            <a:ext cx="3846512" cy="2566987"/>
          </a:xfrm>
          <a:prstGeom prst="rect">
            <a:avLst/>
          </a:prstGeom>
          <a:noFill/>
          <a:ln>
            <a:noFill/>
          </a:ln>
        </p:spPr>
      </p:pic>
      <p:pic>
        <p:nvPicPr>
          <p:cNvPr id="469" name="Google Shape;469;p29"/>
          <p:cNvPicPr preferRelativeResize="0">
            <a:picLocks noGrp="1"/>
          </p:cNvPicPr>
          <p:nvPr>
            <p:ph type="body" idx="1"/>
          </p:nvPr>
        </p:nvPicPr>
        <p:blipFill rotWithShape="1">
          <a:blip r:embed="rId6">
            <a:alphaModFix/>
          </a:blip>
          <a:srcRect/>
          <a:stretch/>
        </p:blipFill>
        <p:spPr>
          <a:xfrm>
            <a:off x="2452687" y="115887"/>
            <a:ext cx="4403725" cy="2935287"/>
          </a:xfrm>
          <a:prstGeom prst="rect">
            <a:avLst/>
          </a:prstGeom>
          <a:noFill/>
          <a:ln>
            <a:noFill/>
          </a:ln>
        </p:spPr>
      </p:pic>
      <p:pic>
        <p:nvPicPr>
          <p:cNvPr id="470" name="Google Shape;470;p29"/>
          <p:cNvPicPr preferRelativeResize="0"/>
          <p:nvPr/>
        </p:nvPicPr>
        <p:blipFill rotWithShape="1">
          <a:blip r:embed="rId7">
            <a:alphaModFix/>
          </a:blip>
          <a:srcRect/>
          <a:stretch/>
        </p:blipFill>
        <p:spPr>
          <a:xfrm>
            <a:off x="2998787" y="4259262"/>
            <a:ext cx="3540125" cy="2835275"/>
          </a:xfrm>
          <a:prstGeom prst="rect">
            <a:avLst/>
          </a:prstGeom>
          <a:noFill/>
          <a:ln>
            <a:noFill/>
          </a:ln>
        </p:spPr>
      </p:pic>
      <p:sp>
        <p:nvSpPr>
          <p:cNvPr id="471" name="Google Shape;471;p29"/>
          <p:cNvSpPr txBox="1"/>
          <p:nvPr/>
        </p:nvSpPr>
        <p:spPr>
          <a:xfrm>
            <a:off x="5940425" y="-100012"/>
            <a:ext cx="5895975" cy="8636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lt1"/>
              </a:buClr>
              <a:buSzPts val="2400"/>
              <a:buFont typeface="Calibri"/>
              <a:buNone/>
            </a:pPr>
            <a:r>
              <a:rPr lang="en-US" sz="2400" b="0" i="0" u="none">
                <a:solidFill>
                  <a:schemeClr val="lt1"/>
                </a:solidFill>
                <a:latin typeface="Calibri"/>
                <a:ea typeface="Calibri"/>
                <a:cs typeface="Calibri"/>
                <a:sym typeface="Calibri"/>
              </a:rPr>
              <a:t>Análisis de modelos  08.</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3"/>
          <p:cNvSpPr/>
          <p:nvPr/>
        </p:nvSpPr>
        <p:spPr>
          <a:xfrm>
            <a:off x="573087" y="1641475"/>
            <a:ext cx="3194050" cy="493712"/>
          </a:xfrm>
          <a:prstGeom prst="roundRect">
            <a:avLst>
              <a:gd name="adj" fmla="val 16667"/>
            </a:avLst>
          </a:prstGeom>
          <a:solidFill>
            <a:srgbClr val="DBDBDB">
              <a:alpha val="81568"/>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Calibri"/>
              <a:buNone/>
            </a:pPr>
            <a:r>
              <a:rPr lang="en-US" sz="1800" b="0" i="0" u="none">
                <a:solidFill>
                  <a:srgbClr val="FFFFFF"/>
                </a:solidFill>
                <a:latin typeface="Calibri"/>
                <a:ea typeface="Calibri"/>
                <a:cs typeface="Calibri"/>
                <a:sym typeface="Calibri"/>
              </a:rPr>
              <a:t>Anamnesis Próxima</a:t>
            </a:r>
            <a:endParaRPr/>
          </a:p>
        </p:txBody>
      </p:sp>
      <p:sp>
        <p:nvSpPr>
          <p:cNvPr id="176" name="Google Shape;176;p3"/>
          <p:cNvSpPr/>
          <p:nvPr/>
        </p:nvSpPr>
        <p:spPr>
          <a:xfrm>
            <a:off x="573087" y="2263775"/>
            <a:ext cx="3194050" cy="495300"/>
          </a:xfrm>
          <a:prstGeom prst="roundRect">
            <a:avLst>
              <a:gd name="adj" fmla="val 16667"/>
            </a:avLst>
          </a:prstGeom>
          <a:solidFill>
            <a:srgbClr val="B8B8B8">
              <a:alpha val="81568"/>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Calibri"/>
              <a:buNone/>
            </a:pPr>
            <a:r>
              <a:rPr lang="en-US" sz="1800" b="0" i="0" u="none">
                <a:solidFill>
                  <a:srgbClr val="FFFFFF"/>
                </a:solidFill>
                <a:latin typeface="Calibri"/>
                <a:ea typeface="Calibri"/>
                <a:cs typeface="Calibri"/>
                <a:sym typeface="Calibri"/>
              </a:rPr>
              <a:t>Anamnesis Remota</a:t>
            </a:r>
            <a:endParaRPr/>
          </a:p>
        </p:txBody>
      </p:sp>
      <p:sp>
        <p:nvSpPr>
          <p:cNvPr id="177" name="Google Shape;177;p3"/>
          <p:cNvSpPr/>
          <p:nvPr/>
        </p:nvSpPr>
        <p:spPr>
          <a:xfrm>
            <a:off x="573087" y="2954337"/>
            <a:ext cx="3194050" cy="495300"/>
          </a:xfrm>
          <a:prstGeom prst="roundRect">
            <a:avLst>
              <a:gd name="adj" fmla="val 16667"/>
            </a:avLst>
          </a:prstGeom>
          <a:solidFill>
            <a:srgbClr val="B8B8B8">
              <a:alpha val="81568"/>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Calibri"/>
              <a:buNone/>
            </a:pPr>
            <a:r>
              <a:rPr lang="en-US" sz="1800" b="0" i="0" u="none">
                <a:solidFill>
                  <a:srgbClr val="FFFFFF"/>
                </a:solidFill>
                <a:latin typeface="Calibri"/>
                <a:ea typeface="Calibri"/>
                <a:cs typeface="Calibri"/>
                <a:sym typeface="Calibri"/>
              </a:rPr>
              <a:t>Embarazo/Parto</a:t>
            </a:r>
            <a:endParaRPr/>
          </a:p>
        </p:txBody>
      </p:sp>
      <p:sp>
        <p:nvSpPr>
          <p:cNvPr id="178" name="Google Shape;178;p3"/>
          <p:cNvSpPr/>
          <p:nvPr/>
        </p:nvSpPr>
        <p:spPr>
          <a:xfrm>
            <a:off x="527050" y="3644900"/>
            <a:ext cx="3192462" cy="495300"/>
          </a:xfrm>
          <a:prstGeom prst="roundRect">
            <a:avLst>
              <a:gd name="adj" fmla="val 16667"/>
            </a:avLst>
          </a:prstGeom>
          <a:solidFill>
            <a:srgbClr val="B8B8B8">
              <a:alpha val="81568"/>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Calibri"/>
              <a:buNone/>
            </a:pPr>
            <a:r>
              <a:rPr lang="en-US" sz="1800" b="0" i="0" u="none">
                <a:solidFill>
                  <a:srgbClr val="FFFFFF"/>
                </a:solidFill>
                <a:latin typeface="Calibri"/>
                <a:ea typeface="Calibri"/>
                <a:cs typeface="Calibri"/>
                <a:sym typeface="Calibri"/>
              </a:rPr>
              <a:t>Lactancia</a:t>
            </a:r>
            <a:endParaRPr/>
          </a:p>
        </p:txBody>
      </p:sp>
      <p:sp>
        <p:nvSpPr>
          <p:cNvPr id="179" name="Google Shape;179;p3"/>
          <p:cNvSpPr/>
          <p:nvPr/>
        </p:nvSpPr>
        <p:spPr>
          <a:xfrm>
            <a:off x="527050" y="4354512"/>
            <a:ext cx="3192462" cy="495300"/>
          </a:xfrm>
          <a:prstGeom prst="roundRect">
            <a:avLst>
              <a:gd name="adj" fmla="val 16667"/>
            </a:avLst>
          </a:prstGeom>
          <a:solidFill>
            <a:srgbClr val="B8B8B8">
              <a:alpha val="81568"/>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Calibri"/>
              <a:buNone/>
            </a:pPr>
            <a:r>
              <a:rPr lang="en-US" sz="1800" b="0" i="0" u="none">
                <a:solidFill>
                  <a:srgbClr val="FFFFFF"/>
                </a:solidFill>
                <a:latin typeface="Calibri"/>
                <a:ea typeface="Calibri"/>
                <a:cs typeface="Calibri"/>
                <a:sym typeface="Calibri"/>
              </a:rPr>
              <a:t>Alimentación</a:t>
            </a:r>
            <a:endParaRPr/>
          </a:p>
        </p:txBody>
      </p:sp>
      <p:sp>
        <p:nvSpPr>
          <p:cNvPr id="180" name="Google Shape;180;p3"/>
          <p:cNvSpPr txBox="1"/>
          <p:nvPr/>
        </p:nvSpPr>
        <p:spPr>
          <a:xfrm>
            <a:off x="3767137" y="2938462"/>
            <a:ext cx="7799387" cy="585787"/>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chemeClr val="lt1"/>
              </a:buClr>
              <a:buSzPts val="1600"/>
              <a:buFont typeface="Arial"/>
              <a:buChar char="•"/>
            </a:pPr>
            <a:r>
              <a:rPr lang="en-US" sz="1600" b="0" i="0" u="none">
                <a:solidFill>
                  <a:schemeClr val="lt1"/>
                </a:solidFill>
                <a:latin typeface="Calibri"/>
                <a:ea typeface="Calibri"/>
                <a:cs typeface="Calibri"/>
                <a:sym typeface="Calibri"/>
              </a:rPr>
              <a:t>Embarazo sin complicaciones de término</a:t>
            </a:r>
            <a:endParaRPr/>
          </a:p>
          <a:p>
            <a:pPr marL="285750" marR="0" lvl="0" indent="-285750" algn="l" rtl="0">
              <a:lnSpc>
                <a:spcPct val="100000"/>
              </a:lnSpc>
              <a:spcBef>
                <a:spcPts val="0"/>
              </a:spcBef>
              <a:spcAft>
                <a:spcPts val="0"/>
              </a:spcAft>
              <a:buClr>
                <a:schemeClr val="lt1"/>
              </a:buClr>
              <a:buSzPts val="1600"/>
              <a:buFont typeface="Arial"/>
              <a:buChar char="•"/>
            </a:pPr>
            <a:r>
              <a:rPr lang="en-US" sz="1600" b="0" i="0" u="none">
                <a:solidFill>
                  <a:schemeClr val="lt1"/>
                </a:solidFill>
                <a:latin typeface="Calibri"/>
                <a:ea typeface="Calibri"/>
                <a:cs typeface="Calibri"/>
                <a:sym typeface="Calibri"/>
              </a:rPr>
              <a:t>Parto Normal </a:t>
            </a:r>
            <a:endParaRPr/>
          </a:p>
        </p:txBody>
      </p:sp>
      <p:sp>
        <p:nvSpPr>
          <p:cNvPr id="181" name="Google Shape;181;p3"/>
          <p:cNvSpPr txBox="1"/>
          <p:nvPr/>
        </p:nvSpPr>
        <p:spPr>
          <a:xfrm>
            <a:off x="3719512" y="3717925"/>
            <a:ext cx="7799387" cy="584200"/>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chemeClr val="lt1"/>
              </a:buClr>
              <a:buSzPts val="1600"/>
              <a:buFont typeface="Arial"/>
              <a:buChar char="•"/>
            </a:pPr>
            <a:r>
              <a:rPr lang="en-US" sz="1600" b="0" i="0" u="none">
                <a:solidFill>
                  <a:schemeClr val="lt1"/>
                </a:solidFill>
                <a:latin typeface="Calibri"/>
                <a:ea typeface="Calibri"/>
                <a:cs typeface="Calibri"/>
                <a:sym typeface="Calibri"/>
              </a:rPr>
              <a:t>Lactancia materna hasta 2 años, exclusiva a los 6 meses.</a:t>
            </a:r>
            <a:endParaRPr/>
          </a:p>
          <a:p>
            <a:pPr marL="0" marR="0" lvl="0" indent="0" algn="l" rtl="0">
              <a:lnSpc>
                <a:spcPct val="100000"/>
              </a:lnSpc>
              <a:spcBef>
                <a:spcPts val="0"/>
              </a:spcBef>
              <a:spcAft>
                <a:spcPts val="0"/>
              </a:spcAft>
              <a:buNone/>
            </a:pPr>
            <a:endParaRPr sz="1600" b="0" i="0" u="none">
              <a:solidFill>
                <a:schemeClr val="lt1"/>
              </a:solidFill>
              <a:latin typeface="Calibri"/>
              <a:ea typeface="Calibri"/>
              <a:cs typeface="Calibri"/>
              <a:sym typeface="Calibri"/>
            </a:endParaRPr>
          </a:p>
        </p:txBody>
      </p:sp>
      <p:sp>
        <p:nvSpPr>
          <p:cNvPr id="182" name="Google Shape;182;p3"/>
          <p:cNvSpPr txBox="1"/>
          <p:nvPr/>
        </p:nvSpPr>
        <p:spPr>
          <a:xfrm>
            <a:off x="3719512" y="2332037"/>
            <a:ext cx="7799387" cy="338137"/>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chemeClr val="dk1"/>
              </a:buClr>
              <a:buSzPts val="1600"/>
              <a:buFont typeface="Arial"/>
              <a:buChar char="•"/>
            </a:pPr>
            <a:r>
              <a:rPr lang="en-US" sz="1600" b="0" i="0" u="none">
                <a:solidFill>
                  <a:schemeClr val="dk1"/>
                </a:solidFill>
                <a:latin typeface="Calibri"/>
                <a:ea typeface="Calibri"/>
                <a:cs typeface="Calibri"/>
                <a:sym typeface="Calibri"/>
              </a:rPr>
              <a:t>Sin Antecedentes relevantes  hereditarios ni congénitos</a:t>
            </a:r>
            <a:endParaRPr/>
          </a:p>
        </p:txBody>
      </p:sp>
      <p:sp>
        <p:nvSpPr>
          <p:cNvPr id="183" name="Google Shape;183;p3"/>
          <p:cNvSpPr txBox="1"/>
          <p:nvPr/>
        </p:nvSpPr>
        <p:spPr>
          <a:xfrm>
            <a:off x="3690937" y="4354512"/>
            <a:ext cx="4572000" cy="1192212"/>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chemeClr val="dk1"/>
              </a:buClr>
              <a:buSzPts val="1600"/>
              <a:buFont typeface="Arial"/>
              <a:buChar char="•"/>
            </a:pPr>
            <a:r>
              <a:rPr lang="en-US" sz="1600" b="0" i="0" u="none">
                <a:solidFill>
                  <a:schemeClr val="dk1"/>
                </a:solidFill>
                <a:latin typeface="Calibri"/>
                <a:ea typeface="Calibri"/>
                <a:cs typeface="Calibri"/>
                <a:sym typeface="Calibri"/>
              </a:rPr>
              <a:t>Alimentación: </a:t>
            </a:r>
            <a:endParaRPr/>
          </a:p>
          <a:p>
            <a:pPr marL="457200" marR="0" lvl="1" indent="0" algn="l" rtl="0">
              <a:lnSpc>
                <a:spcPct val="100000"/>
              </a:lnSpc>
              <a:spcBef>
                <a:spcPts val="200"/>
              </a:spcBef>
              <a:spcAft>
                <a:spcPts val="0"/>
              </a:spcAft>
              <a:buClr>
                <a:schemeClr val="dk1"/>
              </a:buClr>
              <a:buSzPts val="1600"/>
              <a:buFont typeface="Calibri"/>
              <a:buNone/>
            </a:pPr>
            <a:r>
              <a:rPr lang="en-US" sz="1600" b="0" i="0" u="none" strike="noStrike" cap="none">
                <a:solidFill>
                  <a:schemeClr val="dk1"/>
                </a:solidFill>
                <a:latin typeface="Calibri"/>
                <a:ea typeface="Calibri"/>
                <a:cs typeface="Calibri"/>
                <a:sym typeface="Calibri"/>
              </a:rPr>
              <a:t>Inicio: a los 24 meses </a:t>
            </a:r>
            <a:endParaRPr/>
          </a:p>
          <a:p>
            <a:pPr marL="457200" marR="0" lvl="1" indent="0" algn="l" rtl="0">
              <a:lnSpc>
                <a:spcPct val="100000"/>
              </a:lnSpc>
              <a:spcBef>
                <a:spcPts val="200"/>
              </a:spcBef>
              <a:spcAft>
                <a:spcPts val="0"/>
              </a:spcAft>
              <a:buClr>
                <a:schemeClr val="dk1"/>
              </a:buClr>
              <a:buSzPts val="1600"/>
              <a:buFont typeface="Calibri"/>
              <a:buNone/>
            </a:pPr>
            <a:r>
              <a:rPr lang="en-US" sz="1600" b="0" i="0" u="none" strike="noStrike" cap="none">
                <a:solidFill>
                  <a:schemeClr val="dk1"/>
                </a:solidFill>
                <a:latin typeface="Calibri"/>
                <a:ea typeface="Calibri"/>
                <a:cs typeface="Calibri"/>
                <a:sym typeface="Calibri"/>
              </a:rPr>
              <a:t>Consistencia: Blanda </a:t>
            </a:r>
            <a:endParaRPr sz="1600" b="0" i="0" u="none" strike="noStrike" cap="none">
              <a:solidFill>
                <a:srgbClr val="FF0000"/>
              </a:solidFill>
              <a:latin typeface="Calibri"/>
              <a:ea typeface="Calibri"/>
              <a:cs typeface="Calibri"/>
              <a:sym typeface="Calibri"/>
            </a:endParaRPr>
          </a:p>
          <a:p>
            <a:pPr marL="457200" marR="0" lvl="1" indent="0" algn="l" rtl="0">
              <a:lnSpc>
                <a:spcPct val="100000"/>
              </a:lnSpc>
              <a:spcBef>
                <a:spcPts val="200"/>
              </a:spcBef>
              <a:spcAft>
                <a:spcPts val="0"/>
              </a:spcAft>
              <a:buClr>
                <a:schemeClr val="dk1"/>
              </a:buClr>
              <a:buSzPts val="1600"/>
              <a:buFont typeface="Calibri"/>
              <a:buNone/>
            </a:pPr>
            <a:r>
              <a:rPr lang="en-US" sz="1600" b="0" i="0" u="none" strike="noStrike" cap="none">
                <a:solidFill>
                  <a:schemeClr val="dk1"/>
                </a:solidFill>
                <a:latin typeface="Calibri"/>
                <a:ea typeface="Calibri"/>
                <a:cs typeface="Calibri"/>
                <a:sym typeface="Calibri"/>
              </a:rPr>
              <a:t>Frecuencia: 4 veces al día  </a:t>
            </a:r>
            <a:endParaRPr/>
          </a:p>
        </p:txBody>
      </p:sp>
      <p:sp>
        <p:nvSpPr>
          <p:cNvPr id="184" name="Google Shape;184;p3"/>
          <p:cNvSpPr txBox="1"/>
          <p:nvPr/>
        </p:nvSpPr>
        <p:spPr>
          <a:xfrm>
            <a:off x="3278187" y="1711325"/>
            <a:ext cx="4413250" cy="334962"/>
          </a:xfrm>
          <a:prstGeom prst="rect">
            <a:avLst/>
          </a:prstGeom>
          <a:noFill/>
          <a:ln>
            <a:noFill/>
          </a:ln>
        </p:spPr>
        <p:txBody>
          <a:bodyPr spcFirstLastPara="1" wrap="square" lIns="91425" tIns="45700" rIns="91425" bIns="45700" anchor="t" anchorCtr="0">
            <a:spAutoFit/>
          </a:bodyPr>
          <a:lstStyle/>
          <a:p>
            <a:pPr marL="742950" marR="0" lvl="1" indent="-285750" algn="l" rtl="0">
              <a:lnSpc>
                <a:spcPct val="100000"/>
              </a:lnSpc>
              <a:spcBef>
                <a:spcPts val="0"/>
              </a:spcBef>
              <a:spcAft>
                <a:spcPts val="0"/>
              </a:spcAft>
              <a:buClr>
                <a:schemeClr val="dk1"/>
              </a:buClr>
              <a:buSzPts val="1500"/>
              <a:buFont typeface="Arial"/>
              <a:buChar char="•"/>
            </a:pPr>
            <a:r>
              <a:rPr lang="en-US" sz="1500" b="0" i="0" u="none" strike="noStrike" cap="none">
                <a:solidFill>
                  <a:schemeClr val="dk1"/>
                </a:solidFill>
                <a:latin typeface="Calibri"/>
                <a:ea typeface="Calibri"/>
                <a:cs typeface="Calibri"/>
                <a:sym typeface="Calibri"/>
              </a:rPr>
              <a:t> Controles al día en consultorio de Pupulla </a:t>
            </a:r>
            <a:endParaRPr/>
          </a:p>
        </p:txBody>
      </p:sp>
      <p:sp>
        <p:nvSpPr>
          <p:cNvPr id="185" name="Google Shape;185;p3"/>
          <p:cNvSpPr/>
          <p:nvPr/>
        </p:nvSpPr>
        <p:spPr>
          <a:xfrm>
            <a:off x="693737" y="5546725"/>
            <a:ext cx="2997200" cy="474662"/>
          </a:xfrm>
          <a:prstGeom prst="roundRect">
            <a:avLst>
              <a:gd name="adj" fmla="val 16667"/>
            </a:avLst>
          </a:prstGeom>
          <a:solidFill>
            <a:srgbClr val="B8B8B8">
              <a:alpha val="81568"/>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Calibri"/>
              <a:buNone/>
            </a:pPr>
            <a:r>
              <a:rPr lang="en-US" sz="1800" b="0" i="0" u="none">
                <a:solidFill>
                  <a:srgbClr val="FFFFFF"/>
                </a:solidFill>
                <a:latin typeface="Calibri"/>
                <a:ea typeface="Calibri"/>
                <a:cs typeface="Calibri"/>
                <a:sym typeface="Calibri"/>
              </a:rPr>
              <a:t>Hábitos Disfuncionales</a:t>
            </a:r>
            <a:endParaRPr/>
          </a:p>
        </p:txBody>
      </p:sp>
      <p:sp>
        <p:nvSpPr>
          <p:cNvPr id="186" name="Google Shape;186;p3"/>
          <p:cNvSpPr txBox="1"/>
          <p:nvPr/>
        </p:nvSpPr>
        <p:spPr>
          <a:xfrm>
            <a:off x="3419475" y="5553075"/>
            <a:ext cx="4572000" cy="938212"/>
          </a:xfrm>
          <a:prstGeom prst="rect">
            <a:avLst/>
          </a:prstGeom>
          <a:noFill/>
          <a:ln>
            <a:noFill/>
          </a:ln>
        </p:spPr>
        <p:txBody>
          <a:bodyPr spcFirstLastPara="1" wrap="square" lIns="91425" tIns="45700" rIns="91425" bIns="45700" anchor="t" anchorCtr="0">
            <a:spAutoFit/>
          </a:bodyPr>
          <a:lstStyle/>
          <a:p>
            <a:pPr marL="742950" marR="0" lvl="1" indent="-285750" algn="l" rtl="0">
              <a:lnSpc>
                <a:spcPct val="100000"/>
              </a:lnSpc>
              <a:spcBef>
                <a:spcPts val="0"/>
              </a:spcBef>
              <a:spcAft>
                <a:spcPts val="0"/>
              </a:spcAft>
              <a:buClr>
                <a:schemeClr val="dk1"/>
              </a:buClr>
              <a:buSzPts val="1600"/>
              <a:buFont typeface="Arial"/>
              <a:buChar char="•"/>
            </a:pPr>
            <a:r>
              <a:rPr lang="en-US" sz="1600" b="0" i="0" u="none" strike="noStrike" cap="none">
                <a:solidFill>
                  <a:schemeClr val="dk1"/>
                </a:solidFill>
                <a:latin typeface="Calibri"/>
                <a:ea typeface="Calibri"/>
                <a:cs typeface="Calibri"/>
                <a:sym typeface="Calibri"/>
              </a:rPr>
              <a:t>Interposición: lingual en reposo</a:t>
            </a:r>
            <a:endParaRPr/>
          </a:p>
          <a:p>
            <a:pPr marL="742950" marR="0" lvl="1" indent="-285750" algn="l" rtl="0">
              <a:lnSpc>
                <a:spcPct val="100000"/>
              </a:lnSpc>
              <a:spcBef>
                <a:spcPts val="200"/>
              </a:spcBef>
              <a:spcAft>
                <a:spcPts val="0"/>
              </a:spcAft>
              <a:buClr>
                <a:schemeClr val="dk1"/>
              </a:buClr>
              <a:buSzPts val="1600"/>
              <a:buFont typeface="Arial"/>
              <a:buChar char="•"/>
            </a:pPr>
            <a:r>
              <a:rPr lang="en-US" sz="1600" b="0" i="0" u="none" strike="noStrike" cap="none">
                <a:solidFill>
                  <a:schemeClr val="dk1"/>
                </a:solidFill>
                <a:latin typeface="Calibri"/>
                <a:ea typeface="Calibri"/>
                <a:cs typeface="Calibri"/>
                <a:sym typeface="Calibri"/>
              </a:rPr>
              <a:t>Deglución infantil </a:t>
            </a:r>
            <a:endParaRPr/>
          </a:p>
          <a:p>
            <a:pPr marL="742950" marR="0" lvl="1" indent="-285750" algn="l" rtl="0">
              <a:lnSpc>
                <a:spcPct val="100000"/>
              </a:lnSpc>
              <a:spcBef>
                <a:spcPts val="200"/>
              </a:spcBef>
              <a:spcAft>
                <a:spcPts val="0"/>
              </a:spcAft>
              <a:buClr>
                <a:schemeClr val="dk1"/>
              </a:buClr>
              <a:buSzPts val="1600"/>
              <a:buFont typeface="Calibri"/>
              <a:buNone/>
            </a:pPr>
            <a:r>
              <a:rPr lang="en-US" sz="1600" b="0" i="0" u="none" strike="noStrike" cap="none">
                <a:solidFill>
                  <a:schemeClr val="dk1"/>
                </a:solidFill>
                <a:latin typeface="Calibri"/>
                <a:ea typeface="Calibri"/>
                <a:cs typeface="Calibri"/>
                <a:sym typeface="Calibri"/>
              </a:rPr>
              <a:t> </a:t>
            </a:r>
            <a:endParaRPr/>
          </a:p>
        </p:txBody>
      </p:sp>
      <p:sp>
        <p:nvSpPr>
          <p:cNvPr id="187" name="Google Shape;187;p3"/>
          <p:cNvSpPr txBox="1"/>
          <p:nvPr/>
        </p:nvSpPr>
        <p:spPr>
          <a:xfrm>
            <a:off x="5705475" y="312737"/>
            <a:ext cx="8275637" cy="862012"/>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EBEBEB"/>
              </a:buClr>
              <a:buSzPts val="1920"/>
              <a:buFont typeface="Noto Sans Symbols"/>
              <a:buChar char="►"/>
            </a:pPr>
            <a:r>
              <a:rPr lang="en-US" sz="2400" b="0" i="0" u="none">
                <a:solidFill>
                  <a:schemeClr val="dk1"/>
                </a:solidFill>
                <a:latin typeface="Calibri"/>
                <a:ea typeface="Calibri"/>
                <a:cs typeface="Calibri"/>
                <a:sym typeface="Calibri"/>
              </a:rPr>
              <a:t>Anamnesis       02.</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grpSp>
        <p:nvGrpSpPr>
          <p:cNvPr id="476" name="Google Shape;476;p30"/>
          <p:cNvGrpSpPr/>
          <p:nvPr/>
        </p:nvGrpSpPr>
        <p:grpSpPr>
          <a:xfrm>
            <a:off x="3203575" y="1306512"/>
            <a:ext cx="6365875" cy="4244975"/>
            <a:chOff x="3203575" y="1306513"/>
            <a:chExt cx="6365875" cy="4244975"/>
          </a:xfrm>
        </p:grpSpPr>
        <p:pic>
          <p:nvPicPr>
            <p:cNvPr id="477" name="Google Shape;477;p30"/>
            <p:cNvPicPr preferRelativeResize="0"/>
            <p:nvPr/>
          </p:nvPicPr>
          <p:blipFill rotWithShape="1">
            <a:blip r:embed="rId3">
              <a:alphaModFix/>
            </a:blip>
            <a:srcRect/>
            <a:stretch/>
          </p:blipFill>
          <p:spPr>
            <a:xfrm>
              <a:off x="3203575" y="1306513"/>
              <a:ext cx="6365875" cy="4244975"/>
            </a:xfrm>
            <a:prstGeom prst="rect">
              <a:avLst/>
            </a:prstGeom>
            <a:noFill/>
            <a:ln>
              <a:noFill/>
            </a:ln>
          </p:spPr>
        </p:pic>
        <p:cxnSp>
          <p:nvCxnSpPr>
            <p:cNvPr id="478" name="Google Shape;478;p30"/>
            <p:cNvCxnSpPr/>
            <p:nvPr/>
          </p:nvCxnSpPr>
          <p:spPr>
            <a:xfrm>
              <a:off x="6389688" y="1773238"/>
              <a:ext cx="0" cy="3527425"/>
            </a:xfrm>
            <a:prstGeom prst="straightConnector1">
              <a:avLst/>
            </a:prstGeom>
            <a:noFill/>
            <a:ln w="9525" cap="flat" cmpd="sng">
              <a:solidFill>
                <a:srgbClr val="0070C0"/>
              </a:solidFill>
              <a:prstDash val="solid"/>
              <a:miter lim="800000"/>
              <a:headEnd type="none" w="med" len="med"/>
              <a:tailEnd type="none" w="med" len="med"/>
            </a:ln>
          </p:spPr>
        </p:cxnSp>
        <p:sp>
          <p:nvSpPr>
            <p:cNvPr id="479" name="Google Shape;479;p30"/>
            <p:cNvSpPr/>
            <p:nvPr/>
          </p:nvSpPr>
          <p:spPr>
            <a:xfrm>
              <a:off x="6207125" y="3114675"/>
              <a:ext cx="358775" cy="287338"/>
            </a:xfrm>
            <a:custGeom>
              <a:avLst/>
              <a:gdLst/>
              <a:ahLst/>
              <a:cxnLst/>
              <a:rect l="l" t="t" r="r" b="b"/>
              <a:pathLst>
                <a:path w="358775" h="287338" extrusionOk="0">
                  <a:moveTo>
                    <a:pt x="65045" y="95386"/>
                  </a:moveTo>
                  <a:lnTo>
                    <a:pt x="107292" y="42637"/>
                  </a:lnTo>
                  <a:lnTo>
                    <a:pt x="179388" y="100377"/>
                  </a:lnTo>
                  <a:lnTo>
                    <a:pt x="251483" y="42637"/>
                  </a:lnTo>
                  <a:lnTo>
                    <a:pt x="293730" y="95386"/>
                  </a:lnTo>
                  <a:lnTo>
                    <a:pt x="233443" y="143669"/>
                  </a:lnTo>
                  <a:lnTo>
                    <a:pt x="293730" y="191952"/>
                  </a:lnTo>
                  <a:lnTo>
                    <a:pt x="251483" y="244701"/>
                  </a:lnTo>
                  <a:lnTo>
                    <a:pt x="179388" y="186961"/>
                  </a:lnTo>
                  <a:lnTo>
                    <a:pt x="107292" y="244701"/>
                  </a:lnTo>
                  <a:lnTo>
                    <a:pt x="65045" y="191952"/>
                  </a:lnTo>
                  <a:lnTo>
                    <a:pt x="125332" y="143669"/>
                  </a:lnTo>
                  <a:lnTo>
                    <a:pt x="65045" y="95386"/>
                  </a:lnTo>
                  <a:close/>
                </a:path>
              </a:pathLst>
            </a:custGeom>
            <a:solidFill>
              <a:schemeClr val="accent1"/>
            </a:solidFill>
            <a:ln w="12700" cap="flat" cmpd="sng">
              <a:solidFill>
                <a:srgbClr val="16161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480" name="Google Shape;480;p30"/>
            <p:cNvSpPr/>
            <p:nvPr/>
          </p:nvSpPr>
          <p:spPr>
            <a:xfrm>
              <a:off x="6296025" y="4362450"/>
              <a:ext cx="180975" cy="144463"/>
            </a:xfrm>
            <a:prstGeom prst="triangle">
              <a:avLst>
                <a:gd name="adj" fmla="val 50000"/>
              </a:avLst>
            </a:prstGeom>
            <a:solidFill>
              <a:schemeClr val="accent1"/>
            </a:solidFill>
            <a:ln w="12700" cap="flat" cmpd="sng">
              <a:solidFill>
                <a:srgbClr val="A2A2A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481" name="Google Shape;481;p30"/>
            <p:cNvSpPr/>
            <p:nvPr/>
          </p:nvSpPr>
          <p:spPr>
            <a:xfrm rot="-5220000">
              <a:off x="5980906" y="1955006"/>
              <a:ext cx="288925" cy="461962"/>
            </a:xfrm>
            <a:custGeom>
              <a:avLst/>
              <a:gdLst/>
              <a:ahLst/>
              <a:cxnLst/>
              <a:rect l="l" t="t" r="r" b="b"/>
              <a:pathLst>
                <a:path w="288925" h="461962" extrusionOk="0">
                  <a:moveTo>
                    <a:pt x="144462" y="0"/>
                  </a:moveTo>
                  <a:cubicBezTo>
                    <a:pt x="224247" y="0"/>
                    <a:pt x="288925" y="103414"/>
                    <a:pt x="288925" y="230981"/>
                  </a:cubicBezTo>
                  <a:lnTo>
                    <a:pt x="144463" y="230981"/>
                  </a:lnTo>
                  <a:cubicBezTo>
                    <a:pt x="144463" y="153987"/>
                    <a:pt x="144462" y="76994"/>
                    <a:pt x="144462" y="0"/>
                  </a:cubicBezTo>
                  <a:close/>
                </a:path>
                <a:path w="288925" h="461962" fill="none" extrusionOk="0">
                  <a:moveTo>
                    <a:pt x="144462" y="0"/>
                  </a:moveTo>
                  <a:cubicBezTo>
                    <a:pt x="224247" y="0"/>
                    <a:pt x="288925" y="103414"/>
                    <a:pt x="288925" y="230981"/>
                  </a:cubicBezTo>
                </a:path>
              </a:pathLst>
            </a:custGeom>
            <a:noFill/>
            <a:ln w="9525" cap="flat" cmpd="sng">
              <a:solidFill>
                <a:srgbClr val="00B0F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482" name="Google Shape;482;p30"/>
            <p:cNvSpPr/>
            <p:nvPr/>
          </p:nvSpPr>
          <p:spPr>
            <a:xfrm rot="-9540000">
              <a:off x="5815013" y="2128838"/>
              <a:ext cx="144462" cy="114300"/>
            </a:xfrm>
            <a:prstGeom prst="triangle">
              <a:avLst>
                <a:gd name="adj" fmla="val 50000"/>
              </a:avLst>
            </a:prstGeom>
            <a:solidFill>
              <a:srgbClr val="00B0F0"/>
            </a:solidFill>
            <a:ln w="12700" cap="flat" cmpd="sng">
              <a:solidFill>
                <a:srgbClr val="00B0F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grpSp>
      <p:sp>
        <p:nvSpPr>
          <p:cNvPr id="483" name="Google Shape;483;p30"/>
          <p:cNvSpPr txBox="1"/>
          <p:nvPr/>
        </p:nvSpPr>
        <p:spPr>
          <a:xfrm>
            <a:off x="5940425" y="-100012"/>
            <a:ext cx="5895975" cy="8636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lt1"/>
              </a:buClr>
              <a:buSzPts val="2400"/>
              <a:buFont typeface="Calibri"/>
              <a:buNone/>
            </a:pPr>
            <a:r>
              <a:rPr lang="en-US" sz="2400" b="0" i="0" u="none">
                <a:solidFill>
                  <a:schemeClr val="lt1"/>
                </a:solidFill>
                <a:latin typeface="Calibri"/>
                <a:ea typeface="Calibri"/>
                <a:cs typeface="Calibri"/>
                <a:sym typeface="Calibri"/>
              </a:rPr>
              <a:t>Análisis de modelos  08.</a:t>
            </a:r>
            <a:endParaRPr/>
          </a:p>
        </p:txBody>
      </p:sp>
      <p:sp>
        <p:nvSpPr>
          <p:cNvPr id="484" name="Google Shape;484;p30"/>
          <p:cNvSpPr txBox="1">
            <a:spLocks noGrp="1"/>
          </p:cNvSpPr>
          <p:nvPr>
            <p:ph type="body" idx="1"/>
          </p:nvPr>
        </p:nvSpPr>
        <p:spPr>
          <a:xfrm>
            <a:off x="479425" y="2565400"/>
            <a:ext cx="3754437" cy="2405062"/>
          </a:xfrm>
          <a:prstGeom prst="rect">
            <a:avLst/>
          </a:prstGeom>
          <a:noFill/>
          <a:ln>
            <a:noFill/>
          </a:ln>
        </p:spPr>
        <p:txBody>
          <a:bodyPr spcFirstLastPara="1" wrap="square" lIns="91425" tIns="45700" rIns="91425" bIns="45700" anchor="t" anchorCtr="0">
            <a:noAutofit/>
          </a:bodyPr>
          <a:lstStyle/>
          <a:p>
            <a:pPr marL="128587" marR="0" lvl="0" indent="-128587" algn="l" rtl="0">
              <a:lnSpc>
                <a:spcPct val="90000"/>
              </a:lnSpc>
              <a:spcBef>
                <a:spcPts val="0"/>
              </a:spcBef>
              <a:spcAft>
                <a:spcPts val="0"/>
              </a:spcAft>
              <a:buClr>
                <a:schemeClr val="dk1"/>
              </a:buClr>
              <a:buSzPts val="2000"/>
              <a:buFont typeface="Noto Sans Symbols"/>
              <a:buChar char="●"/>
            </a:pPr>
            <a:r>
              <a:rPr lang="en-US" sz="2000" b="0" i="0" u="none">
                <a:solidFill>
                  <a:schemeClr val="dk1"/>
                </a:solidFill>
                <a:latin typeface="Calibri"/>
                <a:ea typeface="Calibri"/>
                <a:cs typeface="Calibri"/>
                <a:sym typeface="Calibri"/>
              </a:rPr>
              <a:t>Dentición temporal </a:t>
            </a:r>
            <a:endParaRPr/>
          </a:p>
          <a:p>
            <a:pPr marL="128587" marR="0" lvl="0" indent="-128587" algn="l" rtl="0">
              <a:lnSpc>
                <a:spcPct val="90000"/>
              </a:lnSpc>
              <a:spcBef>
                <a:spcPts val="500"/>
              </a:spcBef>
              <a:spcAft>
                <a:spcPts val="0"/>
              </a:spcAft>
              <a:buClr>
                <a:schemeClr val="dk1"/>
              </a:buClr>
              <a:buSzPts val="2000"/>
              <a:buFont typeface="Noto Sans Symbols"/>
              <a:buChar char="●"/>
            </a:pPr>
            <a:r>
              <a:rPr lang="en-US" sz="2000" b="0" i="0" u="none">
                <a:solidFill>
                  <a:schemeClr val="dk1"/>
                </a:solidFill>
                <a:latin typeface="Calibri"/>
                <a:ea typeface="Calibri"/>
                <a:cs typeface="Calibri"/>
                <a:sym typeface="Calibri"/>
              </a:rPr>
              <a:t>Forma semicircular </a:t>
            </a:r>
            <a:endParaRPr/>
          </a:p>
          <a:p>
            <a:pPr marL="128587" marR="0" lvl="0" indent="-128587" algn="l" rtl="0">
              <a:lnSpc>
                <a:spcPct val="90000"/>
              </a:lnSpc>
              <a:spcBef>
                <a:spcPts val="500"/>
              </a:spcBef>
              <a:spcAft>
                <a:spcPts val="0"/>
              </a:spcAft>
              <a:buClr>
                <a:schemeClr val="dk1"/>
              </a:buClr>
              <a:buSzPts val="2000"/>
              <a:buFont typeface="Noto Sans Symbols"/>
              <a:buChar char="●"/>
            </a:pPr>
            <a:r>
              <a:rPr lang="en-US" sz="2000" b="0" i="0" u="none">
                <a:solidFill>
                  <a:schemeClr val="dk1"/>
                </a:solidFill>
                <a:latin typeface="Calibri"/>
                <a:ea typeface="Calibri"/>
                <a:cs typeface="Calibri"/>
                <a:sym typeface="Calibri"/>
              </a:rPr>
              <a:t>Desgastes de dientes temporales anterosuperiores </a:t>
            </a:r>
            <a:endParaRPr/>
          </a:p>
          <a:p>
            <a:pPr marL="128587" marR="0" lvl="0" indent="-128587" algn="l" rtl="0">
              <a:lnSpc>
                <a:spcPct val="90000"/>
              </a:lnSpc>
              <a:spcBef>
                <a:spcPts val="500"/>
              </a:spcBef>
              <a:spcAft>
                <a:spcPts val="0"/>
              </a:spcAft>
              <a:buClr>
                <a:schemeClr val="dk1"/>
              </a:buClr>
              <a:buSzPts val="2000"/>
              <a:buFont typeface="Noto Sans Symbols"/>
              <a:buChar char="●"/>
            </a:pPr>
            <a:r>
              <a:rPr lang="en-US" sz="2000" b="0" i="0" u="none">
                <a:solidFill>
                  <a:schemeClr val="dk1"/>
                </a:solidFill>
                <a:latin typeface="Calibri"/>
                <a:ea typeface="Calibri"/>
                <a:cs typeface="Calibri"/>
                <a:sym typeface="Calibri"/>
              </a:rPr>
              <a:t> Distoversión  5.1</a:t>
            </a:r>
            <a:endParaRPr/>
          </a:p>
          <a:p>
            <a:pPr marL="128587" marR="0" lvl="0" indent="-128587" algn="l" rtl="0">
              <a:lnSpc>
                <a:spcPct val="90000"/>
              </a:lnSpc>
              <a:spcBef>
                <a:spcPts val="500"/>
              </a:spcBef>
              <a:spcAft>
                <a:spcPts val="0"/>
              </a:spcAft>
              <a:buClr>
                <a:schemeClr val="dk1"/>
              </a:buClr>
              <a:buSzPts val="2000"/>
              <a:buFont typeface="Noto Sans Symbols"/>
              <a:buChar char="●"/>
            </a:pPr>
            <a:r>
              <a:rPr lang="en-US" sz="2000" b="0" i="0" u="none">
                <a:solidFill>
                  <a:schemeClr val="dk1"/>
                </a:solidFill>
                <a:latin typeface="Calibri"/>
                <a:ea typeface="Calibri"/>
                <a:cs typeface="Calibri"/>
                <a:sym typeface="Calibri"/>
              </a:rPr>
              <a:t>Línea media maxilar coincidente con rafe medio</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88"/>
        <p:cNvGrpSpPr/>
        <p:nvPr/>
      </p:nvGrpSpPr>
      <p:grpSpPr>
        <a:xfrm>
          <a:off x="0" y="0"/>
          <a:ext cx="0" cy="0"/>
          <a:chOff x="0" y="0"/>
          <a:chExt cx="0" cy="0"/>
        </a:xfrm>
      </p:grpSpPr>
      <p:grpSp>
        <p:nvGrpSpPr>
          <p:cNvPr id="489" name="Google Shape;489;p35"/>
          <p:cNvGrpSpPr/>
          <p:nvPr/>
        </p:nvGrpSpPr>
        <p:grpSpPr>
          <a:xfrm>
            <a:off x="3119437" y="1197313"/>
            <a:ext cx="6024562" cy="4824413"/>
            <a:chOff x="3320257" y="1450974"/>
            <a:chExt cx="6024562" cy="4824413"/>
          </a:xfrm>
        </p:grpSpPr>
        <p:pic>
          <p:nvPicPr>
            <p:cNvPr id="490" name="Google Shape;490;p35"/>
            <p:cNvPicPr preferRelativeResize="0"/>
            <p:nvPr/>
          </p:nvPicPr>
          <p:blipFill rotWithShape="1">
            <a:blip r:embed="rId3">
              <a:alphaModFix/>
            </a:blip>
            <a:srcRect/>
            <a:stretch/>
          </p:blipFill>
          <p:spPr>
            <a:xfrm>
              <a:off x="3320257" y="1450974"/>
              <a:ext cx="6024562" cy="4824413"/>
            </a:xfrm>
            <a:prstGeom prst="rect">
              <a:avLst/>
            </a:prstGeom>
            <a:noFill/>
            <a:ln>
              <a:noFill/>
            </a:ln>
          </p:spPr>
        </p:pic>
        <p:cxnSp>
          <p:nvCxnSpPr>
            <p:cNvPr id="491" name="Google Shape;491;p35"/>
            <p:cNvCxnSpPr/>
            <p:nvPr/>
          </p:nvCxnSpPr>
          <p:spPr>
            <a:xfrm>
              <a:off x="6440016" y="2479675"/>
              <a:ext cx="0" cy="3268800"/>
            </a:xfrm>
            <a:prstGeom prst="straightConnector1">
              <a:avLst/>
            </a:prstGeom>
            <a:noFill/>
            <a:ln w="28575" cap="flat" cmpd="sng">
              <a:solidFill>
                <a:srgbClr val="00B0F0"/>
              </a:solidFill>
              <a:prstDash val="solid"/>
              <a:miter lim="800000"/>
              <a:headEnd type="none" w="med" len="med"/>
              <a:tailEnd type="none" w="med" len="med"/>
            </a:ln>
          </p:spPr>
        </p:cxnSp>
        <p:cxnSp>
          <p:nvCxnSpPr>
            <p:cNvPr id="492" name="Google Shape;492;p35"/>
            <p:cNvCxnSpPr/>
            <p:nvPr/>
          </p:nvCxnSpPr>
          <p:spPr>
            <a:xfrm>
              <a:off x="5363691" y="4578350"/>
              <a:ext cx="1152525" cy="0"/>
            </a:xfrm>
            <a:prstGeom prst="straightConnector1">
              <a:avLst/>
            </a:prstGeom>
            <a:noFill/>
            <a:ln w="28575" cap="flat" cmpd="sng">
              <a:solidFill>
                <a:srgbClr val="00B0F0"/>
              </a:solidFill>
              <a:prstDash val="solid"/>
              <a:miter lim="800000"/>
              <a:headEnd type="none" w="med" len="med"/>
              <a:tailEnd type="none" w="med" len="med"/>
            </a:ln>
          </p:spPr>
        </p:cxnSp>
        <p:cxnSp>
          <p:nvCxnSpPr>
            <p:cNvPr id="493" name="Google Shape;493;p35"/>
            <p:cNvCxnSpPr/>
            <p:nvPr/>
          </p:nvCxnSpPr>
          <p:spPr>
            <a:xfrm rot="10800000" flipH="1">
              <a:off x="6515819" y="4578350"/>
              <a:ext cx="935906" cy="10282"/>
            </a:xfrm>
            <a:prstGeom prst="straightConnector1">
              <a:avLst/>
            </a:prstGeom>
            <a:noFill/>
            <a:ln w="28575" cap="flat" cmpd="sng">
              <a:solidFill>
                <a:srgbClr val="00B0F0"/>
              </a:solidFill>
              <a:prstDash val="solid"/>
              <a:miter lim="800000"/>
              <a:headEnd type="none" w="med" len="med"/>
              <a:tailEnd type="none" w="med" len="med"/>
            </a:ln>
          </p:spPr>
        </p:cxnSp>
        <p:cxnSp>
          <p:nvCxnSpPr>
            <p:cNvPr id="494" name="Google Shape;494;p35"/>
            <p:cNvCxnSpPr/>
            <p:nvPr/>
          </p:nvCxnSpPr>
          <p:spPr>
            <a:xfrm rot="10800000" flipH="1">
              <a:off x="4716016" y="3725863"/>
              <a:ext cx="3384376" cy="20984"/>
            </a:xfrm>
            <a:prstGeom prst="straightConnector1">
              <a:avLst/>
            </a:prstGeom>
            <a:noFill/>
            <a:ln w="28575" cap="flat" cmpd="sng">
              <a:solidFill>
                <a:srgbClr val="00B0F0"/>
              </a:solidFill>
              <a:prstDash val="solid"/>
              <a:miter lim="800000"/>
              <a:headEnd type="none" w="med" len="med"/>
              <a:tailEnd type="none" w="med" len="med"/>
            </a:ln>
          </p:spPr>
        </p:cxnSp>
      </p:grpSp>
      <p:sp>
        <p:nvSpPr>
          <p:cNvPr id="495" name="Google Shape;495;p35"/>
          <p:cNvSpPr txBox="1"/>
          <p:nvPr/>
        </p:nvSpPr>
        <p:spPr>
          <a:xfrm>
            <a:off x="5540375" y="3471075"/>
            <a:ext cx="792300" cy="27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lt2"/>
              </a:buClr>
              <a:buSzPts val="1200"/>
              <a:buFont typeface="Calibri"/>
              <a:buNone/>
            </a:pPr>
            <a:r>
              <a:rPr lang="en-US" sz="1200" b="0" i="0" u="none">
                <a:solidFill>
                  <a:schemeClr val="lt2"/>
                </a:solidFill>
                <a:latin typeface="Calibri"/>
                <a:ea typeface="Calibri"/>
                <a:cs typeface="Calibri"/>
                <a:sym typeface="Calibri"/>
              </a:rPr>
              <a:t>2</a:t>
            </a:r>
            <a:r>
              <a:rPr lang="en-US" sz="1200">
                <a:solidFill>
                  <a:schemeClr val="lt2"/>
                </a:solidFill>
                <a:latin typeface="Calibri"/>
                <a:ea typeface="Calibri"/>
                <a:cs typeface="Calibri"/>
                <a:sym typeface="Calibri"/>
              </a:rPr>
              <a:t>1</a:t>
            </a:r>
            <a:r>
              <a:rPr lang="en-US" sz="1200" b="0" i="0" u="none">
                <a:solidFill>
                  <a:schemeClr val="lt2"/>
                </a:solidFill>
                <a:latin typeface="Calibri"/>
                <a:ea typeface="Calibri"/>
                <a:cs typeface="Calibri"/>
                <a:sym typeface="Calibri"/>
              </a:rPr>
              <a:t> mm</a:t>
            </a:r>
            <a:endParaRPr/>
          </a:p>
        </p:txBody>
      </p:sp>
      <p:sp>
        <p:nvSpPr>
          <p:cNvPr id="496" name="Google Shape;496;p35"/>
          <p:cNvSpPr txBox="1"/>
          <p:nvPr/>
        </p:nvSpPr>
        <p:spPr>
          <a:xfrm>
            <a:off x="6332687" y="3471087"/>
            <a:ext cx="792300" cy="27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lt2"/>
              </a:buClr>
              <a:buSzPts val="1200"/>
              <a:buFont typeface="Calibri"/>
              <a:buNone/>
            </a:pPr>
            <a:r>
              <a:rPr lang="en-US" sz="1200" b="0" i="0" u="none">
                <a:solidFill>
                  <a:schemeClr val="lt2"/>
                </a:solidFill>
                <a:latin typeface="Calibri"/>
                <a:ea typeface="Calibri"/>
                <a:cs typeface="Calibri"/>
                <a:sym typeface="Calibri"/>
              </a:rPr>
              <a:t>2</a:t>
            </a:r>
            <a:r>
              <a:rPr lang="en-US" sz="1200">
                <a:solidFill>
                  <a:schemeClr val="lt2"/>
                </a:solidFill>
                <a:latin typeface="Calibri"/>
                <a:ea typeface="Calibri"/>
                <a:cs typeface="Calibri"/>
                <a:sym typeface="Calibri"/>
              </a:rPr>
              <a:t>1</a:t>
            </a:r>
            <a:r>
              <a:rPr lang="en-US" sz="1200" b="0" i="0" u="none">
                <a:solidFill>
                  <a:schemeClr val="lt2"/>
                </a:solidFill>
                <a:latin typeface="Calibri"/>
                <a:ea typeface="Calibri"/>
                <a:cs typeface="Calibri"/>
                <a:sym typeface="Calibri"/>
              </a:rPr>
              <a:t> mm</a:t>
            </a:r>
            <a:endParaRPr/>
          </a:p>
        </p:txBody>
      </p:sp>
      <p:sp>
        <p:nvSpPr>
          <p:cNvPr id="497" name="Google Shape;497;p35"/>
          <p:cNvSpPr txBox="1"/>
          <p:nvPr/>
        </p:nvSpPr>
        <p:spPr>
          <a:xfrm>
            <a:off x="5635100" y="4297362"/>
            <a:ext cx="792300" cy="27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lt2"/>
              </a:buClr>
              <a:buSzPts val="1200"/>
              <a:buFont typeface="Calibri"/>
              <a:buNone/>
            </a:pPr>
            <a:r>
              <a:rPr lang="en-US" sz="1200" b="0" i="0" u="none">
                <a:solidFill>
                  <a:schemeClr val="lt2"/>
                </a:solidFill>
                <a:latin typeface="Calibri"/>
                <a:ea typeface="Calibri"/>
                <a:cs typeface="Calibri"/>
                <a:sym typeface="Calibri"/>
              </a:rPr>
              <a:t>1</a:t>
            </a:r>
            <a:r>
              <a:rPr lang="en-US" sz="1200">
                <a:solidFill>
                  <a:schemeClr val="lt2"/>
                </a:solidFill>
                <a:latin typeface="Calibri"/>
                <a:ea typeface="Calibri"/>
                <a:cs typeface="Calibri"/>
                <a:sym typeface="Calibri"/>
              </a:rPr>
              <a:t>5</a:t>
            </a:r>
            <a:r>
              <a:rPr lang="en-US" sz="1200" b="0" i="0" u="none">
                <a:solidFill>
                  <a:schemeClr val="lt2"/>
                </a:solidFill>
                <a:latin typeface="Calibri"/>
                <a:ea typeface="Calibri"/>
                <a:cs typeface="Calibri"/>
                <a:sym typeface="Calibri"/>
              </a:rPr>
              <a:t>mm</a:t>
            </a:r>
            <a:endParaRPr/>
          </a:p>
        </p:txBody>
      </p:sp>
      <p:sp>
        <p:nvSpPr>
          <p:cNvPr id="498" name="Google Shape;498;p35"/>
          <p:cNvSpPr txBox="1"/>
          <p:nvPr/>
        </p:nvSpPr>
        <p:spPr>
          <a:xfrm>
            <a:off x="6332687" y="4297350"/>
            <a:ext cx="792300" cy="27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lt2"/>
              </a:buClr>
              <a:buSzPts val="1200"/>
              <a:buFont typeface="Calibri"/>
              <a:buNone/>
            </a:pPr>
            <a:r>
              <a:rPr lang="en-US" sz="1200" b="0" i="0" u="none">
                <a:solidFill>
                  <a:schemeClr val="lt2"/>
                </a:solidFill>
                <a:latin typeface="Calibri"/>
                <a:ea typeface="Calibri"/>
                <a:cs typeface="Calibri"/>
                <a:sym typeface="Calibri"/>
              </a:rPr>
              <a:t>1</a:t>
            </a:r>
            <a:r>
              <a:rPr lang="en-US" sz="1200">
                <a:solidFill>
                  <a:schemeClr val="lt2"/>
                </a:solidFill>
                <a:latin typeface="Calibri"/>
                <a:ea typeface="Calibri"/>
                <a:cs typeface="Calibri"/>
                <a:sym typeface="Calibri"/>
              </a:rPr>
              <a:t>5</a:t>
            </a:r>
            <a:r>
              <a:rPr lang="en-US" sz="1200" b="0" i="0" u="none">
                <a:solidFill>
                  <a:schemeClr val="lt2"/>
                </a:solidFill>
                <a:latin typeface="Calibri"/>
                <a:ea typeface="Calibri"/>
                <a:cs typeface="Calibri"/>
                <a:sym typeface="Calibri"/>
              </a:rPr>
              <a:t> mm</a:t>
            </a:r>
            <a:endParaRPr/>
          </a:p>
        </p:txBody>
      </p:sp>
      <p:sp>
        <p:nvSpPr>
          <p:cNvPr id="499" name="Google Shape;499;p35"/>
          <p:cNvSpPr txBox="1"/>
          <p:nvPr/>
        </p:nvSpPr>
        <p:spPr>
          <a:xfrm>
            <a:off x="5876925" y="-100012"/>
            <a:ext cx="5895975" cy="8636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lt1"/>
              </a:buClr>
              <a:buSzPts val="2400"/>
              <a:buFont typeface="Calibri"/>
              <a:buNone/>
            </a:pPr>
            <a:r>
              <a:rPr lang="en-US" sz="2400" b="0" i="0" u="none">
                <a:solidFill>
                  <a:schemeClr val="lt1"/>
                </a:solidFill>
                <a:latin typeface="Calibri"/>
                <a:ea typeface="Calibri"/>
                <a:cs typeface="Calibri"/>
                <a:sym typeface="Calibri"/>
              </a:rPr>
              <a:t>Análisis de modelos  08.</a:t>
            </a:r>
            <a:endParaRPr/>
          </a:p>
        </p:txBody>
      </p:sp>
      <p:sp>
        <p:nvSpPr>
          <p:cNvPr id="500" name="Google Shape;500;p35"/>
          <p:cNvSpPr/>
          <p:nvPr/>
        </p:nvSpPr>
        <p:spPr>
          <a:xfrm>
            <a:off x="269875" y="903287"/>
            <a:ext cx="3063875" cy="604837"/>
          </a:xfrm>
          <a:prstGeom prst="roundRect">
            <a:avLst>
              <a:gd name="adj" fmla="val 16667"/>
            </a:avLst>
          </a:prstGeom>
          <a:solidFill>
            <a:srgbClr val="B8B8B8">
              <a:alpha val="81568"/>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2400"/>
              <a:buFont typeface="Calibri"/>
              <a:buNone/>
            </a:pPr>
            <a:r>
              <a:rPr lang="en-US" sz="2400" b="0" i="0" u="none">
                <a:solidFill>
                  <a:schemeClr val="dk1"/>
                </a:solidFill>
                <a:latin typeface="Calibri"/>
                <a:ea typeface="Calibri"/>
                <a:cs typeface="Calibri"/>
                <a:sym typeface="Calibri"/>
              </a:rPr>
              <a:t>Transversal</a:t>
            </a:r>
            <a:endParaRPr/>
          </a:p>
        </p:txBody>
      </p:sp>
      <p:sp>
        <p:nvSpPr>
          <p:cNvPr id="501" name="Google Shape;501;p35"/>
          <p:cNvSpPr txBox="1"/>
          <p:nvPr/>
        </p:nvSpPr>
        <p:spPr>
          <a:xfrm>
            <a:off x="328612" y="2190750"/>
            <a:ext cx="3194050" cy="1676400"/>
          </a:xfrm>
          <a:prstGeom prst="rect">
            <a:avLst/>
          </a:prstGeom>
          <a:noFill/>
          <a:ln>
            <a:noFill/>
          </a:ln>
        </p:spPr>
        <p:txBody>
          <a:bodyPr spcFirstLastPara="1" wrap="square" lIns="91425" tIns="45700" rIns="91425" bIns="45700" anchor="t" anchorCtr="0">
            <a:normAutofit fontScale="92500"/>
          </a:bodyPr>
          <a:lstStyle/>
          <a:p>
            <a:pPr marL="0" marR="0" lvl="0" indent="0" algn="ctr" rtl="0">
              <a:lnSpc>
                <a:spcPct val="100000"/>
              </a:lnSpc>
              <a:spcBef>
                <a:spcPts val="0"/>
              </a:spcBef>
              <a:spcAft>
                <a:spcPts val="0"/>
              </a:spcAft>
              <a:buClr>
                <a:schemeClr val="lt1"/>
              </a:buClr>
              <a:buSzPct val="100000"/>
              <a:buFont typeface="Calibri"/>
              <a:buNone/>
            </a:pPr>
            <a:r>
              <a:rPr lang="en-US" sz="2400" b="0" i="0" u="none">
                <a:solidFill>
                  <a:schemeClr val="lt1"/>
                </a:solidFill>
                <a:latin typeface="Calibri"/>
                <a:ea typeface="Calibri"/>
                <a:cs typeface="Calibri"/>
                <a:sym typeface="Calibri"/>
              </a:rPr>
              <a:t>SIMETRÍA TRANSVERSAL ANTERIOR Y POSTERIOR* </a:t>
            </a:r>
            <a:endParaRPr/>
          </a:p>
          <a:p>
            <a:pPr marL="0" marR="0" lvl="0" indent="0" algn="l" rtl="0">
              <a:lnSpc>
                <a:spcPct val="100000"/>
              </a:lnSpc>
              <a:spcBef>
                <a:spcPts val="1000"/>
              </a:spcBef>
              <a:spcAft>
                <a:spcPts val="0"/>
              </a:spcAft>
              <a:buClr>
                <a:schemeClr val="dk1"/>
              </a:buClr>
              <a:buSzPct val="100000"/>
              <a:buFont typeface="Calibri"/>
              <a:buNone/>
            </a:pPr>
            <a:endParaRPr sz="2000" b="0" i="0" u="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None/>
            </a:pPr>
            <a:endParaRPr sz="2000" b="0" i="0" u="none">
              <a:solidFill>
                <a:schemeClr val="lt1"/>
              </a:solidFill>
              <a:latin typeface="Calibri"/>
              <a:ea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05"/>
        <p:cNvGrpSpPr/>
        <p:nvPr/>
      </p:nvGrpSpPr>
      <p:grpSpPr>
        <a:xfrm>
          <a:off x="0" y="0"/>
          <a:ext cx="0" cy="0"/>
          <a:chOff x="0" y="0"/>
          <a:chExt cx="0" cy="0"/>
        </a:xfrm>
      </p:grpSpPr>
      <p:sp>
        <p:nvSpPr>
          <p:cNvPr id="506" name="Google Shape;506;p36"/>
          <p:cNvSpPr txBox="1"/>
          <p:nvPr/>
        </p:nvSpPr>
        <p:spPr>
          <a:xfrm>
            <a:off x="5784850" y="-125412"/>
            <a:ext cx="5895975" cy="8636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lt1"/>
              </a:buClr>
              <a:buSzPts val="2400"/>
              <a:buFont typeface="Calibri"/>
              <a:buNone/>
            </a:pPr>
            <a:r>
              <a:rPr lang="en-US" sz="2400" b="0" i="0" u="none">
                <a:solidFill>
                  <a:schemeClr val="lt1"/>
                </a:solidFill>
                <a:latin typeface="Calibri"/>
                <a:ea typeface="Calibri"/>
                <a:cs typeface="Calibri"/>
                <a:sym typeface="Calibri"/>
              </a:rPr>
              <a:t>Análisis de modelos  08.</a:t>
            </a:r>
            <a:endParaRPr/>
          </a:p>
        </p:txBody>
      </p:sp>
      <p:pic>
        <p:nvPicPr>
          <p:cNvPr id="507" name="Google Shape;507;p36"/>
          <p:cNvPicPr preferRelativeResize="0"/>
          <p:nvPr/>
        </p:nvPicPr>
        <p:blipFill rotWithShape="1">
          <a:blip r:embed="rId3">
            <a:alphaModFix/>
          </a:blip>
          <a:srcRect/>
          <a:stretch/>
        </p:blipFill>
        <p:spPr>
          <a:xfrm>
            <a:off x="4211637" y="1600200"/>
            <a:ext cx="3852862" cy="2570162"/>
          </a:xfrm>
          <a:prstGeom prst="rect">
            <a:avLst/>
          </a:prstGeom>
          <a:noFill/>
          <a:ln>
            <a:noFill/>
          </a:ln>
        </p:spPr>
      </p:pic>
      <p:pic>
        <p:nvPicPr>
          <p:cNvPr id="508" name="Google Shape;508;p36"/>
          <p:cNvPicPr preferRelativeResize="0"/>
          <p:nvPr/>
        </p:nvPicPr>
        <p:blipFill rotWithShape="1">
          <a:blip r:embed="rId4">
            <a:alphaModFix/>
          </a:blip>
          <a:srcRect/>
          <a:stretch/>
        </p:blipFill>
        <p:spPr>
          <a:xfrm>
            <a:off x="2411412" y="4021137"/>
            <a:ext cx="3152775" cy="2105025"/>
          </a:xfrm>
          <a:prstGeom prst="rect">
            <a:avLst/>
          </a:prstGeom>
          <a:noFill/>
          <a:ln>
            <a:noFill/>
          </a:ln>
        </p:spPr>
      </p:pic>
      <p:pic>
        <p:nvPicPr>
          <p:cNvPr id="509" name="Google Shape;509;p36"/>
          <p:cNvPicPr preferRelativeResize="0"/>
          <p:nvPr/>
        </p:nvPicPr>
        <p:blipFill rotWithShape="1">
          <a:blip r:embed="rId5">
            <a:alphaModFix/>
          </a:blip>
          <a:srcRect/>
          <a:stretch/>
        </p:blipFill>
        <p:spPr>
          <a:xfrm>
            <a:off x="5845175" y="4059237"/>
            <a:ext cx="3152775" cy="2103437"/>
          </a:xfrm>
          <a:prstGeom prst="rect">
            <a:avLst/>
          </a:prstGeom>
          <a:noFill/>
          <a:ln>
            <a:noFill/>
          </a:ln>
        </p:spPr>
      </p:pic>
      <p:sp>
        <p:nvSpPr>
          <p:cNvPr id="510" name="Google Shape;510;p36"/>
          <p:cNvSpPr txBox="1"/>
          <p:nvPr/>
        </p:nvSpPr>
        <p:spPr>
          <a:xfrm>
            <a:off x="1403350" y="3068637"/>
            <a:ext cx="2808287" cy="120015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2400"/>
              <a:buFont typeface="Calibri"/>
              <a:buNone/>
            </a:pPr>
            <a:r>
              <a:rPr lang="en-US" sz="2400" b="0" i="0" u="none">
                <a:solidFill>
                  <a:schemeClr val="dk1"/>
                </a:solidFill>
                <a:latin typeface="Calibri"/>
                <a:ea typeface="Calibri"/>
                <a:cs typeface="Calibri"/>
                <a:sym typeface="Calibri"/>
              </a:rPr>
              <a:t>Plano Oclusal paralelo al plano horizontal</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14"/>
        <p:cNvGrpSpPr/>
        <p:nvPr/>
      </p:nvGrpSpPr>
      <p:grpSpPr>
        <a:xfrm>
          <a:off x="0" y="0"/>
          <a:ext cx="0" cy="0"/>
          <a:chOff x="0" y="0"/>
          <a:chExt cx="0" cy="0"/>
        </a:xfrm>
      </p:grpSpPr>
      <p:pic>
        <p:nvPicPr>
          <p:cNvPr id="515" name="Google Shape;515;p37"/>
          <p:cNvPicPr preferRelativeResize="0">
            <a:picLocks noGrp="1"/>
          </p:cNvPicPr>
          <p:nvPr>
            <p:ph type="body" idx="1"/>
          </p:nvPr>
        </p:nvPicPr>
        <p:blipFill rotWithShape="1">
          <a:blip r:embed="rId3">
            <a:alphaModFix/>
          </a:blip>
          <a:srcRect/>
          <a:stretch/>
        </p:blipFill>
        <p:spPr>
          <a:xfrm>
            <a:off x="781050" y="3617912"/>
            <a:ext cx="4044950" cy="3240087"/>
          </a:xfrm>
          <a:prstGeom prst="rect">
            <a:avLst/>
          </a:prstGeom>
          <a:noFill/>
          <a:ln>
            <a:noFill/>
          </a:ln>
        </p:spPr>
      </p:pic>
      <p:pic>
        <p:nvPicPr>
          <p:cNvPr id="516" name="Google Shape;516;p37"/>
          <p:cNvPicPr preferRelativeResize="0"/>
          <p:nvPr/>
        </p:nvPicPr>
        <p:blipFill rotWithShape="1">
          <a:blip r:embed="rId4">
            <a:alphaModFix/>
          </a:blip>
          <a:srcRect/>
          <a:stretch/>
        </p:blipFill>
        <p:spPr>
          <a:xfrm>
            <a:off x="373062" y="844550"/>
            <a:ext cx="4860925" cy="3240087"/>
          </a:xfrm>
          <a:prstGeom prst="rect">
            <a:avLst/>
          </a:prstGeom>
          <a:noFill/>
          <a:ln>
            <a:noFill/>
          </a:ln>
        </p:spPr>
      </p:pic>
      <p:cxnSp>
        <p:nvCxnSpPr>
          <p:cNvPr id="517" name="Google Shape;517;p37"/>
          <p:cNvCxnSpPr/>
          <p:nvPr/>
        </p:nvCxnSpPr>
        <p:spPr>
          <a:xfrm rot="10800000" flipH="1">
            <a:off x="2076450" y="1881187"/>
            <a:ext cx="1512887" cy="71437"/>
          </a:xfrm>
          <a:prstGeom prst="straightConnector1">
            <a:avLst/>
          </a:prstGeom>
          <a:noFill/>
          <a:ln w="9525" cap="flat" cmpd="sng">
            <a:solidFill>
              <a:srgbClr val="002060"/>
            </a:solidFill>
            <a:prstDash val="solid"/>
            <a:miter lim="800000"/>
            <a:headEnd type="none" w="med" len="med"/>
            <a:tailEnd type="none" w="med" len="med"/>
          </a:ln>
        </p:spPr>
      </p:cxnSp>
      <p:cxnSp>
        <p:nvCxnSpPr>
          <p:cNvPr id="518" name="Google Shape;518;p37"/>
          <p:cNvCxnSpPr/>
          <p:nvPr/>
        </p:nvCxnSpPr>
        <p:spPr>
          <a:xfrm>
            <a:off x="2076450" y="5768975"/>
            <a:ext cx="1512887" cy="0"/>
          </a:xfrm>
          <a:prstGeom prst="straightConnector1">
            <a:avLst/>
          </a:prstGeom>
          <a:noFill/>
          <a:ln w="9525" cap="flat" cmpd="sng">
            <a:solidFill>
              <a:srgbClr val="002060"/>
            </a:solidFill>
            <a:prstDash val="solid"/>
            <a:miter lim="800000"/>
            <a:headEnd type="none" w="med" len="med"/>
            <a:tailEnd type="none" w="med" len="med"/>
          </a:ln>
        </p:spPr>
      </p:cxnSp>
      <p:cxnSp>
        <p:nvCxnSpPr>
          <p:cNvPr id="519" name="Google Shape;519;p37"/>
          <p:cNvCxnSpPr/>
          <p:nvPr/>
        </p:nvCxnSpPr>
        <p:spPr>
          <a:xfrm rot="10800000" flipH="1">
            <a:off x="1789112" y="2600325"/>
            <a:ext cx="2159000" cy="73025"/>
          </a:xfrm>
          <a:prstGeom prst="straightConnector1">
            <a:avLst/>
          </a:prstGeom>
          <a:noFill/>
          <a:ln w="9525" cap="flat" cmpd="sng">
            <a:solidFill>
              <a:srgbClr val="002060"/>
            </a:solidFill>
            <a:prstDash val="solid"/>
            <a:miter lim="800000"/>
            <a:headEnd type="none" w="med" len="med"/>
            <a:tailEnd type="none" w="med" len="med"/>
          </a:ln>
        </p:spPr>
      </p:cxnSp>
      <p:cxnSp>
        <p:nvCxnSpPr>
          <p:cNvPr id="520" name="Google Shape;520;p37"/>
          <p:cNvCxnSpPr/>
          <p:nvPr/>
        </p:nvCxnSpPr>
        <p:spPr>
          <a:xfrm>
            <a:off x="2076450" y="1952625"/>
            <a:ext cx="0" cy="3816350"/>
          </a:xfrm>
          <a:prstGeom prst="straightConnector1">
            <a:avLst/>
          </a:prstGeom>
          <a:noFill/>
          <a:ln w="9525" cap="flat" cmpd="sng">
            <a:solidFill>
              <a:srgbClr val="00B0F0"/>
            </a:solidFill>
            <a:prstDash val="solid"/>
            <a:miter lim="800000"/>
            <a:headEnd type="none" w="med" len="med"/>
            <a:tailEnd type="none" w="med" len="med"/>
          </a:ln>
        </p:spPr>
      </p:cxnSp>
      <p:cxnSp>
        <p:nvCxnSpPr>
          <p:cNvPr id="521" name="Google Shape;521;p37"/>
          <p:cNvCxnSpPr/>
          <p:nvPr/>
        </p:nvCxnSpPr>
        <p:spPr>
          <a:xfrm>
            <a:off x="3589337" y="1916112"/>
            <a:ext cx="0" cy="3852862"/>
          </a:xfrm>
          <a:prstGeom prst="straightConnector1">
            <a:avLst/>
          </a:prstGeom>
          <a:noFill/>
          <a:ln w="9525" cap="flat" cmpd="sng">
            <a:solidFill>
              <a:srgbClr val="00B0F0"/>
            </a:solidFill>
            <a:prstDash val="solid"/>
            <a:miter lim="800000"/>
            <a:headEnd type="none" w="med" len="med"/>
            <a:tailEnd type="none" w="med" len="med"/>
          </a:ln>
        </p:spPr>
      </p:cxnSp>
      <p:cxnSp>
        <p:nvCxnSpPr>
          <p:cNvPr id="522" name="Google Shape;522;p37"/>
          <p:cNvCxnSpPr/>
          <p:nvPr/>
        </p:nvCxnSpPr>
        <p:spPr>
          <a:xfrm>
            <a:off x="1716087" y="5238750"/>
            <a:ext cx="2232025" cy="0"/>
          </a:xfrm>
          <a:prstGeom prst="straightConnector1">
            <a:avLst/>
          </a:prstGeom>
          <a:noFill/>
          <a:ln w="9525" cap="flat" cmpd="sng">
            <a:solidFill>
              <a:srgbClr val="002060"/>
            </a:solidFill>
            <a:prstDash val="solid"/>
            <a:miter lim="800000"/>
            <a:headEnd type="none" w="med" len="med"/>
            <a:tailEnd type="none" w="med" len="med"/>
          </a:ln>
        </p:spPr>
      </p:cxnSp>
      <p:cxnSp>
        <p:nvCxnSpPr>
          <p:cNvPr id="523" name="Google Shape;523;p37"/>
          <p:cNvCxnSpPr/>
          <p:nvPr/>
        </p:nvCxnSpPr>
        <p:spPr>
          <a:xfrm flipH="1">
            <a:off x="1716087" y="2673350"/>
            <a:ext cx="73025" cy="2565400"/>
          </a:xfrm>
          <a:prstGeom prst="straightConnector1">
            <a:avLst/>
          </a:prstGeom>
          <a:noFill/>
          <a:ln w="9525" cap="flat" cmpd="sng">
            <a:solidFill>
              <a:srgbClr val="00B0F0"/>
            </a:solidFill>
            <a:prstDash val="solid"/>
            <a:miter lim="800000"/>
            <a:headEnd type="none" w="med" len="med"/>
            <a:tailEnd type="none" w="med" len="med"/>
          </a:ln>
        </p:spPr>
      </p:cxnSp>
      <p:cxnSp>
        <p:nvCxnSpPr>
          <p:cNvPr id="524" name="Google Shape;524;p37"/>
          <p:cNvCxnSpPr/>
          <p:nvPr/>
        </p:nvCxnSpPr>
        <p:spPr>
          <a:xfrm>
            <a:off x="3948112" y="2600325"/>
            <a:ext cx="0" cy="2638425"/>
          </a:xfrm>
          <a:prstGeom prst="straightConnector1">
            <a:avLst/>
          </a:prstGeom>
          <a:noFill/>
          <a:ln w="9525" cap="flat" cmpd="sng">
            <a:solidFill>
              <a:srgbClr val="00B0F0"/>
            </a:solidFill>
            <a:prstDash val="solid"/>
            <a:miter lim="800000"/>
            <a:headEnd type="none" w="med" len="med"/>
            <a:tailEnd type="none" w="med" len="med"/>
          </a:ln>
        </p:spPr>
      </p:cxnSp>
      <p:sp>
        <p:nvSpPr>
          <p:cNvPr id="525" name="Google Shape;525;p37"/>
          <p:cNvSpPr txBox="1"/>
          <p:nvPr/>
        </p:nvSpPr>
        <p:spPr>
          <a:xfrm>
            <a:off x="2579687" y="1930400"/>
            <a:ext cx="792162" cy="27781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lt2"/>
              </a:buClr>
              <a:buSzPts val="1200"/>
              <a:buFont typeface="Calibri"/>
              <a:buNone/>
            </a:pPr>
            <a:r>
              <a:rPr lang="en-US" sz="1200" b="0" i="0" u="none">
                <a:solidFill>
                  <a:schemeClr val="lt2"/>
                </a:solidFill>
                <a:latin typeface="Calibri"/>
                <a:ea typeface="Calibri"/>
                <a:cs typeface="Calibri"/>
                <a:sym typeface="Calibri"/>
              </a:rPr>
              <a:t>28 mm</a:t>
            </a:r>
            <a:endParaRPr/>
          </a:p>
        </p:txBody>
      </p:sp>
      <p:sp>
        <p:nvSpPr>
          <p:cNvPr id="526" name="Google Shape;526;p37"/>
          <p:cNvSpPr txBox="1"/>
          <p:nvPr/>
        </p:nvSpPr>
        <p:spPr>
          <a:xfrm>
            <a:off x="2616200" y="2692400"/>
            <a:ext cx="792162" cy="27781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lt2"/>
              </a:buClr>
              <a:buSzPts val="1200"/>
              <a:buFont typeface="Calibri"/>
              <a:buNone/>
            </a:pPr>
            <a:r>
              <a:rPr lang="en-US" sz="1200" b="0" i="0" u="none">
                <a:solidFill>
                  <a:schemeClr val="lt2"/>
                </a:solidFill>
                <a:latin typeface="Calibri"/>
                <a:ea typeface="Calibri"/>
                <a:cs typeface="Calibri"/>
                <a:sym typeface="Calibri"/>
              </a:rPr>
              <a:t>38 mm</a:t>
            </a:r>
            <a:endParaRPr/>
          </a:p>
        </p:txBody>
      </p:sp>
      <p:sp>
        <p:nvSpPr>
          <p:cNvPr id="527" name="Google Shape;527;p37"/>
          <p:cNvSpPr txBox="1"/>
          <p:nvPr/>
        </p:nvSpPr>
        <p:spPr>
          <a:xfrm>
            <a:off x="2508250" y="4960937"/>
            <a:ext cx="792162" cy="27781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lt2"/>
              </a:buClr>
              <a:buSzPts val="1200"/>
              <a:buFont typeface="Calibri"/>
              <a:buNone/>
            </a:pPr>
            <a:r>
              <a:rPr lang="en-US" sz="1200" b="0" i="0" u="none">
                <a:solidFill>
                  <a:schemeClr val="lt2"/>
                </a:solidFill>
                <a:latin typeface="Calibri"/>
                <a:ea typeface="Calibri"/>
                <a:cs typeface="Calibri"/>
                <a:sym typeface="Calibri"/>
              </a:rPr>
              <a:t>46 mm</a:t>
            </a:r>
            <a:endParaRPr/>
          </a:p>
        </p:txBody>
      </p:sp>
      <p:sp>
        <p:nvSpPr>
          <p:cNvPr id="528" name="Google Shape;528;p37"/>
          <p:cNvSpPr txBox="1"/>
          <p:nvPr/>
        </p:nvSpPr>
        <p:spPr>
          <a:xfrm>
            <a:off x="2579687" y="5487987"/>
            <a:ext cx="792162" cy="27622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lt2"/>
              </a:buClr>
              <a:buSzPts val="1200"/>
              <a:buFont typeface="Calibri"/>
              <a:buNone/>
            </a:pPr>
            <a:r>
              <a:rPr lang="en-US" sz="1200" b="0" i="0" u="none">
                <a:solidFill>
                  <a:schemeClr val="lt2"/>
                </a:solidFill>
                <a:latin typeface="Calibri"/>
                <a:ea typeface="Calibri"/>
                <a:cs typeface="Calibri"/>
                <a:sym typeface="Calibri"/>
              </a:rPr>
              <a:t>28 mm</a:t>
            </a:r>
            <a:endParaRPr/>
          </a:p>
        </p:txBody>
      </p:sp>
      <p:sp>
        <p:nvSpPr>
          <p:cNvPr id="529" name="Google Shape;529;p37"/>
          <p:cNvSpPr/>
          <p:nvPr/>
        </p:nvSpPr>
        <p:spPr>
          <a:xfrm>
            <a:off x="347662" y="357187"/>
            <a:ext cx="3943350" cy="855662"/>
          </a:xfrm>
          <a:prstGeom prst="roundRect">
            <a:avLst>
              <a:gd name="adj" fmla="val 16667"/>
            </a:avLst>
          </a:prstGeom>
          <a:solidFill>
            <a:srgbClr val="B8B8B8">
              <a:alpha val="81568"/>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400"/>
              <a:buFont typeface="Calibri"/>
              <a:buNone/>
            </a:pPr>
            <a:r>
              <a:rPr lang="en-US" sz="2400" b="0" i="0" u="none">
                <a:solidFill>
                  <a:srgbClr val="FFFFFF"/>
                </a:solidFill>
                <a:latin typeface="Calibri"/>
                <a:ea typeface="Calibri"/>
                <a:cs typeface="Calibri"/>
                <a:sym typeface="Calibri"/>
              </a:rPr>
              <a:t>Simetría Modelos en Sentido Sagital</a:t>
            </a:r>
            <a:endParaRPr/>
          </a:p>
        </p:txBody>
      </p:sp>
      <p:sp>
        <p:nvSpPr>
          <p:cNvPr id="530" name="Google Shape;530;p37"/>
          <p:cNvSpPr txBox="1"/>
          <p:nvPr/>
        </p:nvSpPr>
        <p:spPr>
          <a:xfrm>
            <a:off x="5784850" y="-125412"/>
            <a:ext cx="5895975" cy="8636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lt1"/>
              </a:buClr>
              <a:buSzPts val="2400"/>
              <a:buFont typeface="Calibri"/>
              <a:buNone/>
            </a:pPr>
            <a:r>
              <a:rPr lang="en-US" sz="2400" b="0" i="0" u="none">
                <a:solidFill>
                  <a:schemeClr val="lt1"/>
                </a:solidFill>
                <a:latin typeface="Calibri"/>
                <a:ea typeface="Calibri"/>
                <a:cs typeface="Calibri"/>
                <a:sym typeface="Calibri"/>
              </a:rPr>
              <a:t>Análisis de modelos  08.</a:t>
            </a:r>
            <a:endParaRPr/>
          </a:p>
        </p:txBody>
      </p:sp>
      <p:sp>
        <p:nvSpPr>
          <p:cNvPr id="531" name="Google Shape;531;p37"/>
          <p:cNvSpPr txBox="1"/>
          <p:nvPr/>
        </p:nvSpPr>
        <p:spPr>
          <a:xfrm>
            <a:off x="4679350" y="1439850"/>
            <a:ext cx="4376400" cy="352110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lt1"/>
              </a:buClr>
              <a:buSzPts val="2400"/>
              <a:buFont typeface="Calibri"/>
              <a:buNone/>
            </a:pPr>
            <a:r>
              <a:rPr lang="en-US" sz="2400" b="0" i="0" u="none">
                <a:solidFill>
                  <a:schemeClr val="lt1"/>
                </a:solidFill>
                <a:latin typeface="Calibri"/>
                <a:ea typeface="Calibri"/>
                <a:cs typeface="Calibri"/>
                <a:sym typeface="Calibri"/>
              </a:rPr>
              <a:t>SIMETRÍA EN ANCHO TRANSVERSAL ANTERIOR Y ASIMETRÍA DE 8MM EN  POSTERIOR *</a:t>
            </a:r>
            <a:endParaRPr sz="2000" b="0" i="0" u="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None/>
            </a:pPr>
            <a:endParaRPr sz="2000" b="0" i="0" u="none">
              <a:solidFill>
                <a:schemeClr val="lt1"/>
              </a:solidFill>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35"/>
        <p:cNvGrpSpPr/>
        <p:nvPr/>
      </p:nvGrpSpPr>
      <p:grpSpPr>
        <a:xfrm>
          <a:off x="0" y="0"/>
          <a:ext cx="0" cy="0"/>
          <a:chOff x="0" y="0"/>
          <a:chExt cx="0" cy="0"/>
        </a:xfrm>
      </p:grpSpPr>
      <p:pic>
        <p:nvPicPr>
          <p:cNvPr id="536" name="Google Shape;536;p38"/>
          <p:cNvPicPr preferRelativeResize="0"/>
          <p:nvPr/>
        </p:nvPicPr>
        <p:blipFill rotWithShape="1">
          <a:blip r:embed="rId3">
            <a:alphaModFix/>
          </a:blip>
          <a:srcRect/>
          <a:stretch/>
        </p:blipFill>
        <p:spPr>
          <a:xfrm>
            <a:off x="3322637" y="1677987"/>
            <a:ext cx="5364162" cy="3579812"/>
          </a:xfrm>
          <a:prstGeom prst="rect">
            <a:avLst/>
          </a:prstGeom>
          <a:noFill/>
          <a:ln>
            <a:noFill/>
          </a:ln>
        </p:spPr>
      </p:pic>
      <p:cxnSp>
        <p:nvCxnSpPr>
          <p:cNvPr id="537" name="Google Shape;537;p38"/>
          <p:cNvCxnSpPr/>
          <p:nvPr/>
        </p:nvCxnSpPr>
        <p:spPr>
          <a:xfrm>
            <a:off x="6300787" y="2566987"/>
            <a:ext cx="0" cy="1724025"/>
          </a:xfrm>
          <a:prstGeom prst="straightConnector1">
            <a:avLst/>
          </a:prstGeom>
          <a:noFill/>
          <a:ln w="28575" cap="flat" cmpd="sng">
            <a:solidFill>
              <a:srgbClr val="00B0F0"/>
            </a:solidFill>
            <a:prstDash val="solid"/>
            <a:miter lim="800000"/>
            <a:headEnd type="none" w="med" len="med"/>
            <a:tailEnd type="none" w="med" len="med"/>
          </a:ln>
        </p:spPr>
      </p:cxnSp>
      <p:sp>
        <p:nvSpPr>
          <p:cNvPr id="538" name="Google Shape;538;p38"/>
          <p:cNvSpPr txBox="1"/>
          <p:nvPr/>
        </p:nvSpPr>
        <p:spPr>
          <a:xfrm>
            <a:off x="5718175" y="-179387"/>
            <a:ext cx="5895975" cy="8636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lt1"/>
              </a:buClr>
              <a:buSzPts val="2400"/>
              <a:buFont typeface="Calibri"/>
              <a:buNone/>
            </a:pPr>
            <a:r>
              <a:rPr lang="en-US" sz="2400" b="0" i="0" u="none">
                <a:solidFill>
                  <a:schemeClr val="lt1"/>
                </a:solidFill>
                <a:latin typeface="Calibri"/>
                <a:ea typeface="Calibri"/>
                <a:cs typeface="Calibri"/>
                <a:sym typeface="Calibri"/>
              </a:rPr>
              <a:t>Análisis de modelos  08.</a:t>
            </a:r>
            <a:endParaRPr/>
          </a:p>
        </p:txBody>
      </p:sp>
      <p:sp>
        <p:nvSpPr>
          <p:cNvPr id="539" name="Google Shape;539;p38"/>
          <p:cNvSpPr/>
          <p:nvPr/>
        </p:nvSpPr>
        <p:spPr>
          <a:xfrm>
            <a:off x="323850" y="652462"/>
            <a:ext cx="3941762" cy="857250"/>
          </a:xfrm>
          <a:prstGeom prst="roundRect">
            <a:avLst>
              <a:gd name="adj" fmla="val 16667"/>
            </a:avLst>
          </a:prstGeom>
          <a:solidFill>
            <a:srgbClr val="B8B8B8">
              <a:alpha val="81568"/>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2400"/>
              <a:buFont typeface="Calibri"/>
              <a:buNone/>
            </a:pPr>
            <a:r>
              <a:rPr lang="en-US" sz="2400" b="0" i="0" u="none">
                <a:solidFill>
                  <a:srgbClr val="FFFFFF"/>
                </a:solidFill>
                <a:latin typeface="Calibri"/>
                <a:ea typeface="Calibri"/>
                <a:cs typeface="Calibri"/>
                <a:sym typeface="Calibri"/>
              </a:rPr>
              <a:t>Modelos en Oclusión</a:t>
            </a:r>
            <a:endParaRPr/>
          </a:p>
        </p:txBody>
      </p:sp>
      <p:sp>
        <p:nvSpPr>
          <p:cNvPr id="540" name="Google Shape;540;p38"/>
          <p:cNvSpPr/>
          <p:nvPr/>
        </p:nvSpPr>
        <p:spPr>
          <a:xfrm>
            <a:off x="323850" y="1851025"/>
            <a:ext cx="3941762" cy="450850"/>
          </a:xfrm>
          <a:prstGeom prst="roundRect">
            <a:avLst>
              <a:gd name="adj" fmla="val 16667"/>
            </a:avLst>
          </a:prstGeom>
          <a:solidFill>
            <a:srgbClr val="B8B8B8">
              <a:alpha val="81568"/>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2000"/>
              <a:buFont typeface="Calibri"/>
              <a:buNone/>
            </a:pPr>
            <a:r>
              <a:rPr lang="en-US" sz="2000" b="0" i="0" u="none">
                <a:solidFill>
                  <a:srgbClr val="FFFFFF"/>
                </a:solidFill>
                <a:latin typeface="Calibri"/>
                <a:ea typeface="Calibri"/>
                <a:cs typeface="Calibri"/>
                <a:sym typeface="Calibri"/>
              </a:rPr>
              <a:t>Vertical</a:t>
            </a:r>
            <a:endParaRPr/>
          </a:p>
        </p:txBody>
      </p:sp>
      <p:sp>
        <p:nvSpPr>
          <p:cNvPr id="541" name="Google Shape;541;p38"/>
          <p:cNvSpPr/>
          <p:nvPr/>
        </p:nvSpPr>
        <p:spPr>
          <a:xfrm>
            <a:off x="357187" y="3074987"/>
            <a:ext cx="3941762" cy="450850"/>
          </a:xfrm>
          <a:prstGeom prst="roundRect">
            <a:avLst>
              <a:gd name="adj" fmla="val 16667"/>
            </a:avLst>
          </a:prstGeom>
          <a:solidFill>
            <a:srgbClr val="B8B8B8">
              <a:alpha val="81568"/>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2000"/>
              <a:buFont typeface="Calibri"/>
              <a:buNone/>
            </a:pPr>
            <a:r>
              <a:rPr lang="en-US" sz="2000" b="0" i="0" u="none">
                <a:solidFill>
                  <a:srgbClr val="FFFFFF"/>
                </a:solidFill>
                <a:latin typeface="Calibri"/>
                <a:ea typeface="Calibri"/>
                <a:cs typeface="Calibri"/>
                <a:sym typeface="Calibri"/>
              </a:rPr>
              <a:t>Transversal</a:t>
            </a:r>
            <a:endParaRPr/>
          </a:p>
        </p:txBody>
      </p:sp>
      <p:sp>
        <p:nvSpPr>
          <p:cNvPr id="542" name="Google Shape;542;p38"/>
          <p:cNvSpPr txBox="1"/>
          <p:nvPr/>
        </p:nvSpPr>
        <p:spPr>
          <a:xfrm>
            <a:off x="357187" y="2479675"/>
            <a:ext cx="5110162" cy="595312"/>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lt1"/>
              </a:buClr>
              <a:buSzPts val="1600"/>
              <a:buFont typeface="Calibri"/>
              <a:buNone/>
            </a:pPr>
            <a:r>
              <a:rPr lang="en-US" sz="1600" b="0" i="0" u="none">
                <a:solidFill>
                  <a:schemeClr val="lt1"/>
                </a:solidFill>
                <a:latin typeface="Calibri"/>
                <a:ea typeface="Calibri"/>
                <a:cs typeface="Calibri"/>
                <a:sym typeface="Calibri"/>
              </a:rPr>
              <a:t>ESCALÓN (OVERBITE): 2.5 MM </a:t>
            </a:r>
            <a:endParaRPr sz="1400" b="0" i="0" u="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None/>
            </a:pPr>
            <a:endParaRPr sz="1400" b="0" i="0" u="none">
              <a:solidFill>
                <a:schemeClr val="lt1"/>
              </a:solidFill>
              <a:latin typeface="Calibri"/>
              <a:ea typeface="Calibri"/>
              <a:cs typeface="Calibri"/>
              <a:sym typeface="Calibri"/>
            </a:endParaRPr>
          </a:p>
        </p:txBody>
      </p:sp>
      <p:sp>
        <p:nvSpPr>
          <p:cNvPr id="543" name="Google Shape;543;p38"/>
          <p:cNvSpPr txBox="1"/>
          <p:nvPr/>
        </p:nvSpPr>
        <p:spPr>
          <a:xfrm>
            <a:off x="-107950" y="3719512"/>
            <a:ext cx="4572000" cy="923925"/>
          </a:xfrm>
          <a:prstGeom prst="rect">
            <a:avLst/>
          </a:prstGeom>
          <a:noFill/>
          <a:ln>
            <a:noFill/>
          </a:ln>
        </p:spPr>
        <p:txBody>
          <a:bodyPr spcFirstLastPara="1" wrap="square" lIns="91425" tIns="45700" rIns="91425" bIns="45700" anchor="t" anchorCtr="0">
            <a:spAutoFit/>
          </a:bodyPr>
          <a:lstStyle/>
          <a:p>
            <a:pPr marL="457200" marR="0" lvl="1" indent="0" algn="l" rtl="0">
              <a:lnSpc>
                <a:spcPct val="100000"/>
              </a:lnSpc>
              <a:spcBef>
                <a:spcPts val="0"/>
              </a:spcBef>
              <a:spcAft>
                <a:spcPts val="0"/>
              </a:spcAft>
              <a:buClr>
                <a:schemeClr val="dk1"/>
              </a:buClr>
              <a:buSzPts val="1800"/>
              <a:buFont typeface="Calibri"/>
              <a:buNone/>
            </a:pPr>
            <a:r>
              <a:rPr lang="en-US" sz="1800" b="0" i="0" u="none" strike="noStrike" cap="none">
                <a:solidFill>
                  <a:schemeClr val="dk1"/>
                </a:solidFill>
                <a:latin typeface="Calibri"/>
                <a:ea typeface="Calibri"/>
                <a:cs typeface="Calibri"/>
                <a:sym typeface="Calibri"/>
              </a:rPr>
              <a:t>-Mordida invertida posterior bilateral</a:t>
            </a:r>
            <a:endParaRPr/>
          </a:p>
          <a:p>
            <a:pPr marL="457200" marR="0" lvl="1" indent="0" algn="l" rtl="0">
              <a:lnSpc>
                <a:spcPct val="100000"/>
              </a:lnSpc>
              <a:spcBef>
                <a:spcPts val="0"/>
              </a:spcBef>
              <a:spcAft>
                <a:spcPts val="0"/>
              </a:spcAft>
              <a:buClr>
                <a:schemeClr val="dk1"/>
              </a:buClr>
              <a:buSzPts val="1800"/>
              <a:buFont typeface="Calibri"/>
              <a:buNone/>
            </a:pPr>
            <a:r>
              <a:rPr lang="en-US" sz="1800" b="0" i="0" u="none" strike="noStrike" cap="none">
                <a:solidFill>
                  <a:schemeClr val="dk1"/>
                </a:solidFill>
                <a:latin typeface="Calibri"/>
                <a:ea typeface="Calibri"/>
                <a:cs typeface="Calibri"/>
                <a:sym typeface="Calibri"/>
              </a:rPr>
              <a:t>-Líneas medias no coincidentes, con desviación de 1 mm hacia la derecha   </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47"/>
        <p:cNvGrpSpPr/>
        <p:nvPr/>
      </p:nvGrpSpPr>
      <p:grpSpPr>
        <a:xfrm>
          <a:off x="0" y="0"/>
          <a:ext cx="0" cy="0"/>
          <a:chOff x="0" y="0"/>
          <a:chExt cx="0" cy="0"/>
        </a:xfrm>
      </p:grpSpPr>
      <p:sp>
        <p:nvSpPr>
          <p:cNvPr id="548" name="Google Shape;548;p39"/>
          <p:cNvSpPr txBox="1"/>
          <p:nvPr/>
        </p:nvSpPr>
        <p:spPr>
          <a:xfrm>
            <a:off x="5624512" y="-271462"/>
            <a:ext cx="5895975" cy="8636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lt1"/>
              </a:buClr>
              <a:buSzPts val="2400"/>
              <a:buFont typeface="Calibri"/>
              <a:buNone/>
            </a:pPr>
            <a:r>
              <a:rPr lang="en-US" sz="2400" b="0" i="0" u="none">
                <a:solidFill>
                  <a:schemeClr val="lt1"/>
                </a:solidFill>
                <a:latin typeface="Calibri"/>
                <a:ea typeface="Calibri"/>
                <a:cs typeface="Calibri"/>
                <a:sym typeface="Calibri"/>
              </a:rPr>
              <a:t>Análisis de modelos  08.</a:t>
            </a:r>
            <a:endParaRPr/>
          </a:p>
        </p:txBody>
      </p:sp>
      <p:sp>
        <p:nvSpPr>
          <p:cNvPr id="549" name="Google Shape;549;p39"/>
          <p:cNvSpPr txBox="1">
            <a:spLocks noGrp="1"/>
          </p:cNvSpPr>
          <p:nvPr>
            <p:ph type="body" idx="1"/>
          </p:nvPr>
        </p:nvSpPr>
        <p:spPr>
          <a:xfrm>
            <a:off x="457200" y="1600200"/>
            <a:ext cx="8002587" cy="1139825"/>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600"/>
              <a:buFont typeface="Noto Sans Symbols"/>
              <a:buNone/>
            </a:pPr>
            <a:endParaRPr sz="1600" b="0" i="0" u="none">
              <a:solidFill>
                <a:schemeClr val="dk1"/>
              </a:solidFill>
              <a:latin typeface="Calibri"/>
              <a:ea typeface="Calibri"/>
              <a:cs typeface="Calibri"/>
              <a:sym typeface="Calibri"/>
            </a:endParaRPr>
          </a:p>
          <a:p>
            <a:pPr marL="385762" marR="0" lvl="1" indent="-128586" algn="l" rtl="0">
              <a:lnSpc>
                <a:spcPct val="90000"/>
              </a:lnSpc>
              <a:spcBef>
                <a:spcPts val="200"/>
              </a:spcBef>
              <a:spcAft>
                <a:spcPts val="0"/>
              </a:spcAft>
              <a:buClr>
                <a:schemeClr val="dk1"/>
              </a:buClr>
              <a:buSzPts val="1600"/>
              <a:buFont typeface="Noto Sans Symbols"/>
              <a:buChar char="●"/>
            </a:pPr>
            <a:r>
              <a:rPr lang="en-US" sz="1600" b="0" i="0" u="none" strike="noStrike" cap="none">
                <a:solidFill>
                  <a:schemeClr val="dk1"/>
                </a:solidFill>
                <a:latin typeface="Calibri"/>
                <a:ea typeface="Calibri"/>
                <a:cs typeface="Calibri"/>
                <a:sym typeface="Calibri"/>
              </a:rPr>
              <a:t>Relación canina mesioclusion derecha e izquierda</a:t>
            </a:r>
            <a:endParaRPr/>
          </a:p>
          <a:p>
            <a:pPr marL="385762" marR="0" lvl="1" indent="-128586" algn="l" rtl="0">
              <a:lnSpc>
                <a:spcPct val="90000"/>
              </a:lnSpc>
              <a:spcBef>
                <a:spcPts val="200"/>
              </a:spcBef>
              <a:spcAft>
                <a:spcPts val="0"/>
              </a:spcAft>
              <a:buClr>
                <a:schemeClr val="dk1"/>
              </a:buClr>
              <a:buSzPts val="1600"/>
              <a:buFont typeface="Noto Sans Symbols"/>
              <a:buChar char="●"/>
            </a:pPr>
            <a:r>
              <a:rPr lang="en-US" sz="1600" b="0" i="0" u="none" strike="noStrike" cap="none">
                <a:solidFill>
                  <a:schemeClr val="dk1"/>
                </a:solidFill>
                <a:latin typeface="Calibri"/>
                <a:ea typeface="Calibri"/>
                <a:cs typeface="Calibri"/>
                <a:sym typeface="Calibri"/>
              </a:rPr>
              <a:t>Escalón mesial derecha e izquierda </a:t>
            </a:r>
            <a:endParaRPr/>
          </a:p>
          <a:p>
            <a:pPr marL="385762" marR="0" lvl="1" indent="-128586" algn="l" rtl="0">
              <a:lnSpc>
                <a:spcPct val="90000"/>
              </a:lnSpc>
              <a:spcBef>
                <a:spcPts val="200"/>
              </a:spcBef>
              <a:spcAft>
                <a:spcPts val="0"/>
              </a:spcAft>
              <a:buClr>
                <a:schemeClr val="dk1"/>
              </a:buClr>
              <a:buSzPts val="1600"/>
              <a:buFont typeface="Noto Sans Symbols"/>
              <a:buChar char="●"/>
            </a:pPr>
            <a:r>
              <a:rPr lang="en-US" sz="1600" b="0" i="0" u="none" strike="noStrike" cap="none">
                <a:solidFill>
                  <a:schemeClr val="dk1"/>
                </a:solidFill>
                <a:latin typeface="Calibri"/>
                <a:ea typeface="Calibri"/>
                <a:cs typeface="Calibri"/>
                <a:sym typeface="Calibri"/>
              </a:rPr>
              <a:t>Resalte -1 mm</a:t>
            </a:r>
            <a:endParaRPr/>
          </a:p>
        </p:txBody>
      </p:sp>
      <p:pic>
        <p:nvPicPr>
          <p:cNvPr id="550" name="Google Shape;550;p39"/>
          <p:cNvPicPr preferRelativeResize="0"/>
          <p:nvPr/>
        </p:nvPicPr>
        <p:blipFill rotWithShape="1">
          <a:blip r:embed="rId3">
            <a:alphaModFix/>
          </a:blip>
          <a:srcRect/>
          <a:stretch/>
        </p:blipFill>
        <p:spPr>
          <a:xfrm>
            <a:off x="3251200" y="2987675"/>
            <a:ext cx="4849812" cy="3235325"/>
          </a:xfrm>
          <a:prstGeom prst="rect">
            <a:avLst/>
          </a:prstGeom>
          <a:noFill/>
          <a:ln w="9525" cap="flat" cmpd="sng">
            <a:solidFill>
              <a:srgbClr val="000000"/>
            </a:solidFill>
            <a:prstDash val="solid"/>
            <a:miter lim="800000"/>
            <a:headEnd type="none" w="sm" len="sm"/>
            <a:tailEnd type="none" w="sm" len="sm"/>
          </a:ln>
        </p:spPr>
      </p:pic>
      <p:pic>
        <p:nvPicPr>
          <p:cNvPr id="551" name="Google Shape;551;p39"/>
          <p:cNvPicPr preferRelativeResize="0"/>
          <p:nvPr/>
        </p:nvPicPr>
        <p:blipFill rotWithShape="1">
          <a:blip r:embed="rId4">
            <a:alphaModFix/>
          </a:blip>
          <a:srcRect/>
          <a:stretch/>
        </p:blipFill>
        <p:spPr>
          <a:xfrm>
            <a:off x="457200" y="2740025"/>
            <a:ext cx="3600450" cy="3843337"/>
          </a:xfrm>
          <a:prstGeom prst="rect">
            <a:avLst/>
          </a:prstGeom>
          <a:noFill/>
          <a:ln w="9525" cap="flat" cmpd="sng">
            <a:solidFill>
              <a:srgbClr val="000000"/>
            </a:solidFill>
            <a:prstDash val="solid"/>
            <a:miter lim="800000"/>
            <a:headEnd type="none" w="sm" len="sm"/>
            <a:tailEnd type="none" w="sm" len="sm"/>
          </a:ln>
        </p:spPr>
      </p:pic>
      <p:cxnSp>
        <p:nvCxnSpPr>
          <p:cNvPr id="552" name="Google Shape;552;p39"/>
          <p:cNvCxnSpPr/>
          <p:nvPr/>
        </p:nvCxnSpPr>
        <p:spPr>
          <a:xfrm>
            <a:off x="2555875" y="3860800"/>
            <a:ext cx="0" cy="1697037"/>
          </a:xfrm>
          <a:prstGeom prst="straightConnector1">
            <a:avLst/>
          </a:prstGeom>
          <a:noFill/>
          <a:ln w="19050" cap="flat" cmpd="sng">
            <a:solidFill>
              <a:srgbClr val="00B0F0"/>
            </a:solidFill>
            <a:prstDash val="solid"/>
            <a:miter lim="800000"/>
            <a:headEnd type="none" w="med" len="med"/>
            <a:tailEnd type="none" w="med" len="med"/>
          </a:ln>
        </p:spPr>
      </p:cxnSp>
      <p:cxnSp>
        <p:nvCxnSpPr>
          <p:cNvPr id="553" name="Google Shape;553;p39"/>
          <p:cNvCxnSpPr/>
          <p:nvPr/>
        </p:nvCxnSpPr>
        <p:spPr>
          <a:xfrm>
            <a:off x="1763712" y="3860800"/>
            <a:ext cx="0" cy="1697037"/>
          </a:xfrm>
          <a:prstGeom prst="straightConnector1">
            <a:avLst/>
          </a:prstGeom>
          <a:noFill/>
          <a:ln w="19050" cap="flat" cmpd="sng">
            <a:solidFill>
              <a:srgbClr val="00B0F0"/>
            </a:solidFill>
            <a:prstDash val="solid"/>
            <a:miter lim="800000"/>
            <a:headEnd type="none" w="med" len="med"/>
            <a:tailEnd type="none" w="med" len="med"/>
          </a:ln>
        </p:spPr>
      </p:cxnSp>
      <p:cxnSp>
        <p:nvCxnSpPr>
          <p:cNvPr id="554" name="Google Shape;554;p39"/>
          <p:cNvCxnSpPr/>
          <p:nvPr/>
        </p:nvCxnSpPr>
        <p:spPr>
          <a:xfrm>
            <a:off x="5724525" y="3860800"/>
            <a:ext cx="0" cy="1697037"/>
          </a:xfrm>
          <a:prstGeom prst="straightConnector1">
            <a:avLst/>
          </a:prstGeom>
          <a:noFill/>
          <a:ln w="19050" cap="flat" cmpd="sng">
            <a:solidFill>
              <a:srgbClr val="00B0F0"/>
            </a:solidFill>
            <a:prstDash val="solid"/>
            <a:miter lim="800000"/>
            <a:headEnd type="none" w="med" len="med"/>
            <a:tailEnd type="none" w="med" len="med"/>
          </a:ln>
        </p:spPr>
      </p:cxnSp>
      <p:cxnSp>
        <p:nvCxnSpPr>
          <p:cNvPr id="555" name="Google Shape;555;p39"/>
          <p:cNvCxnSpPr/>
          <p:nvPr/>
        </p:nvCxnSpPr>
        <p:spPr>
          <a:xfrm>
            <a:off x="6443662" y="3860800"/>
            <a:ext cx="0" cy="1697037"/>
          </a:xfrm>
          <a:prstGeom prst="straightConnector1">
            <a:avLst/>
          </a:prstGeom>
          <a:noFill/>
          <a:ln w="19050" cap="flat" cmpd="sng">
            <a:solidFill>
              <a:srgbClr val="00B0F0"/>
            </a:solidFill>
            <a:prstDash val="solid"/>
            <a:miter lim="800000"/>
            <a:headEnd type="none" w="med" len="med"/>
            <a:tailEnd type="none" w="med" len="med"/>
          </a:ln>
        </p:spPr>
      </p:cxnSp>
      <p:sp>
        <p:nvSpPr>
          <p:cNvPr id="556" name="Google Shape;556;p39"/>
          <p:cNvSpPr/>
          <p:nvPr/>
        </p:nvSpPr>
        <p:spPr>
          <a:xfrm>
            <a:off x="755650" y="1111250"/>
            <a:ext cx="3941762" cy="603250"/>
          </a:xfrm>
          <a:prstGeom prst="roundRect">
            <a:avLst>
              <a:gd name="adj" fmla="val 16667"/>
            </a:avLst>
          </a:prstGeom>
          <a:solidFill>
            <a:srgbClr val="B8B8B8">
              <a:alpha val="81568"/>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2400"/>
              <a:buFont typeface="Calibri"/>
              <a:buNone/>
            </a:pPr>
            <a:r>
              <a:rPr lang="en-US" sz="2400" b="0" i="0" u="none">
                <a:solidFill>
                  <a:srgbClr val="FFFFFF"/>
                </a:solidFill>
                <a:latin typeface="Calibri"/>
                <a:ea typeface="Calibri"/>
                <a:cs typeface="Calibri"/>
                <a:sym typeface="Calibri"/>
              </a:rPr>
              <a:t>Sagital</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60"/>
        <p:cNvGrpSpPr/>
        <p:nvPr/>
      </p:nvGrpSpPr>
      <p:grpSpPr>
        <a:xfrm>
          <a:off x="0" y="0"/>
          <a:ext cx="0" cy="0"/>
          <a:chOff x="0" y="0"/>
          <a:chExt cx="0" cy="0"/>
        </a:xfrm>
      </p:grpSpPr>
      <p:sp>
        <p:nvSpPr>
          <p:cNvPr id="561" name="Google Shape;561;g261fe288142_0_13"/>
          <p:cNvSpPr txBox="1"/>
          <p:nvPr/>
        </p:nvSpPr>
        <p:spPr>
          <a:xfrm>
            <a:off x="5624512" y="-271462"/>
            <a:ext cx="5895900" cy="8637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lt1"/>
              </a:buClr>
              <a:buSzPts val="2400"/>
              <a:buFont typeface="Calibri"/>
              <a:buNone/>
            </a:pPr>
            <a:r>
              <a:rPr lang="en-US" sz="2400" b="0" i="0" u="none">
                <a:solidFill>
                  <a:schemeClr val="lt1"/>
                </a:solidFill>
                <a:latin typeface="Calibri"/>
                <a:ea typeface="Calibri"/>
                <a:cs typeface="Calibri"/>
                <a:sym typeface="Calibri"/>
              </a:rPr>
              <a:t>Análisis de modelos  08.</a:t>
            </a:r>
            <a:endParaRPr/>
          </a:p>
        </p:txBody>
      </p:sp>
      <p:sp>
        <p:nvSpPr>
          <p:cNvPr id="562" name="Google Shape;562;g261fe288142_0_13"/>
          <p:cNvSpPr txBox="1">
            <a:spLocks noGrp="1"/>
          </p:cNvSpPr>
          <p:nvPr>
            <p:ph type="body" idx="1"/>
          </p:nvPr>
        </p:nvSpPr>
        <p:spPr>
          <a:xfrm>
            <a:off x="457200" y="1600200"/>
            <a:ext cx="8002500" cy="11397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600"/>
              <a:buFont typeface="Noto Sans Symbols"/>
              <a:buNone/>
            </a:pPr>
            <a:endParaRPr sz="1600" b="0" i="0" u="none">
              <a:solidFill>
                <a:schemeClr val="dk1"/>
              </a:solidFill>
              <a:latin typeface="Calibri"/>
              <a:ea typeface="Calibri"/>
              <a:cs typeface="Calibri"/>
              <a:sym typeface="Calibri"/>
            </a:endParaRPr>
          </a:p>
          <a:p>
            <a:pPr marL="385762" marR="0" lvl="1" indent="-128587" algn="l" rtl="0">
              <a:lnSpc>
                <a:spcPct val="90000"/>
              </a:lnSpc>
              <a:spcBef>
                <a:spcPts val="200"/>
              </a:spcBef>
              <a:spcAft>
                <a:spcPts val="0"/>
              </a:spcAft>
              <a:buClr>
                <a:schemeClr val="dk1"/>
              </a:buClr>
              <a:buSzPts val="1600"/>
              <a:buFont typeface="Noto Sans Symbols"/>
              <a:buChar char="●"/>
            </a:pPr>
            <a:r>
              <a:rPr lang="en-US" sz="1600" b="0" i="0" u="none" strike="noStrike" cap="none">
                <a:solidFill>
                  <a:schemeClr val="dk1"/>
                </a:solidFill>
                <a:latin typeface="Calibri"/>
                <a:ea typeface="Calibri"/>
                <a:cs typeface="Calibri"/>
                <a:sym typeface="Calibri"/>
              </a:rPr>
              <a:t>Relación canina mesioclusion derecha e izquierda</a:t>
            </a:r>
            <a:endParaRPr/>
          </a:p>
          <a:p>
            <a:pPr marL="385762" marR="0" lvl="1" indent="-128587" algn="l" rtl="0">
              <a:lnSpc>
                <a:spcPct val="90000"/>
              </a:lnSpc>
              <a:spcBef>
                <a:spcPts val="200"/>
              </a:spcBef>
              <a:spcAft>
                <a:spcPts val="0"/>
              </a:spcAft>
              <a:buClr>
                <a:schemeClr val="dk1"/>
              </a:buClr>
              <a:buSzPts val="1600"/>
              <a:buFont typeface="Noto Sans Symbols"/>
              <a:buChar char="●"/>
            </a:pPr>
            <a:r>
              <a:rPr lang="en-US" sz="1600" b="0" i="0" u="none" strike="noStrike" cap="none">
                <a:solidFill>
                  <a:schemeClr val="dk1"/>
                </a:solidFill>
                <a:latin typeface="Calibri"/>
                <a:ea typeface="Calibri"/>
                <a:cs typeface="Calibri"/>
                <a:sym typeface="Calibri"/>
              </a:rPr>
              <a:t>Escalón mesial derecha e izquierda </a:t>
            </a:r>
            <a:endParaRPr/>
          </a:p>
          <a:p>
            <a:pPr marL="385762" marR="0" lvl="1" indent="-128587" algn="l" rtl="0">
              <a:lnSpc>
                <a:spcPct val="90000"/>
              </a:lnSpc>
              <a:spcBef>
                <a:spcPts val="200"/>
              </a:spcBef>
              <a:spcAft>
                <a:spcPts val="0"/>
              </a:spcAft>
              <a:buClr>
                <a:schemeClr val="dk1"/>
              </a:buClr>
              <a:buSzPts val="1600"/>
              <a:buFont typeface="Noto Sans Symbols"/>
              <a:buChar char="●"/>
            </a:pPr>
            <a:r>
              <a:rPr lang="en-US" sz="1600" b="0" i="0" u="none" strike="noStrike" cap="none">
                <a:solidFill>
                  <a:schemeClr val="dk1"/>
                </a:solidFill>
                <a:latin typeface="Calibri"/>
                <a:ea typeface="Calibri"/>
                <a:cs typeface="Calibri"/>
                <a:sym typeface="Calibri"/>
              </a:rPr>
              <a:t>Resalte -1 mm</a:t>
            </a:r>
            <a:endParaRPr/>
          </a:p>
        </p:txBody>
      </p:sp>
      <p:pic>
        <p:nvPicPr>
          <p:cNvPr id="563" name="Google Shape;563;g261fe288142_0_13"/>
          <p:cNvPicPr preferRelativeResize="0"/>
          <p:nvPr/>
        </p:nvPicPr>
        <p:blipFill rotWithShape="1">
          <a:blip r:embed="rId3">
            <a:alphaModFix/>
          </a:blip>
          <a:srcRect/>
          <a:stretch/>
        </p:blipFill>
        <p:spPr>
          <a:xfrm>
            <a:off x="3251200" y="2987675"/>
            <a:ext cx="4849812" cy="3235325"/>
          </a:xfrm>
          <a:prstGeom prst="rect">
            <a:avLst/>
          </a:prstGeom>
          <a:noFill/>
          <a:ln w="9525" cap="flat" cmpd="sng">
            <a:solidFill>
              <a:srgbClr val="000000"/>
            </a:solidFill>
            <a:prstDash val="solid"/>
            <a:miter lim="800000"/>
            <a:headEnd type="none" w="sm" len="sm"/>
            <a:tailEnd type="none" w="sm" len="sm"/>
          </a:ln>
        </p:spPr>
      </p:pic>
      <p:pic>
        <p:nvPicPr>
          <p:cNvPr id="564" name="Google Shape;564;g261fe288142_0_13"/>
          <p:cNvPicPr preferRelativeResize="0"/>
          <p:nvPr/>
        </p:nvPicPr>
        <p:blipFill rotWithShape="1">
          <a:blip r:embed="rId4">
            <a:alphaModFix/>
          </a:blip>
          <a:srcRect/>
          <a:stretch/>
        </p:blipFill>
        <p:spPr>
          <a:xfrm>
            <a:off x="457200" y="2740025"/>
            <a:ext cx="3600449" cy="3843336"/>
          </a:xfrm>
          <a:prstGeom prst="rect">
            <a:avLst/>
          </a:prstGeom>
          <a:noFill/>
          <a:ln w="9525" cap="flat" cmpd="sng">
            <a:solidFill>
              <a:srgbClr val="000000"/>
            </a:solidFill>
            <a:prstDash val="solid"/>
            <a:miter lim="800000"/>
            <a:headEnd type="none" w="sm" len="sm"/>
            <a:tailEnd type="none" w="sm" len="sm"/>
          </a:ln>
        </p:spPr>
      </p:pic>
      <p:cxnSp>
        <p:nvCxnSpPr>
          <p:cNvPr id="565" name="Google Shape;565;g261fe288142_0_13"/>
          <p:cNvCxnSpPr/>
          <p:nvPr/>
        </p:nvCxnSpPr>
        <p:spPr>
          <a:xfrm>
            <a:off x="2555875" y="3860800"/>
            <a:ext cx="0" cy="1697100"/>
          </a:xfrm>
          <a:prstGeom prst="straightConnector1">
            <a:avLst/>
          </a:prstGeom>
          <a:noFill/>
          <a:ln w="19050" cap="flat" cmpd="sng">
            <a:solidFill>
              <a:srgbClr val="00B0F0"/>
            </a:solidFill>
            <a:prstDash val="solid"/>
            <a:miter lim="800000"/>
            <a:headEnd type="none" w="med" len="med"/>
            <a:tailEnd type="none" w="med" len="med"/>
          </a:ln>
        </p:spPr>
      </p:cxnSp>
      <p:cxnSp>
        <p:nvCxnSpPr>
          <p:cNvPr id="566" name="Google Shape;566;g261fe288142_0_13"/>
          <p:cNvCxnSpPr/>
          <p:nvPr/>
        </p:nvCxnSpPr>
        <p:spPr>
          <a:xfrm>
            <a:off x="1763712" y="3860800"/>
            <a:ext cx="0" cy="1697100"/>
          </a:xfrm>
          <a:prstGeom prst="straightConnector1">
            <a:avLst/>
          </a:prstGeom>
          <a:noFill/>
          <a:ln w="19050" cap="flat" cmpd="sng">
            <a:solidFill>
              <a:srgbClr val="00B0F0"/>
            </a:solidFill>
            <a:prstDash val="solid"/>
            <a:miter lim="800000"/>
            <a:headEnd type="none" w="med" len="med"/>
            <a:tailEnd type="none" w="med" len="med"/>
          </a:ln>
        </p:spPr>
      </p:cxnSp>
      <p:cxnSp>
        <p:nvCxnSpPr>
          <p:cNvPr id="567" name="Google Shape;567;g261fe288142_0_13"/>
          <p:cNvCxnSpPr/>
          <p:nvPr/>
        </p:nvCxnSpPr>
        <p:spPr>
          <a:xfrm>
            <a:off x="5724525" y="3860800"/>
            <a:ext cx="0" cy="1697100"/>
          </a:xfrm>
          <a:prstGeom prst="straightConnector1">
            <a:avLst/>
          </a:prstGeom>
          <a:noFill/>
          <a:ln w="19050" cap="flat" cmpd="sng">
            <a:solidFill>
              <a:srgbClr val="00B0F0"/>
            </a:solidFill>
            <a:prstDash val="solid"/>
            <a:miter lim="800000"/>
            <a:headEnd type="none" w="med" len="med"/>
            <a:tailEnd type="none" w="med" len="med"/>
          </a:ln>
        </p:spPr>
      </p:cxnSp>
      <p:cxnSp>
        <p:nvCxnSpPr>
          <p:cNvPr id="568" name="Google Shape;568;g261fe288142_0_13"/>
          <p:cNvCxnSpPr/>
          <p:nvPr/>
        </p:nvCxnSpPr>
        <p:spPr>
          <a:xfrm>
            <a:off x="6443662" y="3860800"/>
            <a:ext cx="0" cy="1697100"/>
          </a:xfrm>
          <a:prstGeom prst="straightConnector1">
            <a:avLst/>
          </a:prstGeom>
          <a:noFill/>
          <a:ln w="19050" cap="flat" cmpd="sng">
            <a:solidFill>
              <a:srgbClr val="00B0F0"/>
            </a:solidFill>
            <a:prstDash val="solid"/>
            <a:miter lim="800000"/>
            <a:headEnd type="none" w="med" len="med"/>
            <a:tailEnd type="none" w="med" len="med"/>
          </a:ln>
        </p:spPr>
      </p:cxnSp>
      <p:sp>
        <p:nvSpPr>
          <p:cNvPr id="569" name="Google Shape;569;g261fe288142_0_13"/>
          <p:cNvSpPr/>
          <p:nvPr/>
        </p:nvSpPr>
        <p:spPr>
          <a:xfrm>
            <a:off x="755650" y="1111250"/>
            <a:ext cx="3941700" cy="603300"/>
          </a:xfrm>
          <a:prstGeom prst="roundRect">
            <a:avLst>
              <a:gd name="adj" fmla="val 16667"/>
            </a:avLst>
          </a:prstGeom>
          <a:solidFill>
            <a:srgbClr val="B8B8B8">
              <a:alpha val="8157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2400"/>
              <a:buFont typeface="Calibri"/>
              <a:buNone/>
            </a:pPr>
            <a:r>
              <a:rPr lang="en-US" sz="2400" b="0" i="0" u="none">
                <a:solidFill>
                  <a:srgbClr val="FFFFFF"/>
                </a:solidFill>
                <a:latin typeface="Calibri"/>
                <a:ea typeface="Calibri"/>
                <a:cs typeface="Calibri"/>
                <a:sym typeface="Calibri"/>
              </a:rPr>
              <a:t>Sagital</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73"/>
        <p:cNvGrpSpPr/>
        <p:nvPr/>
      </p:nvGrpSpPr>
      <p:grpSpPr>
        <a:xfrm>
          <a:off x="0" y="0"/>
          <a:ext cx="0" cy="0"/>
          <a:chOff x="0" y="0"/>
          <a:chExt cx="0" cy="0"/>
        </a:xfrm>
      </p:grpSpPr>
      <p:sp>
        <p:nvSpPr>
          <p:cNvPr id="574" name="Google Shape;574;p40"/>
          <p:cNvSpPr/>
          <p:nvPr/>
        </p:nvSpPr>
        <p:spPr>
          <a:xfrm>
            <a:off x="395287" y="549275"/>
            <a:ext cx="2293937" cy="603250"/>
          </a:xfrm>
          <a:prstGeom prst="roundRect">
            <a:avLst>
              <a:gd name="adj" fmla="val 16667"/>
            </a:avLst>
          </a:prstGeom>
          <a:solidFill>
            <a:srgbClr val="B8B8B8">
              <a:alpha val="81568"/>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2400"/>
              <a:buFont typeface="Calibri"/>
              <a:buNone/>
            </a:pPr>
            <a:r>
              <a:rPr lang="en-US" sz="2400" b="0" i="0" u="none">
                <a:solidFill>
                  <a:srgbClr val="FFFFFF"/>
                </a:solidFill>
                <a:latin typeface="Calibri"/>
                <a:ea typeface="Calibri"/>
                <a:cs typeface="Calibri"/>
                <a:sym typeface="Calibri"/>
              </a:rPr>
              <a:t>Conclusiones </a:t>
            </a:r>
            <a:endParaRPr/>
          </a:p>
        </p:txBody>
      </p:sp>
      <p:sp>
        <p:nvSpPr>
          <p:cNvPr id="575" name="Google Shape;575;p40"/>
          <p:cNvSpPr txBox="1"/>
          <p:nvPr/>
        </p:nvSpPr>
        <p:spPr>
          <a:xfrm>
            <a:off x="5624512" y="-271462"/>
            <a:ext cx="5895975" cy="8636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lt1"/>
              </a:buClr>
              <a:buSzPts val="2400"/>
              <a:buFont typeface="Calibri"/>
              <a:buNone/>
            </a:pPr>
            <a:r>
              <a:rPr lang="en-US" sz="2400" b="0" i="0" u="none">
                <a:solidFill>
                  <a:schemeClr val="lt1"/>
                </a:solidFill>
                <a:latin typeface="Calibri"/>
                <a:ea typeface="Calibri"/>
                <a:cs typeface="Calibri"/>
                <a:sym typeface="Calibri"/>
              </a:rPr>
              <a:t>Análisis de modelos  08.</a:t>
            </a:r>
            <a:endParaRPr/>
          </a:p>
        </p:txBody>
      </p:sp>
      <p:sp>
        <p:nvSpPr>
          <p:cNvPr id="576" name="Google Shape;576;p40"/>
          <p:cNvSpPr txBox="1">
            <a:spLocks noGrp="1"/>
          </p:cNvSpPr>
          <p:nvPr>
            <p:ph type="body" idx="1"/>
          </p:nvPr>
        </p:nvSpPr>
        <p:spPr>
          <a:xfrm>
            <a:off x="457200" y="1600200"/>
            <a:ext cx="4760912" cy="4525962"/>
          </a:xfrm>
          <a:prstGeom prst="rect">
            <a:avLst/>
          </a:prstGeom>
          <a:noFill/>
          <a:ln>
            <a:noFill/>
          </a:ln>
        </p:spPr>
        <p:txBody>
          <a:bodyPr spcFirstLastPara="1" wrap="square" lIns="91425" tIns="45700" rIns="91425" bIns="45700" anchor="t" anchorCtr="0">
            <a:noAutofit/>
          </a:bodyPr>
          <a:lstStyle/>
          <a:p>
            <a:pPr marL="128587" marR="0" lvl="0" indent="0" algn="l" rtl="0">
              <a:lnSpc>
                <a:spcPct val="90000"/>
              </a:lnSpc>
              <a:spcBef>
                <a:spcPts val="0"/>
              </a:spcBef>
              <a:spcAft>
                <a:spcPts val="0"/>
              </a:spcAft>
              <a:buNone/>
            </a:pPr>
            <a:endParaRPr/>
          </a:p>
          <a:p>
            <a:pPr marL="128587" marR="0" lvl="0" indent="-128587" algn="l" rtl="0">
              <a:lnSpc>
                <a:spcPct val="90000"/>
              </a:lnSpc>
              <a:spcBef>
                <a:spcPts val="500"/>
              </a:spcBef>
              <a:spcAft>
                <a:spcPts val="0"/>
              </a:spcAft>
              <a:buClr>
                <a:schemeClr val="dk1"/>
              </a:buClr>
              <a:buSzPts val="2000"/>
              <a:buFont typeface="Noto Sans Symbols"/>
              <a:buChar char="●"/>
            </a:pPr>
            <a:r>
              <a:rPr lang="en-US" sz="2000" b="0" i="0" u="none">
                <a:solidFill>
                  <a:schemeClr val="dk1"/>
                </a:solidFill>
                <a:latin typeface="Calibri"/>
                <a:ea typeface="Calibri"/>
                <a:cs typeface="Calibri"/>
                <a:sym typeface="Calibri"/>
              </a:rPr>
              <a:t>Maxilares con forma semicircular</a:t>
            </a:r>
            <a:endParaRPr/>
          </a:p>
          <a:p>
            <a:pPr marL="128587" marR="0" lvl="0" indent="-128587" algn="l" rtl="0">
              <a:lnSpc>
                <a:spcPct val="90000"/>
              </a:lnSpc>
              <a:spcBef>
                <a:spcPts val="500"/>
              </a:spcBef>
              <a:spcAft>
                <a:spcPts val="0"/>
              </a:spcAft>
              <a:buClr>
                <a:schemeClr val="dk1"/>
              </a:buClr>
              <a:buSzPts val="2000"/>
              <a:buFont typeface="Noto Sans Symbols"/>
              <a:buChar char="●"/>
            </a:pPr>
            <a:r>
              <a:rPr lang="en-US" sz="2000" b="0" i="0" u="none">
                <a:solidFill>
                  <a:schemeClr val="dk1"/>
                </a:solidFill>
                <a:latin typeface="Calibri"/>
                <a:ea typeface="Calibri"/>
                <a:cs typeface="Calibri"/>
                <a:sym typeface="Calibri"/>
              </a:rPr>
              <a:t> Distoversión 5.1</a:t>
            </a:r>
            <a:endParaRPr/>
          </a:p>
          <a:p>
            <a:pPr marL="128587" marR="0" lvl="0" indent="-128587" algn="l" rtl="0">
              <a:lnSpc>
                <a:spcPct val="90000"/>
              </a:lnSpc>
              <a:spcBef>
                <a:spcPts val="500"/>
              </a:spcBef>
              <a:spcAft>
                <a:spcPts val="0"/>
              </a:spcAft>
              <a:buClr>
                <a:schemeClr val="dk1"/>
              </a:buClr>
              <a:buSzPts val="2000"/>
              <a:buFont typeface="Noto Sans Symbols"/>
              <a:buChar char="●"/>
            </a:pPr>
            <a:r>
              <a:rPr lang="en-US" sz="2000" b="0" i="0" u="none">
                <a:solidFill>
                  <a:schemeClr val="dk1"/>
                </a:solidFill>
                <a:latin typeface="Calibri"/>
                <a:ea typeface="Calibri"/>
                <a:cs typeface="Calibri"/>
                <a:sym typeface="Calibri"/>
              </a:rPr>
              <a:t>Migración del segmento izquierdo superior en 2 mm</a:t>
            </a:r>
            <a:endParaRPr/>
          </a:p>
          <a:p>
            <a:pPr marL="128587" marR="0" lvl="0" indent="-128587" algn="l" rtl="0">
              <a:lnSpc>
                <a:spcPct val="90000"/>
              </a:lnSpc>
              <a:spcBef>
                <a:spcPts val="500"/>
              </a:spcBef>
              <a:spcAft>
                <a:spcPts val="0"/>
              </a:spcAft>
              <a:buClr>
                <a:schemeClr val="dk1"/>
              </a:buClr>
              <a:buSzPts val="2000"/>
              <a:buFont typeface="Noto Sans Symbols"/>
              <a:buChar char="●"/>
            </a:pPr>
            <a:r>
              <a:rPr lang="en-US" sz="2000" b="0" i="0" u="none">
                <a:solidFill>
                  <a:schemeClr val="dk1"/>
                </a:solidFill>
                <a:latin typeface="Calibri"/>
                <a:ea typeface="Calibri"/>
                <a:cs typeface="Calibri"/>
                <a:sym typeface="Calibri"/>
              </a:rPr>
              <a:t>Asimetrías transversales en sector anterior y posterior intramaxilares * y posterior intermaxilar</a:t>
            </a:r>
            <a:endParaRPr/>
          </a:p>
          <a:p>
            <a:pPr marL="128587" marR="0" lvl="0" indent="-128587" algn="l" rtl="0">
              <a:lnSpc>
                <a:spcPct val="90000"/>
              </a:lnSpc>
              <a:spcBef>
                <a:spcPts val="500"/>
              </a:spcBef>
              <a:spcAft>
                <a:spcPts val="0"/>
              </a:spcAft>
              <a:buClr>
                <a:schemeClr val="dk1"/>
              </a:buClr>
              <a:buSzPts val="2000"/>
              <a:buFont typeface="Noto Sans Symbols"/>
              <a:buChar char="●"/>
            </a:pPr>
            <a:r>
              <a:rPr lang="en-US" sz="2000" b="0" i="0" u="none">
                <a:solidFill>
                  <a:schemeClr val="dk1"/>
                </a:solidFill>
                <a:latin typeface="Calibri"/>
                <a:ea typeface="Calibri"/>
                <a:cs typeface="Calibri"/>
                <a:sym typeface="Calibri"/>
              </a:rPr>
              <a:t>En sentido sagital mesioclusión canina y escalón mesial bilateral</a:t>
            </a:r>
            <a:endParaRPr/>
          </a:p>
          <a:p>
            <a:pPr marL="128587" marR="0" lvl="0" indent="-128587" algn="l" rtl="0">
              <a:lnSpc>
                <a:spcPct val="90000"/>
              </a:lnSpc>
              <a:spcBef>
                <a:spcPts val="500"/>
              </a:spcBef>
              <a:spcAft>
                <a:spcPts val="0"/>
              </a:spcAft>
              <a:buClr>
                <a:schemeClr val="dk1"/>
              </a:buClr>
              <a:buSzPts val="2000"/>
              <a:buFont typeface="Noto Sans Symbols"/>
              <a:buChar char="●"/>
            </a:pPr>
            <a:r>
              <a:rPr lang="en-US" sz="2000" b="0" i="0" u="none">
                <a:solidFill>
                  <a:schemeClr val="dk1"/>
                </a:solidFill>
                <a:latin typeface="Calibri"/>
                <a:ea typeface="Calibri"/>
                <a:cs typeface="Calibri"/>
                <a:sym typeface="Calibri"/>
              </a:rPr>
              <a:t>Resalte negativo de -1 mm </a:t>
            </a:r>
            <a:endParaRPr sz="2000" b="0" i="0" u="none">
              <a:solidFill>
                <a:schemeClr val="dk1"/>
              </a:solidFill>
              <a:latin typeface="Calibri"/>
              <a:ea typeface="Calibri"/>
              <a:cs typeface="Calibri"/>
              <a:sym typeface="Calibri"/>
            </a:endParaRPr>
          </a:p>
          <a:p>
            <a:pPr marL="128587" marR="0" lvl="0" indent="0" algn="l" rtl="0">
              <a:lnSpc>
                <a:spcPct val="90000"/>
              </a:lnSpc>
              <a:spcBef>
                <a:spcPts val="500"/>
              </a:spcBef>
              <a:spcAft>
                <a:spcPts val="0"/>
              </a:spcAft>
              <a:buNone/>
            </a:pPr>
            <a:endParaRPr/>
          </a:p>
        </p:txBody>
      </p:sp>
      <p:pic>
        <p:nvPicPr>
          <p:cNvPr id="577" name="Google Shape;577;p40"/>
          <p:cNvPicPr preferRelativeResize="0"/>
          <p:nvPr/>
        </p:nvPicPr>
        <p:blipFill rotWithShape="1">
          <a:blip r:embed="rId3">
            <a:alphaModFix/>
          </a:blip>
          <a:srcRect/>
          <a:stretch/>
        </p:blipFill>
        <p:spPr>
          <a:xfrm>
            <a:off x="5765800" y="2765425"/>
            <a:ext cx="2579687" cy="1720850"/>
          </a:xfrm>
          <a:prstGeom prst="rect">
            <a:avLst/>
          </a:prstGeom>
          <a:noFill/>
          <a:ln>
            <a:noFill/>
          </a:ln>
        </p:spPr>
      </p:pic>
      <p:pic>
        <p:nvPicPr>
          <p:cNvPr id="578" name="Google Shape;578;p40"/>
          <p:cNvPicPr preferRelativeResize="0"/>
          <p:nvPr/>
        </p:nvPicPr>
        <p:blipFill rotWithShape="1">
          <a:blip r:embed="rId4">
            <a:alphaModFix/>
          </a:blip>
          <a:srcRect/>
          <a:stretch/>
        </p:blipFill>
        <p:spPr>
          <a:xfrm>
            <a:off x="5219700" y="385762"/>
            <a:ext cx="3673475" cy="2447925"/>
          </a:xfrm>
          <a:prstGeom prst="rect">
            <a:avLst/>
          </a:prstGeom>
          <a:noFill/>
          <a:ln>
            <a:noFill/>
          </a:ln>
        </p:spPr>
      </p:pic>
      <p:pic>
        <p:nvPicPr>
          <p:cNvPr id="579" name="Google Shape;579;p40"/>
          <p:cNvPicPr preferRelativeResize="0"/>
          <p:nvPr/>
        </p:nvPicPr>
        <p:blipFill rotWithShape="1">
          <a:blip r:embed="rId5">
            <a:alphaModFix/>
          </a:blip>
          <a:srcRect/>
          <a:stretch/>
        </p:blipFill>
        <p:spPr>
          <a:xfrm>
            <a:off x="5765800" y="4513262"/>
            <a:ext cx="2952750" cy="2363787"/>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83"/>
        <p:cNvGrpSpPr/>
        <p:nvPr/>
      </p:nvGrpSpPr>
      <p:grpSpPr>
        <a:xfrm>
          <a:off x="0" y="0"/>
          <a:ext cx="0" cy="0"/>
          <a:chOff x="0" y="0"/>
          <a:chExt cx="0" cy="0"/>
        </a:xfrm>
      </p:grpSpPr>
      <p:sp>
        <p:nvSpPr>
          <p:cNvPr id="584" name="Google Shape;584;p41"/>
          <p:cNvSpPr txBox="1"/>
          <p:nvPr/>
        </p:nvSpPr>
        <p:spPr>
          <a:xfrm>
            <a:off x="5508625" y="0"/>
            <a:ext cx="5895975" cy="862012"/>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lt1"/>
              </a:buClr>
              <a:buSzPts val="2400"/>
              <a:buFont typeface="Calibri"/>
              <a:buNone/>
            </a:pPr>
            <a:r>
              <a:rPr lang="en-US" sz="2400" b="0" i="0" u="none">
                <a:solidFill>
                  <a:schemeClr val="lt1"/>
                </a:solidFill>
                <a:latin typeface="Calibri"/>
                <a:ea typeface="Calibri"/>
                <a:cs typeface="Calibri"/>
                <a:sym typeface="Calibri"/>
              </a:rPr>
              <a:t>Radiografía Panorámica 09.</a:t>
            </a:r>
            <a:endParaRPr/>
          </a:p>
        </p:txBody>
      </p:sp>
      <p:pic>
        <p:nvPicPr>
          <p:cNvPr id="585" name="Google Shape;585;p41"/>
          <p:cNvPicPr preferRelativeResize="0">
            <a:picLocks noGrp="1"/>
          </p:cNvPicPr>
          <p:nvPr>
            <p:ph type="body" idx="1"/>
          </p:nvPr>
        </p:nvPicPr>
        <p:blipFill rotWithShape="1">
          <a:blip r:embed="rId3">
            <a:alphaModFix/>
          </a:blip>
          <a:srcRect/>
          <a:stretch/>
        </p:blipFill>
        <p:spPr>
          <a:xfrm>
            <a:off x="457200" y="1643062"/>
            <a:ext cx="8229600" cy="4440237"/>
          </a:xfrm>
          <a:prstGeom prst="rect">
            <a:avLst/>
          </a:prstGeom>
          <a:noFill/>
          <a:ln>
            <a:noFill/>
          </a:ln>
        </p:spPr>
      </p:pic>
      <p:sp>
        <p:nvSpPr>
          <p:cNvPr id="586" name="Google Shape;586;p41"/>
          <p:cNvSpPr/>
          <p:nvPr/>
        </p:nvSpPr>
        <p:spPr>
          <a:xfrm rot="-360000">
            <a:off x="3829050" y="3429000"/>
            <a:ext cx="285750" cy="384175"/>
          </a:xfrm>
          <a:custGeom>
            <a:avLst/>
            <a:gdLst/>
            <a:ahLst/>
            <a:cxnLst/>
            <a:rect l="l" t="t" r="r" b="b"/>
            <a:pathLst>
              <a:path w="286057" h="384945" extrusionOk="0">
                <a:moveTo>
                  <a:pt x="9525" y="28575"/>
                </a:moveTo>
                <a:cubicBezTo>
                  <a:pt x="4762" y="78581"/>
                  <a:pt x="0" y="128588"/>
                  <a:pt x="0" y="171450"/>
                </a:cubicBezTo>
                <a:cubicBezTo>
                  <a:pt x="0" y="214312"/>
                  <a:pt x="0" y="260350"/>
                  <a:pt x="9525" y="285750"/>
                </a:cubicBezTo>
                <a:cubicBezTo>
                  <a:pt x="19050" y="311150"/>
                  <a:pt x="41275" y="309563"/>
                  <a:pt x="57150" y="323850"/>
                </a:cubicBezTo>
                <a:cubicBezTo>
                  <a:pt x="73025" y="338138"/>
                  <a:pt x="85725" y="361950"/>
                  <a:pt x="104775" y="371475"/>
                </a:cubicBezTo>
                <a:cubicBezTo>
                  <a:pt x="123825" y="381000"/>
                  <a:pt x="147638" y="390525"/>
                  <a:pt x="171450" y="381000"/>
                </a:cubicBezTo>
                <a:cubicBezTo>
                  <a:pt x="195263" y="371475"/>
                  <a:pt x="230188" y="342900"/>
                  <a:pt x="247650" y="314325"/>
                </a:cubicBezTo>
                <a:cubicBezTo>
                  <a:pt x="265112" y="285750"/>
                  <a:pt x="269875" y="238125"/>
                  <a:pt x="276225" y="209550"/>
                </a:cubicBezTo>
                <a:cubicBezTo>
                  <a:pt x="282575" y="180975"/>
                  <a:pt x="287338" y="168275"/>
                  <a:pt x="285750" y="142875"/>
                </a:cubicBezTo>
                <a:cubicBezTo>
                  <a:pt x="284163" y="117475"/>
                  <a:pt x="269875" y="80963"/>
                  <a:pt x="266700" y="57150"/>
                </a:cubicBezTo>
                <a:cubicBezTo>
                  <a:pt x="263525" y="33338"/>
                  <a:pt x="266700" y="0"/>
                  <a:pt x="266700" y="0"/>
                </a:cubicBezTo>
                <a:lnTo>
                  <a:pt x="266700" y="0"/>
                </a:lnTo>
              </a:path>
            </a:pathLst>
          </a:custGeom>
          <a:noFill/>
          <a:ln w="12700"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cxnSp>
        <p:nvCxnSpPr>
          <p:cNvPr id="587" name="Google Shape;587;p41"/>
          <p:cNvCxnSpPr/>
          <p:nvPr/>
        </p:nvCxnSpPr>
        <p:spPr>
          <a:xfrm flipH="1">
            <a:off x="5084762" y="3141662"/>
            <a:ext cx="279400" cy="1008062"/>
          </a:xfrm>
          <a:prstGeom prst="straightConnector1">
            <a:avLst/>
          </a:prstGeom>
          <a:noFill/>
          <a:ln w="9525" cap="flat" cmpd="sng">
            <a:solidFill>
              <a:srgbClr val="00B0F0"/>
            </a:solidFill>
            <a:prstDash val="solid"/>
            <a:miter lim="800000"/>
            <a:headEnd type="none" w="med" len="med"/>
            <a:tailEnd type="triangle" w="med" len="med"/>
          </a:ln>
        </p:spPr>
      </p:cxnSp>
      <p:cxnSp>
        <p:nvCxnSpPr>
          <p:cNvPr id="588" name="Google Shape;588;p41"/>
          <p:cNvCxnSpPr/>
          <p:nvPr/>
        </p:nvCxnSpPr>
        <p:spPr>
          <a:xfrm>
            <a:off x="3898900" y="3141662"/>
            <a:ext cx="125412" cy="1008062"/>
          </a:xfrm>
          <a:prstGeom prst="straightConnector1">
            <a:avLst/>
          </a:prstGeom>
          <a:noFill/>
          <a:ln w="9525" cap="flat" cmpd="sng">
            <a:solidFill>
              <a:srgbClr val="00B0F0"/>
            </a:solidFill>
            <a:prstDash val="solid"/>
            <a:miter lim="800000"/>
            <a:headEnd type="none" w="med" len="med"/>
            <a:tailEnd type="triangle" w="med" len="med"/>
          </a:ln>
        </p:spPr>
      </p:cxnSp>
      <p:sp>
        <p:nvSpPr>
          <p:cNvPr id="589" name="Google Shape;589;p41"/>
          <p:cNvSpPr/>
          <p:nvPr/>
        </p:nvSpPr>
        <p:spPr>
          <a:xfrm>
            <a:off x="5724525" y="3284537"/>
            <a:ext cx="609600" cy="720725"/>
          </a:xfrm>
          <a:prstGeom prst="ellipse">
            <a:avLst/>
          </a:prstGeom>
          <a:noFill/>
          <a:ln w="12700" cap="flat" cmpd="sng">
            <a:solidFill>
              <a:srgbClr val="C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590" name="Google Shape;590;p41"/>
          <p:cNvSpPr/>
          <p:nvPr/>
        </p:nvSpPr>
        <p:spPr>
          <a:xfrm>
            <a:off x="3227387" y="3527425"/>
            <a:ext cx="609600" cy="566737"/>
          </a:xfrm>
          <a:prstGeom prst="ellipse">
            <a:avLst/>
          </a:prstGeom>
          <a:noFill/>
          <a:ln w="12700" cap="flat" cmpd="sng">
            <a:solidFill>
              <a:srgbClr val="C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591" name="Google Shape;591;p41"/>
          <p:cNvSpPr/>
          <p:nvPr/>
        </p:nvSpPr>
        <p:spPr>
          <a:xfrm>
            <a:off x="4475162" y="2679700"/>
            <a:ext cx="609600" cy="720725"/>
          </a:xfrm>
          <a:prstGeom prst="ellipse">
            <a:avLst/>
          </a:prstGeom>
          <a:noFill/>
          <a:ln w="12700" cap="flat" cmpd="sng">
            <a:solidFill>
              <a:srgbClr val="C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592" name="Google Shape;592;p41"/>
          <p:cNvSpPr txBox="1"/>
          <p:nvPr/>
        </p:nvSpPr>
        <p:spPr>
          <a:xfrm>
            <a:off x="457200" y="323850"/>
            <a:ext cx="7202400" cy="1754700"/>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chemeClr val="dk1"/>
              </a:buClr>
              <a:buSzPts val="1800"/>
              <a:buFont typeface="Arial"/>
              <a:buChar char="•"/>
            </a:pPr>
            <a:r>
              <a:rPr lang="en-US" sz="1800" b="0" i="0" u="none">
                <a:solidFill>
                  <a:schemeClr val="dk1"/>
                </a:solidFill>
                <a:latin typeface="Calibri"/>
                <a:ea typeface="Calibri"/>
                <a:cs typeface="Calibri"/>
                <a:sym typeface="Calibri"/>
              </a:rPr>
              <a:t>Caninos en Caninos presentes en posición </a:t>
            </a:r>
            <a:endParaRPr/>
          </a:p>
          <a:p>
            <a:pPr marL="285750" marR="0" lvl="0" indent="-285750" algn="l" rtl="0">
              <a:lnSpc>
                <a:spcPct val="100000"/>
              </a:lnSpc>
              <a:spcBef>
                <a:spcPts val="0"/>
              </a:spcBef>
              <a:spcAft>
                <a:spcPts val="0"/>
              </a:spcAft>
              <a:buClr>
                <a:schemeClr val="dk1"/>
              </a:buClr>
              <a:buSzPts val="1800"/>
              <a:buFont typeface="Calibri"/>
              <a:buNone/>
            </a:pPr>
            <a:r>
              <a:rPr lang="en-US" sz="1800" b="0" i="0" u="none">
                <a:solidFill>
                  <a:schemeClr val="dk1"/>
                </a:solidFill>
                <a:latin typeface="Calibri"/>
                <a:ea typeface="Calibri"/>
                <a:cs typeface="Calibri"/>
                <a:sym typeface="Calibri"/>
              </a:rPr>
              <a:t>      adecuada en relación a laterales.</a:t>
            </a:r>
            <a:endParaRPr/>
          </a:p>
          <a:p>
            <a:pPr marL="285750" marR="0" lvl="0" indent="-285750" algn="l" rtl="0">
              <a:lnSpc>
                <a:spcPct val="100000"/>
              </a:lnSpc>
              <a:spcBef>
                <a:spcPts val="0"/>
              </a:spcBef>
              <a:spcAft>
                <a:spcPts val="0"/>
              </a:spcAft>
              <a:buClr>
                <a:schemeClr val="dk1"/>
              </a:buClr>
              <a:buSzPts val="1800"/>
              <a:buFont typeface="Arial"/>
              <a:buChar char="•"/>
            </a:pPr>
            <a:r>
              <a:rPr lang="en-US" sz="1800" b="0" i="0" u="none">
                <a:solidFill>
                  <a:schemeClr val="dk1"/>
                </a:solidFill>
                <a:latin typeface="Calibri"/>
                <a:ea typeface="Calibri"/>
                <a:cs typeface="Calibri"/>
                <a:sym typeface="Calibri"/>
              </a:rPr>
              <a:t>Posible </a:t>
            </a:r>
            <a:r>
              <a:rPr lang="en-US" sz="1800">
                <a:solidFill>
                  <a:schemeClr val="dk1"/>
                </a:solidFill>
                <a:latin typeface="Calibri"/>
                <a:ea typeface="Calibri"/>
                <a:cs typeface="Calibri"/>
                <a:sym typeface="Calibri"/>
              </a:rPr>
              <a:t>Obstrucción Vía aerea</a:t>
            </a:r>
            <a:r>
              <a:rPr lang="en-US" sz="1800" b="0" i="0" u="none">
                <a:solidFill>
                  <a:schemeClr val="dk1"/>
                </a:solidFill>
                <a:latin typeface="Calibri"/>
                <a:ea typeface="Calibri"/>
                <a:cs typeface="Calibri"/>
                <a:sym typeface="Calibri"/>
              </a:rPr>
              <a:t> </a:t>
            </a:r>
            <a:endParaRPr/>
          </a:p>
          <a:p>
            <a:pPr marL="285750" marR="0" lvl="0" indent="-285750" algn="l" rtl="0">
              <a:lnSpc>
                <a:spcPct val="100000"/>
              </a:lnSpc>
              <a:spcBef>
                <a:spcPts val="0"/>
              </a:spcBef>
              <a:spcAft>
                <a:spcPts val="0"/>
              </a:spcAft>
              <a:buClr>
                <a:schemeClr val="dk1"/>
              </a:buClr>
              <a:buSzPts val="1800"/>
              <a:buFont typeface="Arial"/>
              <a:buChar char="•"/>
            </a:pPr>
            <a:r>
              <a:rPr lang="en-US" sz="1800" b="0" i="0" u="none">
                <a:solidFill>
                  <a:schemeClr val="dk1"/>
                </a:solidFill>
                <a:latin typeface="Calibri"/>
                <a:ea typeface="Calibri"/>
                <a:cs typeface="Calibri"/>
                <a:sym typeface="Calibri"/>
              </a:rPr>
              <a:t>Potencial poco espacio óseo para erupción 2° molar definitivo izquierdo</a:t>
            </a:r>
            <a:endParaRPr/>
          </a:p>
          <a:p>
            <a:pPr marL="285750" marR="0" lvl="0" indent="-285750" algn="l" rtl="0">
              <a:lnSpc>
                <a:spcPct val="100000"/>
              </a:lnSpc>
              <a:spcBef>
                <a:spcPts val="0"/>
              </a:spcBef>
              <a:spcAft>
                <a:spcPts val="0"/>
              </a:spcAft>
              <a:buClr>
                <a:schemeClr val="dk1"/>
              </a:buClr>
              <a:buSzPts val="1800"/>
              <a:buFont typeface="Arial"/>
              <a:buChar char="•"/>
            </a:pPr>
            <a:r>
              <a:rPr lang="en-US" sz="1800" b="0" i="0" u="none">
                <a:solidFill>
                  <a:schemeClr val="dk1"/>
                </a:solidFill>
                <a:latin typeface="Calibri"/>
                <a:ea typeface="Calibri"/>
                <a:cs typeface="Calibri"/>
                <a:sym typeface="Calibri"/>
              </a:rPr>
              <a:t>Posible agenesia 2°premolar derecho </a:t>
            </a:r>
            <a:endParaRPr/>
          </a:p>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593" name="Google Shape;593;p41"/>
          <p:cNvSpPr/>
          <p:nvPr/>
        </p:nvSpPr>
        <p:spPr>
          <a:xfrm>
            <a:off x="5086350" y="3495675"/>
            <a:ext cx="261937" cy="381000"/>
          </a:xfrm>
          <a:custGeom>
            <a:avLst/>
            <a:gdLst/>
            <a:ahLst/>
            <a:cxnLst/>
            <a:rect l="l" t="t" r="r" b="b"/>
            <a:pathLst>
              <a:path w="262082" h="381321" extrusionOk="0">
                <a:moveTo>
                  <a:pt x="47769" y="0"/>
                </a:moveTo>
                <a:cubicBezTo>
                  <a:pt x="32687" y="16669"/>
                  <a:pt x="17606" y="33338"/>
                  <a:pt x="9669" y="57150"/>
                </a:cubicBezTo>
                <a:cubicBezTo>
                  <a:pt x="1731" y="80963"/>
                  <a:pt x="-650" y="115094"/>
                  <a:pt x="144" y="142875"/>
                </a:cubicBezTo>
                <a:cubicBezTo>
                  <a:pt x="938" y="170656"/>
                  <a:pt x="6495" y="199232"/>
                  <a:pt x="14432" y="223838"/>
                </a:cubicBezTo>
                <a:cubicBezTo>
                  <a:pt x="22369" y="248444"/>
                  <a:pt x="47769" y="290513"/>
                  <a:pt x="47769" y="290513"/>
                </a:cubicBezTo>
                <a:cubicBezTo>
                  <a:pt x="58881" y="312738"/>
                  <a:pt x="66820" y="342107"/>
                  <a:pt x="81107" y="357188"/>
                </a:cubicBezTo>
                <a:cubicBezTo>
                  <a:pt x="95395" y="372269"/>
                  <a:pt x="117619" y="383381"/>
                  <a:pt x="133494" y="381000"/>
                </a:cubicBezTo>
                <a:cubicBezTo>
                  <a:pt x="149369" y="378619"/>
                  <a:pt x="162070" y="359569"/>
                  <a:pt x="176357" y="342900"/>
                </a:cubicBezTo>
                <a:cubicBezTo>
                  <a:pt x="190644" y="326231"/>
                  <a:pt x="206519" y="300832"/>
                  <a:pt x="219219" y="280988"/>
                </a:cubicBezTo>
                <a:cubicBezTo>
                  <a:pt x="231919" y="261144"/>
                  <a:pt x="246207" y="251619"/>
                  <a:pt x="252557" y="223838"/>
                </a:cubicBezTo>
                <a:cubicBezTo>
                  <a:pt x="258907" y="196057"/>
                  <a:pt x="255731" y="149225"/>
                  <a:pt x="257319" y="114300"/>
                </a:cubicBezTo>
                <a:cubicBezTo>
                  <a:pt x="258907" y="79375"/>
                  <a:pt x="262082" y="14288"/>
                  <a:pt x="262082" y="14288"/>
                </a:cubicBezTo>
                <a:lnTo>
                  <a:pt x="262082" y="14288"/>
                </a:lnTo>
              </a:path>
            </a:pathLst>
          </a:custGeom>
          <a:noFill/>
          <a:ln w="12700"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97"/>
        <p:cNvGrpSpPr/>
        <p:nvPr/>
      </p:nvGrpSpPr>
      <p:grpSpPr>
        <a:xfrm>
          <a:off x="0" y="0"/>
          <a:ext cx="0" cy="0"/>
          <a:chOff x="0" y="0"/>
          <a:chExt cx="0" cy="0"/>
        </a:xfrm>
      </p:grpSpPr>
      <p:sp>
        <p:nvSpPr>
          <p:cNvPr id="598" name="Google Shape;598;p42"/>
          <p:cNvSpPr txBox="1"/>
          <p:nvPr/>
        </p:nvSpPr>
        <p:spPr>
          <a:xfrm>
            <a:off x="4500562" y="115887"/>
            <a:ext cx="5895975" cy="8636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lt1"/>
              </a:buClr>
              <a:buSzPts val="2400"/>
              <a:buFont typeface="Calibri"/>
              <a:buNone/>
            </a:pPr>
            <a:r>
              <a:rPr lang="en-US" sz="2400" b="0" i="0" u="none">
                <a:solidFill>
                  <a:schemeClr val="lt1"/>
                </a:solidFill>
                <a:latin typeface="Calibri"/>
                <a:ea typeface="Calibri"/>
                <a:cs typeface="Calibri"/>
                <a:sym typeface="Calibri"/>
              </a:rPr>
              <a:t>Teleradiografía y Cefalometría  10.</a:t>
            </a:r>
            <a:endParaRPr/>
          </a:p>
        </p:txBody>
      </p:sp>
      <p:pic>
        <p:nvPicPr>
          <p:cNvPr id="599" name="Google Shape;599;p42"/>
          <p:cNvPicPr preferRelativeResize="0"/>
          <p:nvPr/>
        </p:nvPicPr>
        <p:blipFill rotWithShape="1">
          <a:blip r:embed="rId3">
            <a:alphaModFix/>
          </a:blip>
          <a:srcRect/>
          <a:stretch/>
        </p:blipFill>
        <p:spPr>
          <a:xfrm>
            <a:off x="4467225" y="1773237"/>
            <a:ext cx="3952875" cy="3938587"/>
          </a:xfrm>
          <a:prstGeom prst="rect">
            <a:avLst/>
          </a:prstGeom>
          <a:noFill/>
          <a:ln>
            <a:noFill/>
          </a:ln>
        </p:spPr>
      </p:pic>
      <p:pic>
        <p:nvPicPr>
          <p:cNvPr id="600" name="Google Shape;600;p42"/>
          <p:cNvPicPr preferRelativeResize="0"/>
          <p:nvPr/>
        </p:nvPicPr>
        <p:blipFill rotWithShape="1">
          <a:blip r:embed="rId4">
            <a:alphaModFix/>
          </a:blip>
          <a:srcRect t="-639" b="638"/>
          <a:stretch/>
        </p:blipFill>
        <p:spPr>
          <a:xfrm>
            <a:off x="468312" y="1763712"/>
            <a:ext cx="3568700" cy="39243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4"/>
          <p:cNvSpPr txBox="1">
            <a:spLocks noGrp="1"/>
          </p:cNvSpPr>
          <p:nvPr>
            <p:ph type="body" idx="1"/>
          </p:nvPr>
        </p:nvSpPr>
        <p:spPr>
          <a:xfrm>
            <a:off x="4067175" y="4886325"/>
            <a:ext cx="4332287" cy="4525962"/>
          </a:xfrm>
          <a:prstGeom prst="rect">
            <a:avLst/>
          </a:prstGeom>
          <a:noFill/>
          <a:ln>
            <a:noFill/>
          </a:ln>
        </p:spPr>
        <p:txBody>
          <a:bodyPr spcFirstLastPara="1" wrap="square" lIns="91425" tIns="45700" rIns="91425" bIns="45700" anchor="t" anchorCtr="0">
            <a:normAutofit/>
          </a:bodyPr>
          <a:lstStyle/>
          <a:p>
            <a:pPr marL="257175" marR="0" lvl="1" indent="0" algn="l" rtl="0">
              <a:lnSpc>
                <a:spcPct val="90000"/>
              </a:lnSpc>
              <a:spcBef>
                <a:spcPts val="0"/>
              </a:spcBef>
              <a:spcAft>
                <a:spcPts val="0"/>
              </a:spcAft>
              <a:buClr>
                <a:schemeClr val="dk1"/>
              </a:buClr>
              <a:buSzPts val="1800"/>
              <a:buFont typeface="Noto Sans Symbols"/>
              <a:buNone/>
            </a:pPr>
            <a:r>
              <a:rPr lang="en-US" sz="1800" b="0" i="0" u="none" strike="noStrike" cap="none">
                <a:solidFill>
                  <a:schemeClr val="dk1"/>
                </a:solidFill>
                <a:latin typeface="Calibri"/>
                <a:ea typeface="Calibri"/>
                <a:cs typeface="Calibri"/>
                <a:sym typeface="Calibri"/>
              </a:rPr>
              <a:t> </a:t>
            </a:r>
            <a:endParaRPr/>
          </a:p>
          <a:p>
            <a:pPr marL="128587" marR="0" lvl="0" indent="-128587" algn="l" rtl="0">
              <a:lnSpc>
                <a:spcPct val="90000"/>
              </a:lnSpc>
              <a:spcBef>
                <a:spcPts val="500"/>
              </a:spcBef>
              <a:spcAft>
                <a:spcPts val="0"/>
              </a:spcAft>
              <a:buClr>
                <a:schemeClr val="dk1"/>
              </a:buClr>
              <a:buSzPts val="2000"/>
              <a:buFont typeface="Noto Sans Symbols"/>
              <a:buChar char="●"/>
            </a:pPr>
            <a:r>
              <a:rPr lang="en-US" sz="2000" b="0" i="0" u="none">
                <a:solidFill>
                  <a:schemeClr val="dk1"/>
                </a:solidFill>
                <a:latin typeface="Calibri"/>
                <a:ea typeface="Calibri"/>
                <a:cs typeface="Calibri"/>
                <a:sym typeface="Calibri"/>
              </a:rPr>
              <a:t>Higiene bucal </a:t>
            </a:r>
            <a:endParaRPr/>
          </a:p>
          <a:p>
            <a:pPr marL="257175" marR="0" lvl="1" indent="-114300" algn="l" rtl="0">
              <a:lnSpc>
                <a:spcPct val="90000"/>
              </a:lnSpc>
              <a:spcBef>
                <a:spcPts val="200"/>
              </a:spcBef>
              <a:spcAft>
                <a:spcPts val="0"/>
              </a:spcAft>
              <a:buClr>
                <a:schemeClr val="dk1"/>
              </a:buClr>
              <a:buSzPts val="1800"/>
              <a:buFont typeface="Noto Sans Symbols"/>
              <a:buChar char="●"/>
            </a:pPr>
            <a:r>
              <a:rPr lang="en-US" sz="1800" b="0" i="0" u="none" strike="noStrike" cap="none">
                <a:solidFill>
                  <a:schemeClr val="dk1"/>
                </a:solidFill>
                <a:latin typeface="Calibri"/>
                <a:ea typeface="Calibri"/>
                <a:cs typeface="Calibri"/>
                <a:sym typeface="Calibri"/>
              </a:rPr>
              <a:t>Frecuencia: 3 veces al día  </a:t>
            </a:r>
            <a:endParaRPr/>
          </a:p>
          <a:p>
            <a:pPr marL="257175" marR="0" lvl="1" indent="-114300" algn="l" rtl="0">
              <a:lnSpc>
                <a:spcPct val="90000"/>
              </a:lnSpc>
              <a:spcBef>
                <a:spcPts val="200"/>
              </a:spcBef>
              <a:spcAft>
                <a:spcPts val="0"/>
              </a:spcAft>
              <a:buClr>
                <a:schemeClr val="dk1"/>
              </a:buClr>
              <a:buSzPts val="1800"/>
              <a:buFont typeface="Noto Sans Symbols"/>
              <a:buChar char="●"/>
            </a:pPr>
            <a:r>
              <a:rPr lang="en-US" sz="1800" b="0" i="0" u="none" strike="noStrike" cap="none">
                <a:solidFill>
                  <a:schemeClr val="dk1"/>
                </a:solidFill>
                <a:latin typeface="Calibri"/>
                <a:ea typeface="Calibri"/>
                <a:cs typeface="Calibri"/>
                <a:sym typeface="Calibri"/>
              </a:rPr>
              <a:t> Técnica de roll con buena eficiencia,</a:t>
            </a:r>
            <a:endParaRPr/>
          </a:p>
          <a:p>
            <a:pPr marL="257175" marR="0" lvl="1" indent="-114300" algn="l" rtl="0">
              <a:lnSpc>
                <a:spcPct val="90000"/>
              </a:lnSpc>
              <a:spcBef>
                <a:spcPts val="200"/>
              </a:spcBef>
              <a:spcAft>
                <a:spcPts val="0"/>
              </a:spcAft>
              <a:buClr>
                <a:schemeClr val="dk1"/>
              </a:buClr>
              <a:buSzPts val="1800"/>
              <a:buFont typeface="Noto Sans Symbols"/>
              <a:buChar char="●"/>
            </a:pPr>
            <a:r>
              <a:rPr lang="en-US" sz="1800" b="0" i="0" u="none" strike="noStrike" cap="none">
                <a:solidFill>
                  <a:schemeClr val="dk1"/>
                </a:solidFill>
                <a:latin typeface="Calibri"/>
                <a:ea typeface="Calibri"/>
                <a:cs typeface="Calibri"/>
                <a:sym typeface="Calibri"/>
              </a:rPr>
              <a:t>Uso cepillo infantil y pasta de adulto </a:t>
            </a:r>
            <a:endParaRPr/>
          </a:p>
          <a:p>
            <a:pPr marL="128588" marR="0" lvl="0" indent="-14287" algn="l" rtl="0">
              <a:lnSpc>
                <a:spcPct val="90000"/>
              </a:lnSpc>
              <a:spcBef>
                <a:spcPts val="563"/>
              </a:spcBef>
              <a:spcAft>
                <a:spcPts val="0"/>
              </a:spcAft>
              <a:buClr>
                <a:schemeClr val="dk1"/>
              </a:buClr>
              <a:buSzPts val="1800"/>
              <a:buFont typeface="Noto Sans Symbols"/>
              <a:buNone/>
            </a:pPr>
            <a:endParaRPr sz="1800" b="0" i="0" u="none" strike="noStrike" cap="none">
              <a:solidFill>
                <a:schemeClr val="dk1"/>
              </a:solidFill>
              <a:latin typeface="Calibri"/>
              <a:ea typeface="Calibri"/>
              <a:cs typeface="Calibri"/>
              <a:sym typeface="Calibri"/>
            </a:endParaRPr>
          </a:p>
        </p:txBody>
      </p:sp>
      <p:sp>
        <p:nvSpPr>
          <p:cNvPr id="193" name="Google Shape;193;p4"/>
          <p:cNvSpPr/>
          <p:nvPr/>
        </p:nvSpPr>
        <p:spPr>
          <a:xfrm>
            <a:off x="547687" y="1255712"/>
            <a:ext cx="3192462" cy="495300"/>
          </a:xfrm>
          <a:prstGeom prst="roundRect">
            <a:avLst>
              <a:gd name="adj" fmla="val 16667"/>
            </a:avLst>
          </a:prstGeom>
          <a:solidFill>
            <a:srgbClr val="B8B8B8">
              <a:alpha val="81568"/>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Calibri"/>
              <a:buNone/>
            </a:pPr>
            <a:r>
              <a:rPr lang="en-US" sz="1800" b="0" i="0" u="none">
                <a:solidFill>
                  <a:srgbClr val="FFFFFF"/>
                </a:solidFill>
                <a:latin typeface="Calibri"/>
                <a:ea typeface="Calibri"/>
                <a:cs typeface="Calibri"/>
                <a:sym typeface="Calibri"/>
              </a:rPr>
              <a:t>Historia Médica</a:t>
            </a:r>
            <a:endParaRPr/>
          </a:p>
        </p:txBody>
      </p:sp>
      <p:sp>
        <p:nvSpPr>
          <p:cNvPr id="194" name="Google Shape;194;p4"/>
          <p:cNvSpPr/>
          <p:nvPr/>
        </p:nvSpPr>
        <p:spPr>
          <a:xfrm>
            <a:off x="638175" y="3811587"/>
            <a:ext cx="3194050" cy="493712"/>
          </a:xfrm>
          <a:prstGeom prst="roundRect">
            <a:avLst>
              <a:gd name="adj" fmla="val 16667"/>
            </a:avLst>
          </a:prstGeom>
          <a:solidFill>
            <a:srgbClr val="B8B8B8">
              <a:alpha val="81568"/>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Calibri"/>
              <a:buNone/>
            </a:pPr>
            <a:r>
              <a:rPr lang="en-US" sz="1800" b="0" i="0" u="none">
                <a:solidFill>
                  <a:srgbClr val="FFFFFF"/>
                </a:solidFill>
                <a:latin typeface="Calibri"/>
                <a:ea typeface="Calibri"/>
                <a:cs typeface="Calibri"/>
                <a:sym typeface="Calibri"/>
              </a:rPr>
              <a:t>Historia Dental</a:t>
            </a:r>
            <a:endParaRPr/>
          </a:p>
        </p:txBody>
      </p:sp>
      <p:sp>
        <p:nvSpPr>
          <p:cNvPr id="195" name="Google Shape;195;p4"/>
          <p:cNvSpPr/>
          <p:nvPr/>
        </p:nvSpPr>
        <p:spPr>
          <a:xfrm>
            <a:off x="554037" y="2420937"/>
            <a:ext cx="3192462" cy="723900"/>
          </a:xfrm>
          <a:prstGeom prst="roundRect">
            <a:avLst>
              <a:gd name="adj" fmla="val 16667"/>
            </a:avLst>
          </a:prstGeom>
          <a:solidFill>
            <a:srgbClr val="B8B8B8">
              <a:alpha val="81568"/>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Calibri"/>
              <a:buNone/>
            </a:pPr>
            <a:r>
              <a:rPr lang="en-US" sz="1800" b="0" i="0" u="none">
                <a:solidFill>
                  <a:srgbClr val="FFFFFF"/>
                </a:solidFill>
                <a:latin typeface="Calibri"/>
                <a:ea typeface="Calibri"/>
                <a:cs typeface="Calibri"/>
                <a:sym typeface="Calibri"/>
              </a:rPr>
              <a:t>Historia Médica Actual</a:t>
            </a:r>
            <a:endParaRPr/>
          </a:p>
        </p:txBody>
      </p:sp>
      <p:sp>
        <p:nvSpPr>
          <p:cNvPr id="196" name="Google Shape;196;p4"/>
          <p:cNvSpPr txBox="1"/>
          <p:nvPr/>
        </p:nvSpPr>
        <p:spPr>
          <a:xfrm>
            <a:off x="3635375" y="3811587"/>
            <a:ext cx="4572000" cy="1276350"/>
          </a:xfrm>
          <a:prstGeom prst="rect">
            <a:avLst/>
          </a:prstGeom>
          <a:noFill/>
          <a:ln>
            <a:noFill/>
          </a:ln>
        </p:spPr>
        <p:txBody>
          <a:bodyPr spcFirstLastPara="1" wrap="square" lIns="91425" tIns="45700" rIns="91425" bIns="45700" anchor="t" anchorCtr="0">
            <a:spAutoFit/>
          </a:bodyPr>
          <a:lstStyle/>
          <a:p>
            <a:pPr marL="742950" marR="0" lvl="1" indent="-285750" algn="l" rtl="0">
              <a:lnSpc>
                <a:spcPct val="100000"/>
              </a:lnSpc>
              <a:spcBef>
                <a:spcPts val="0"/>
              </a:spcBef>
              <a:spcAft>
                <a:spcPts val="0"/>
              </a:spcAft>
              <a:buClr>
                <a:schemeClr val="dk1"/>
              </a:buClr>
              <a:buSzPts val="1800"/>
              <a:buFont typeface="Arial"/>
              <a:buChar char="•"/>
            </a:pPr>
            <a:r>
              <a:rPr lang="en-US" sz="1800" b="0" i="0" u="none" strike="noStrike" cap="none">
                <a:solidFill>
                  <a:schemeClr val="dk1"/>
                </a:solidFill>
                <a:latin typeface="Calibri"/>
                <a:ea typeface="Calibri"/>
                <a:cs typeface="Calibri"/>
                <a:sym typeface="Calibri"/>
              </a:rPr>
              <a:t>Sin Tratamiento Odontológico Previo. </a:t>
            </a:r>
            <a:endParaRPr/>
          </a:p>
          <a:p>
            <a:pPr marL="742950" marR="0" lvl="1" indent="-285750" algn="l" rtl="0">
              <a:lnSpc>
                <a:spcPct val="100000"/>
              </a:lnSpc>
              <a:spcBef>
                <a:spcPts val="200"/>
              </a:spcBef>
              <a:spcAft>
                <a:spcPts val="0"/>
              </a:spcAft>
              <a:buClr>
                <a:schemeClr val="dk1"/>
              </a:buClr>
              <a:buSzPts val="1800"/>
              <a:buFont typeface="Arial"/>
              <a:buChar char="•"/>
            </a:pPr>
            <a:r>
              <a:rPr lang="en-US" sz="1800" b="0" i="0" u="none" strike="noStrike" cap="none">
                <a:solidFill>
                  <a:schemeClr val="dk1"/>
                </a:solidFill>
                <a:latin typeface="Calibri"/>
                <a:ea typeface="Calibri"/>
                <a:cs typeface="Calibri"/>
                <a:sym typeface="Calibri"/>
              </a:rPr>
              <a:t>Comportamiento en la atención: Bueno, Potencialmente Cooperador </a:t>
            </a:r>
            <a:endParaRPr/>
          </a:p>
          <a:p>
            <a:pPr marL="742950" marR="0" lvl="1" indent="-285750" algn="l" rtl="0">
              <a:lnSpc>
                <a:spcPct val="100000"/>
              </a:lnSpc>
              <a:spcBef>
                <a:spcPts val="200"/>
              </a:spcBef>
              <a:spcAft>
                <a:spcPts val="0"/>
              </a:spcAft>
              <a:buClr>
                <a:schemeClr val="dk1"/>
              </a:buClr>
              <a:buSzPts val="1800"/>
              <a:buFont typeface="Arial"/>
              <a:buChar char="•"/>
            </a:pPr>
            <a:r>
              <a:rPr lang="en-US" sz="1800" b="0" i="0" u="none" strike="noStrike" cap="none">
                <a:solidFill>
                  <a:schemeClr val="dk1"/>
                </a:solidFill>
                <a:latin typeface="Calibri"/>
                <a:ea typeface="Calibri"/>
                <a:cs typeface="Calibri"/>
                <a:sym typeface="Calibri"/>
              </a:rPr>
              <a:t>Dentición temporal Completa </a:t>
            </a:r>
            <a:endParaRPr/>
          </a:p>
        </p:txBody>
      </p:sp>
      <p:sp>
        <p:nvSpPr>
          <p:cNvPr id="197" name="Google Shape;197;p4"/>
          <p:cNvSpPr txBox="1"/>
          <p:nvPr/>
        </p:nvSpPr>
        <p:spPr>
          <a:xfrm>
            <a:off x="3344862" y="2646362"/>
            <a:ext cx="4411662" cy="333375"/>
          </a:xfrm>
          <a:prstGeom prst="rect">
            <a:avLst/>
          </a:prstGeom>
          <a:noFill/>
          <a:ln>
            <a:noFill/>
          </a:ln>
        </p:spPr>
        <p:txBody>
          <a:bodyPr spcFirstLastPara="1" wrap="square" lIns="91425" tIns="45700" rIns="91425" bIns="45700" anchor="t" anchorCtr="0">
            <a:spAutoFit/>
          </a:bodyPr>
          <a:lstStyle/>
          <a:p>
            <a:pPr marL="742950" marR="0" lvl="1" indent="-285750" algn="l" rtl="0">
              <a:lnSpc>
                <a:spcPct val="100000"/>
              </a:lnSpc>
              <a:spcBef>
                <a:spcPts val="0"/>
              </a:spcBef>
              <a:spcAft>
                <a:spcPts val="0"/>
              </a:spcAft>
              <a:buClr>
                <a:schemeClr val="dk1"/>
              </a:buClr>
              <a:buSzPts val="1500"/>
              <a:buFont typeface="Arial"/>
              <a:buChar char="•"/>
            </a:pPr>
            <a:r>
              <a:rPr lang="en-US" sz="1500" b="0" i="0" u="none" strike="noStrike" cap="none">
                <a:solidFill>
                  <a:schemeClr val="dk1"/>
                </a:solidFill>
                <a:latin typeface="Calibri"/>
                <a:ea typeface="Calibri"/>
                <a:cs typeface="Calibri"/>
                <a:sym typeface="Calibri"/>
              </a:rPr>
              <a:t> Controles al día en consultorio de Pupulla </a:t>
            </a:r>
            <a:endParaRPr/>
          </a:p>
        </p:txBody>
      </p:sp>
      <p:sp>
        <p:nvSpPr>
          <p:cNvPr id="198" name="Google Shape;198;p4"/>
          <p:cNvSpPr txBox="1"/>
          <p:nvPr/>
        </p:nvSpPr>
        <p:spPr>
          <a:xfrm>
            <a:off x="3348037" y="1303337"/>
            <a:ext cx="4043362" cy="334962"/>
          </a:xfrm>
          <a:prstGeom prst="rect">
            <a:avLst/>
          </a:prstGeom>
          <a:noFill/>
          <a:ln>
            <a:noFill/>
          </a:ln>
        </p:spPr>
        <p:txBody>
          <a:bodyPr spcFirstLastPara="1" wrap="square" lIns="91425" tIns="45700" rIns="91425" bIns="45700" anchor="t" anchorCtr="0">
            <a:spAutoFit/>
          </a:bodyPr>
          <a:lstStyle/>
          <a:p>
            <a:pPr marL="742950" marR="0" lvl="1" indent="-285750" algn="l" rtl="0">
              <a:lnSpc>
                <a:spcPct val="100000"/>
              </a:lnSpc>
              <a:spcBef>
                <a:spcPts val="0"/>
              </a:spcBef>
              <a:spcAft>
                <a:spcPts val="0"/>
              </a:spcAft>
              <a:buClr>
                <a:schemeClr val="dk1"/>
              </a:buClr>
              <a:buSzPts val="1500"/>
              <a:buFont typeface="Arial"/>
              <a:buChar char="•"/>
            </a:pPr>
            <a:r>
              <a:rPr lang="en-US" sz="1500" b="0" i="0" u="none" strike="noStrike" cap="none">
                <a:solidFill>
                  <a:schemeClr val="dk1"/>
                </a:solidFill>
                <a:latin typeface="Calibri"/>
                <a:ea typeface="Calibri"/>
                <a:cs typeface="Calibri"/>
                <a:sym typeface="Calibri"/>
              </a:rPr>
              <a:t> Sin antecedentes médicos relevantes </a:t>
            </a:r>
            <a:endParaRPr/>
          </a:p>
        </p:txBody>
      </p:sp>
      <p:sp>
        <p:nvSpPr>
          <p:cNvPr id="199" name="Google Shape;199;p4"/>
          <p:cNvSpPr txBox="1"/>
          <p:nvPr/>
        </p:nvSpPr>
        <p:spPr>
          <a:xfrm>
            <a:off x="5921375" y="107950"/>
            <a:ext cx="8275637" cy="862012"/>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EBEBEB"/>
              </a:buClr>
              <a:buSzPts val="1920"/>
              <a:buFont typeface="Noto Sans Symbols"/>
              <a:buChar char="►"/>
            </a:pPr>
            <a:r>
              <a:rPr lang="en-US" sz="2400" b="0" i="0" u="none">
                <a:solidFill>
                  <a:schemeClr val="dk1"/>
                </a:solidFill>
                <a:latin typeface="Calibri"/>
                <a:ea typeface="Calibri"/>
                <a:cs typeface="Calibri"/>
                <a:sym typeface="Calibri"/>
              </a:rPr>
              <a:t>Anamnesis       02.</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604"/>
        <p:cNvGrpSpPr/>
        <p:nvPr/>
      </p:nvGrpSpPr>
      <p:grpSpPr>
        <a:xfrm>
          <a:off x="0" y="0"/>
          <a:ext cx="0" cy="0"/>
          <a:chOff x="0" y="0"/>
          <a:chExt cx="0" cy="0"/>
        </a:xfrm>
      </p:grpSpPr>
      <p:sp>
        <p:nvSpPr>
          <p:cNvPr id="605" name="Google Shape;605;p43"/>
          <p:cNvSpPr txBox="1"/>
          <p:nvPr/>
        </p:nvSpPr>
        <p:spPr>
          <a:xfrm>
            <a:off x="4500562" y="115887"/>
            <a:ext cx="5895975" cy="8636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lt1"/>
              </a:buClr>
              <a:buSzPts val="2400"/>
              <a:buFont typeface="Calibri"/>
              <a:buNone/>
            </a:pPr>
            <a:r>
              <a:rPr lang="en-US" sz="2400" b="0" i="0" u="none">
                <a:solidFill>
                  <a:schemeClr val="lt1"/>
                </a:solidFill>
                <a:latin typeface="Calibri"/>
                <a:ea typeface="Calibri"/>
                <a:cs typeface="Calibri"/>
                <a:sym typeface="Calibri"/>
              </a:rPr>
              <a:t>Teleradiografía y Cefalometría  10.</a:t>
            </a:r>
            <a:endParaRPr/>
          </a:p>
        </p:txBody>
      </p:sp>
      <p:pic>
        <p:nvPicPr>
          <p:cNvPr id="606" name="Google Shape;606;p43"/>
          <p:cNvPicPr preferRelativeResize="0"/>
          <p:nvPr/>
        </p:nvPicPr>
        <p:blipFill rotWithShape="1">
          <a:blip r:embed="rId3">
            <a:alphaModFix/>
          </a:blip>
          <a:srcRect/>
          <a:stretch/>
        </p:blipFill>
        <p:spPr>
          <a:xfrm>
            <a:off x="250825" y="1484312"/>
            <a:ext cx="5621337" cy="4598987"/>
          </a:xfrm>
          <a:prstGeom prst="rect">
            <a:avLst/>
          </a:prstGeom>
          <a:noFill/>
          <a:ln>
            <a:noFill/>
          </a:ln>
        </p:spPr>
      </p:pic>
      <p:pic>
        <p:nvPicPr>
          <p:cNvPr id="607" name="Google Shape;607;p43"/>
          <p:cNvPicPr preferRelativeResize="0"/>
          <p:nvPr/>
        </p:nvPicPr>
        <p:blipFill rotWithShape="1">
          <a:blip r:embed="rId4">
            <a:alphaModFix/>
          </a:blip>
          <a:srcRect/>
          <a:stretch/>
        </p:blipFill>
        <p:spPr>
          <a:xfrm>
            <a:off x="4476750" y="2787650"/>
            <a:ext cx="4498975" cy="1993900"/>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11"/>
        <p:cNvGrpSpPr/>
        <p:nvPr/>
      </p:nvGrpSpPr>
      <p:grpSpPr>
        <a:xfrm>
          <a:off x="0" y="0"/>
          <a:ext cx="0" cy="0"/>
          <a:chOff x="0" y="0"/>
          <a:chExt cx="0" cy="0"/>
        </a:xfrm>
      </p:grpSpPr>
      <p:sp>
        <p:nvSpPr>
          <p:cNvPr id="612" name="Google Shape;612;p44"/>
          <p:cNvSpPr txBox="1"/>
          <p:nvPr/>
        </p:nvSpPr>
        <p:spPr>
          <a:xfrm>
            <a:off x="4500562" y="-277812"/>
            <a:ext cx="5895975" cy="862012"/>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lt1"/>
              </a:buClr>
              <a:buSzPts val="2400"/>
              <a:buFont typeface="Calibri"/>
              <a:buNone/>
            </a:pPr>
            <a:r>
              <a:rPr lang="en-US" sz="2400" b="0" i="0" u="none">
                <a:solidFill>
                  <a:schemeClr val="lt1"/>
                </a:solidFill>
                <a:latin typeface="Calibri"/>
                <a:ea typeface="Calibri"/>
                <a:cs typeface="Calibri"/>
                <a:sym typeface="Calibri"/>
              </a:rPr>
              <a:t>Teleradiografía y Cefalometría  10.</a:t>
            </a:r>
            <a:endParaRPr/>
          </a:p>
        </p:txBody>
      </p:sp>
      <p:pic>
        <p:nvPicPr>
          <p:cNvPr id="613" name="Google Shape;613;p44"/>
          <p:cNvPicPr preferRelativeResize="0"/>
          <p:nvPr/>
        </p:nvPicPr>
        <p:blipFill>
          <a:blip r:embed="rId3">
            <a:alphaModFix/>
          </a:blip>
          <a:stretch>
            <a:fillRect/>
          </a:stretch>
        </p:blipFill>
        <p:spPr>
          <a:xfrm>
            <a:off x="0" y="747275"/>
            <a:ext cx="5654250" cy="5363450"/>
          </a:xfrm>
          <a:prstGeom prst="rect">
            <a:avLst/>
          </a:prstGeom>
          <a:noFill/>
          <a:ln>
            <a:noFill/>
          </a:ln>
        </p:spPr>
      </p:pic>
      <p:sp>
        <p:nvSpPr>
          <p:cNvPr id="614" name="Google Shape;614;p44"/>
          <p:cNvSpPr txBox="1"/>
          <p:nvPr/>
        </p:nvSpPr>
        <p:spPr>
          <a:xfrm>
            <a:off x="6552050" y="1832850"/>
            <a:ext cx="2626500" cy="415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sz="1500">
              <a:solidFill>
                <a:schemeClr val="dk1"/>
              </a:solidFill>
              <a:latin typeface="Calibri"/>
              <a:ea typeface="Calibri"/>
              <a:cs typeface="Calibri"/>
              <a:sym typeface="Calibri"/>
            </a:endParaRPr>
          </a:p>
        </p:txBody>
      </p:sp>
      <p:sp>
        <p:nvSpPr>
          <p:cNvPr id="615" name="Google Shape;615;p44"/>
          <p:cNvSpPr txBox="1"/>
          <p:nvPr/>
        </p:nvSpPr>
        <p:spPr>
          <a:xfrm>
            <a:off x="5654250" y="1388550"/>
            <a:ext cx="3235800" cy="3648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500">
                <a:solidFill>
                  <a:schemeClr val="dk1"/>
                </a:solidFill>
                <a:latin typeface="Calibri"/>
                <a:ea typeface="Calibri"/>
                <a:cs typeface="Calibri"/>
                <a:sym typeface="Calibri"/>
              </a:rPr>
              <a:t>SNA (Eastman): Posición Maxilar Retruido</a:t>
            </a:r>
            <a:endParaRPr sz="1500">
              <a:solidFill>
                <a:schemeClr val="dk1"/>
              </a:solidFill>
              <a:latin typeface="Calibri"/>
              <a:ea typeface="Calibri"/>
              <a:cs typeface="Calibri"/>
              <a:sym typeface="Calibri"/>
            </a:endParaRPr>
          </a:p>
          <a:p>
            <a:pPr marL="0" lvl="0" indent="0" algn="l" rtl="0">
              <a:spcBef>
                <a:spcPts val="0"/>
              </a:spcBef>
              <a:spcAft>
                <a:spcPts val="0"/>
              </a:spcAft>
              <a:buNone/>
            </a:pPr>
            <a:r>
              <a:rPr lang="en-US" sz="1500">
                <a:solidFill>
                  <a:schemeClr val="dk1"/>
                </a:solidFill>
                <a:latin typeface="Calibri"/>
                <a:ea typeface="Calibri"/>
                <a:cs typeface="Calibri"/>
                <a:sym typeface="Calibri"/>
              </a:rPr>
              <a:t>SNB (Eastman): Posición Mandibular en Norma</a:t>
            </a:r>
            <a:endParaRPr sz="1500">
              <a:solidFill>
                <a:schemeClr val="dk1"/>
              </a:solidFill>
              <a:latin typeface="Calibri"/>
              <a:ea typeface="Calibri"/>
              <a:cs typeface="Calibri"/>
              <a:sym typeface="Calibri"/>
            </a:endParaRPr>
          </a:p>
          <a:p>
            <a:pPr marL="0" lvl="0" indent="0" algn="l" rtl="0">
              <a:spcBef>
                <a:spcPts val="0"/>
              </a:spcBef>
              <a:spcAft>
                <a:spcPts val="0"/>
              </a:spcAft>
              <a:buNone/>
            </a:pPr>
            <a:r>
              <a:rPr lang="en-US" sz="1500">
                <a:solidFill>
                  <a:schemeClr val="dk1"/>
                </a:solidFill>
                <a:latin typeface="Calibri"/>
                <a:ea typeface="Calibri"/>
                <a:cs typeface="Calibri"/>
                <a:sym typeface="Calibri"/>
              </a:rPr>
              <a:t>Paciente Clase III</a:t>
            </a:r>
            <a:endParaRPr sz="1500">
              <a:solidFill>
                <a:schemeClr val="dk1"/>
              </a:solidFill>
              <a:latin typeface="Calibri"/>
              <a:ea typeface="Calibri"/>
              <a:cs typeface="Calibri"/>
              <a:sym typeface="Calibri"/>
            </a:endParaRPr>
          </a:p>
          <a:p>
            <a:pPr marL="0" lvl="0" indent="0" algn="l" rtl="0">
              <a:spcBef>
                <a:spcPts val="0"/>
              </a:spcBef>
              <a:spcAft>
                <a:spcPts val="0"/>
              </a:spcAft>
              <a:buNone/>
            </a:pPr>
            <a:r>
              <a:rPr lang="en-US" sz="1500">
                <a:solidFill>
                  <a:schemeClr val="dk1"/>
                </a:solidFill>
                <a:latin typeface="Calibri"/>
                <a:ea typeface="Calibri"/>
                <a:cs typeface="Calibri"/>
                <a:sym typeface="Calibri"/>
              </a:rPr>
              <a:t>Naturaleza Maxilar</a:t>
            </a:r>
            <a:endParaRPr sz="1500">
              <a:solidFill>
                <a:schemeClr val="dk1"/>
              </a:solidFill>
              <a:latin typeface="Calibri"/>
              <a:ea typeface="Calibri"/>
              <a:cs typeface="Calibri"/>
              <a:sym typeface="Calibri"/>
            </a:endParaRPr>
          </a:p>
          <a:p>
            <a:pPr marL="0" lvl="0" indent="0" algn="l" rtl="0">
              <a:spcBef>
                <a:spcPts val="0"/>
              </a:spcBef>
              <a:spcAft>
                <a:spcPts val="0"/>
              </a:spcAft>
              <a:buNone/>
            </a:pPr>
            <a:endParaRPr sz="1500">
              <a:solidFill>
                <a:schemeClr val="dk1"/>
              </a:solidFill>
              <a:latin typeface="Calibri"/>
              <a:ea typeface="Calibri"/>
              <a:cs typeface="Calibri"/>
              <a:sym typeface="Calibri"/>
            </a:endParaRPr>
          </a:p>
          <a:p>
            <a:pPr marL="0" lvl="0" indent="0" algn="l" rtl="0">
              <a:spcBef>
                <a:spcPts val="0"/>
              </a:spcBef>
              <a:spcAft>
                <a:spcPts val="0"/>
              </a:spcAft>
              <a:buNone/>
            </a:pPr>
            <a:r>
              <a:rPr lang="en-US" sz="1500">
                <a:solidFill>
                  <a:schemeClr val="dk1"/>
                </a:solidFill>
                <a:latin typeface="Calibri"/>
                <a:ea typeface="Calibri"/>
                <a:cs typeface="Calibri"/>
                <a:sym typeface="Calibri"/>
              </a:rPr>
              <a:t>NL-NSL: Inclinación maxilar en norma.</a:t>
            </a:r>
            <a:endParaRPr sz="1500">
              <a:solidFill>
                <a:schemeClr val="dk1"/>
              </a:solidFill>
              <a:latin typeface="Calibri"/>
              <a:ea typeface="Calibri"/>
              <a:cs typeface="Calibri"/>
              <a:sym typeface="Calibri"/>
            </a:endParaRPr>
          </a:p>
          <a:p>
            <a:pPr marL="0" lvl="0" indent="0" algn="l" rtl="0">
              <a:spcBef>
                <a:spcPts val="0"/>
              </a:spcBef>
              <a:spcAft>
                <a:spcPts val="0"/>
              </a:spcAft>
              <a:buNone/>
            </a:pPr>
            <a:r>
              <a:rPr lang="en-US" sz="1500">
                <a:solidFill>
                  <a:schemeClr val="dk1"/>
                </a:solidFill>
                <a:latin typeface="Calibri"/>
                <a:ea typeface="Calibri"/>
                <a:cs typeface="Calibri"/>
                <a:sym typeface="Calibri"/>
              </a:rPr>
              <a:t>ML-NSL: Inclinación Mandubilar en relación al créneo disminuida y fuera de Norma. Indicando tandencia rotacional anterior.</a:t>
            </a:r>
            <a:endParaRPr sz="1500">
              <a:solidFill>
                <a:schemeClr val="dk1"/>
              </a:solidFill>
              <a:latin typeface="Calibri"/>
              <a:ea typeface="Calibri"/>
              <a:cs typeface="Calibri"/>
              <a:sym typeface="Calibri"/>
            </a:endParaRPr>
          </a:p>
          <a:p>
            <a:pPr marL="0" lvl="0" indent="0" algn="l" rtl="0">
              <a:spcBef>
                <a:spcPts val="0"/>
              </a:spcBef>
              <a:spcAft>
                <a:spcPts val="0"/>
              </a:spcAft>
              <a:buNone/>
            </a:pPr>
            <a:endParaRPr sz="1500">
              <a:solidFill>
                <a:schemeClr val="dk1"/>
              </a:solidFill>
              <a:latin typeface="Calibri"/>
              <a:ea typeface="Calibri"/>
              <a:cs typeface="Calibri"/>
              <a:sym typeface="Calibri"/>
            </a:endParaRPr>
          </a:p>
          <a:p>
            <a:pPr marL="0" lvl="0" indent="0" algn="l" rtl="0">
              <a:spcBef>
                <a:spcPts val="0"/>
              </a:spcBef>
              <a:spcAft>
                <a:spcPts val="0"/>
              </a:spcAft>
              <a:buNone/>
            </a:pPr>
            <a:r>
              <a:rPr lang="en-US" sz="1500">
                <a:solidFill>
                  <a:schemeClr val="dk1"/>
                </a:solidFill>
                <a:latin typeface="Calibri"/>
                <a:ea typeface="Calibri"/>
                <a:cs typeface="Calibri"/>
                <a:sym typeface="Calibri"/>
              </a:rPr>
              <a:t>Deflexión Craneal En Norma</a:t>
            </a:r>
            <a:endParaRPr sz="1500">
              <a:solidFill>
                <a:schemeClr val="dk1"/>
              </a:solidFill>
              <a:latin typeface="Calibri"/>
              <a:ea typeface="Calibri"/>
              <a:cs typeface="Calibri"/>
              <a:sym typeface="Calibri"/>
            </a:endParaRPr>
          </a:p>
          <a:p>
            <a:pPr marL="0" lvl="0" indent="0" algn="l" rtl="0">
              <a:spcBef>
                <a:spcPts val="0"/>
              </a:spcBef>
              <a:spcAft>
                <a:spcPts val="0"/>
              </a:spcAft>
              <a:buNone/>
            </a:pPr>
            <a:endParaRPr sz="1500">
              <a:solidFill>
                <a:schemeClr val="dk1"/>
              </a:solidFill>
              <a:latin typeface="Calibri"/>
              <a:ea typeface="Calibri"/>
              <a:cs typeface="Calibri"/>
              <a:sym typeface="Calibri"/>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619"/>
        <p:cNvGrpSpPr/>
        <p:nvPr/>
      </p:nvGrpSpPr>
      <p:grpSpPr>
        <a:xfrm>
          <a:off x="0" y="0"/>
          <a:ext cx="0" cy="0"/>
          <a:chOff x="0" y="0"/>
          <a:chExt cx="0" cy="0"/>
        </a:xfrm>
      </p:grpSpPr>
      <p:sp>
        <p:nvSpPr>
          <p:cNvPr id="620" name="Google Shape;620;p45"/>
          <p:cNvSpPr txBox="1"/>
          <p:nvPr/>
        </p:nvSpPr>
        <p:spPr>
          <a:xfrm>
            <a:off x="34925" y="2420937"/>
            <a:ext cx="4824300" cy="1600800"/>
          </a:xfrm>
          <a:prstGeom prst="rect">
            <a:avLst/>
          </a:prstGeom>
          <a:noFill/>
          <a:ln>
            <a:noFill/>
          </a:ln>
        </p:spPr>
        <p:txBody>
          <a:bodyPr spcFirstLastPara="1" wrap="square" lIns="91425" tIns="45700" rIns="91425" bIns="45700" anchor="t" anchorCtr="0">
            <a:spAutoFit/>
          </a:bodyPr>
          <a:lstStyle/>
          <a:p>
            <a:pPr marL="342900" marR="0" lvl="1" indent="0" algn="l" rtl="0">
              <a:lnSpc>
                <a:spcPct val="100000"/>
              </a:lnSpc>
              <a:spcBef>
                <a:spcPts val="0"/>
              </a:spcBef>
              <a:spcAft>
                <a:spcPts val="0"/>
              </a:spcAft>
              <a:buClr>
                <a:schemeClr val="dk1"/>
              </a:buClr>
              <a:buSzPts val="2400"/>
              <a:buFont typeface="Calibri"/>
              <a:buNone/>
            </a:pPr>
            <a:r>
              <a:rPr lang="en-US" sz="2400" b="1" i="0" u="none" strike="noStrike" cap="none">
                <a:solidFill>
                  <a:schemeClr val="dk1"/>
                </a:solidFill>
                <a:latin typeface="Calibri"/>
                <a:ea typeface="Calibri"/>
                <a:cs typeface="Calibri"/>
                <a:sym typeface="Calibri"/>
              </a:rPr>
              <a:t>Conclusión cefalométrica:</a:t>
            </a:r>
            <a:endParaRPr/>
          </a:p>
          <a:p>
            <a:pPr marL="342900" marR="0" lvl="1" indent="0" algn="l" rtl="0">
              <a:lnSpc>
                <a:spcPct val="100000"/>
              </a:lnSpc>
              <a:spcBef>
                <a:spcPts val="0"/>
              </a:spcBef>
              <a:spcAft>
                <a:spcPts val="0"/>
              </a:spcAft>
              <a:buClr>
                <a:schemeClr val="dk1"/>
              </a:buClr>
              <a:buSzPts val="2000"/>
              <a:buFont typeface="Calibri"/>
              <a:buNone/>
            </a:pPr>
            <a:r>
              <a:rPr lang="en-US" sz="2000" b="0" i="0" u="none" strike="noStrike" cap="none">
                <a:solidFill>
                  <a:schemeClr val="dk1"/>
                </a:solidFill>
                <a:latin typeface="Calibri"/>
                <a:ea typeface="Calibri"/>
                <a:cs typeface="Calibri"/>
                <a:sym typeface="Calibri"/>
              </a:rPr>
              <a:t>Paciente sexo femenino 4 años 11 meses.</a:t>
            </a:r>
            <a:endParaRPr/>
          </a:p>
          <a:p>
            <a:pPr marL="342900" marR="0" lvl="1" indent="0" algn="l" rtl="0">
              <a:lnSpc>
                <a:spcPct val="100000"/>
              </a:lnSpc>
              <a:spcBef>
                <a:spcPts val="0"/>
              </a:spcBef>
              <a:spcAft>
                <a:spcPts val="0"/>
              </a:spcAft>
              <a:buClr>
                <a:schemeClr val="dk1"/>
              </a:buClr>
              <a:buSzPts val="2000"/>
              <a:buFont typeface="Calibri"/>
              <a:buNone/>
            </a:pPr>
            <a:r>
              <a:rPr lang="en-US" sz="2000" b="0" i="0" u="none" strike="noStrike" cap="none">
                <a:solidFill>
                  <a:schemeClr val="dk1"/>
                </a:solidFill>
                <a:latin typeface="Calibri"/>
                <a:ea typeface="Calibri"/>
                <a:cs typeface="Calibri"/>
                <a:sym typeface="Calibri"/>
              </a:rPr>
              <a:t>Clase III, de Naturaleza M</a:t>
            </a:r>
            <a:r>
              <a:rPr lang="en-US" sz="2000">
                <a:solidFill>
                  <a:schemeClr val="dk1"/>
                </a:solidFill>
                <a:latin typeface="Calibri"/>
                <a:ea typeface="Calibri"/>
                <a:cs typeface="Calibri"/>
                <a:sym typeface="Calibri"/>
              </a:rPr>
              <a:t>axilar</a:t>
            </a:r>
            <a:endParaRPr sz="2000">
              <a:solidFill>
                <a:schemeClr val="dk1"/>
              </a:solidFill>
              <a:latin typeface="Calibri"/>
              <a:ea typeface="Calibri"/>
              <a:cs typeface="Calibri"/>
              <a:sym typeface="Calibri"/>
            </a:endParaRPr>
          </a:p>
          <a:p>
            <a:pPr marL="342900" marR="0" lvl="1" indent="0" algn="l" rtl="0">
              <a:lnSpc>
                <a:spcPct val="100000"/>
              </a:lnSpc>
              <a:spcBef>
                <a:spcPts val="0"/>
              </a:spcBef>
              <a:spcAft>
                <a:spcPts val="0"/>
              </a:spcAft>
              <a:buClr>
                <a:schemeClr val="dk1"/>
              </a:buClr>
              <a:buSzPts val="2000"/>
              <a:buFont typeface="Calibri"/>
              <a:buNone/>
            </a:pPr>
            <a:r>
              <a:rPr lang="en-US" sz="2000">
                <a:solidFill>
                  <a:schemeClr val="dk1"/>
                </a:solidFill>
                <a:latin typeface="Calibri"/>
                <a:ea typeface="Calibri"/>
                <a:cs typeface="Calibri"/>
                <a:sym typeface="Calibri"/>
              </a:rPr>
              <a:t>T</a:t>
            </a:r>
            <a:r>
              <a:rPr lang="en-US" sz="2000" b="0" i="0" u="none" strike="noStrike" cap="none">
                <a:solidFill>
                  <a:schemeClr val="dk1"/>
                </a:solidFill>
                <a:latin typeface="Calibri"/>
                <a:ea typeface="Calibri"/>
                <a:cs typeface="Calibri"/>
                <a:sym typeface="Calibri"/>
              </a:rPr>
              <a:t>endencia </a:t>
            </a:r>
            <a:r>
              <a:rPr lang="en-US" sz="2000">
                <a:solidFill>
                  <a:schemeClr val="dk1"/>
                </a:solidFill>
                <a:latin typeface="Calibri"/>
                <a:ea typeface="Calibri"/>
                <a:cs typeface="Calibri"/>
                <a:sym typeface="Calibri"/>
              </a:rPr>
              <a:t>rotacional anterior </a:t>
            </a:r>
            <a:r>
              <a:rPr lang="en-US" sz="2000" b="0" i="0" u="none" strike="noStrike" cap="none">
                <a:solidFill>
                  <a:schemeClr val="dk1"/>
                </a:solidFill>
                <a:latin typeface="Calibri"/>
                <a:ea typeface="Calibri"/>
                <a:cs typeface="Calibri"/>
                <a:sym typeface="Calibri"/>
              </a:rPr>
              <a:t>.</a:t>
            </a:r>
            <a:endParaRPr/>
          </a:p>
          <a:p>
            <a:pPr marL="342900" marR="0" lvl="1" indent="0" algn="l" rtl="0">
              <a:lnSpc>
                <a:spcPct val="100000"/>
              </a:lnSpc>
              <a:spcBef>
                <a:spcPts val="0"/>
              </a:spcBef>
              <a:spcAft>
                <a:spcPts val="0"/>
              </a:spcAft>
              <a:buClr>
                <a:schemeClr val="dk1"/>
              </a:buClr>
              <a:buSzPts val="2000"/>
              <a:buFont typeface="Calibri"/>
              <a:buNone/>
            </a:pPr>
            <a:endParaRPr/>
          </a:p>
        </p:txBody>
      </p:sp>
      <p:sp>
        <p:nvSpPr>
          <p:cNvPr id="621" name="Google Shape;621;p45"/>
          <p:cNvSpPr txBox="1"/>
          <p:nvPr/>
        </p:nvSpPr>
        <p:spPr>
          <a:xfrm>
            <a:off x="4500562" y="115887"/>
            <a:ext cx="5895975" cy="8636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lt1"/>
              </a:buClr>
              <a:buSzPts val="2400"/>
              <a:buFont typeface="Calibri"/>
              <a:buNone/>
            </a:pPr>
            <a:r>
              <a:rPr lang="en-US" sz="2400" b="0" i="0" u="none">
                <a:solidFill>
                  <a:schemeClr val="lt1"/>
                </a:solidFill>
                <a:latin typeface="Calibri"/>
                <a:ea typeface="Calibri"/>
                <a:cs typeface="Calibri"/>
                <a:sym typeface="Calibri"/>
              </a:rPr>
              <a:t>Teleradiografía y Cefalometría  10.</a:t>
            </a:r>
            <a:endParaRPr/>
          </a:p>
        </p:txBody>
      </p:sp>
      <p:pic>
        <p:nvPicPr>
          <p:cNvPr id="622" name="Google Shape;622;p45"/>
          <p:cNvPicPr preferRelativeResize="0"/>
          <p:nvPr/>
        </p:nvPicPr>
        <p:blipFill rotWithShape="1">
          <a:blip r:embed="rId3">
            <a:alphaModFix/>
          </a:blip>
          <a:srcRect/>
          <a:stretch/>
        </p:blipFill>
        <p:spPr>
          <a:xfrm>
            <a:off x="4894262" y="1270000"/>
            <a:ext cx="3811587" cy="4610100"/>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15997D5C-006A-86B8-47B5-ED559E4EC36A}"/>
              </a:ext>
            </a:extLst>
          </p:cNvPr>
          <p:cNvSpPr>
            <a:spLocks noGrp="1"/>
          </p:cNvSpPr>
          <p:nvPr>
            <p:ph type="title"/>
          </p:nvPr>
        </p:nvSpPr>
        <p:spPr>
          <a:xfrm>
            <a:off x="628650" y="2331577"/>
            <a:ext cx="7886700" cy="1325562"/>
          </a:xfrm>
        </p:spPr>
        <p:txBody>
          <a:bodyPr/>
          <a:lstStyle/>
          <a:p>
            <a:pPr algn="ctr"/>
            <a:r>
              <a:rPr lang="es-MX" sz="4000" dirty="0"/>
              <a:t>Diagnóstico y Pronóstico</a:t>
            </a:r>
            <a:endParaRPr lang="es-CL" sz="4000" dirty="0"/>
          </a:p>
        </p:txBody>
      </p:sp>
    </p:spTree>
    <p:extLst>
      <p:ext uri="{BB962C8B-B14F-4D97-AF65-F5344CB8AC3E}">
        <p14:creationId xmlns:p14="http://schemas.microsoft.com/office/powerpoint/2010/main" val="24851849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pic>
        <p:nvPicPr>
          <p:cNvPr id="204" name="Google Shape;204;p5"/>
          <p:cNvPicPr preferRelativeResize="0"/>
          <p:nvPr/>
        </p:nvPicPr>
        <p:blipFill rotWithShape="1">
          <a:blip r:embed="rId3">
            <a:alphaModFix/>
          </a:blip>
          <a:srcRect/>
          <a:stretch/>
        </p:blipFill>
        <p:spPr>
          <a:xfrm>
            <a:off x="3657600" y="1449387"/>
            <a:ext cx="2690812" cy="5329237"/>
          </a:xfrm>
          <a:prstGeom prst="rect">
            <a:avLst/>
          </a:prstGeom>
          <a:noFill/>
          <a:ln>
            <a:noFill/>
          </a:ln>
        </p:spPr>
      </p:pic>
      <p:pic>
        <p:nvPicPr>
          <p:cNvPr id="205" name="Google Shape;205;p5"/>
          <p:cNvPicPr preferRelativeResize="0"/>
          <p:nvPr/>
        </p:nvPicPr>
        <p:blipFill rotWithShape="1">
          <a:blip r:embed="rId4">
            <a:alphaModFix/>
          </a:blip>
          <a:srcRect/>
          <a:stretch/>
        </p:blipFill>
        <p:spPr>
          <a:xfrm>
            <a:off x="6105525" y="1525587"/>
            <a:ext cx="2614612" cy="5176837"/>
          </a:xfrm>
          <a:prstGeom prst="rect">
            <a:avLst/>
          </a:prstGeom>
          <a:noFill/>
          <a:ln>
            <a:noFill/>
          </a:ln>
        </p:spPr>
      </p:pic>
      <p:cxnSp>
        <p:nvCxnSpPr>
          <p:cNvPr id="206" name="Google Shape;206;p5"/>
          <p:cNvCxnSpPr/>
          <p:nvPr/>
        </p:nvCxnSpPr>
        <p:spPr>
          <a:xfrm>
            <a:off x="7113587" y="1827212"/>
            <a:ext cx="0" cy="4573587"/>
          </a:xfrm>
          <a:prstGeom prst="straightConnector1">
            <a:avLst/>
          </a:prstGeom>
          <a:noFill/>
          <a:ln w="9525" cap="flat" cmpd="sng">
            <a:solidFill>
              <a:schemeClr val="accent1"/>
            </a:solidFill>
            <a:prstDash val="solid"/>
            <a:miter lim="800000"/>
            <a:headEnd type="none" w="med" len="med"/>
            <a:tailEnd type="none" w="med" len="med"/>
          </a:ln>
        </p:spPr>
      </p:cxnSp>
      <p:cxnSp>
        <p:nvCxnSpPr>
          <p:cNvPr id="207" name="Google Shape;207;p5"/>
          <p:cNvCxnSpPr/>
          <p:nvPr/>
        </p:nvCxnSpPr>
        <p:spPr>
          <a:xfrm>
            <a:off x="4859337" y="1827212"/>
            <a:ext cx="0" cy="4573587"/>
          </a:xfrm>
          <a:prstGeom prst="straightConnector1">
            <a:avLst/>
          </a:prstGeom>
          <a:noFill/>
          <a:ln w="9525" cap="flat" cmpd="sng">
            <a:solidFill>
              <a:schemeClr val="accent1"/>
            </a:solidFill>
            <a:prstDash val="solid"/>
            <a:miter lim="800000"/>
            <a:headEnd type="none" w="med" len="med"/>
            <a:tailEnd type="none" w="med" len="med"/>
          </a:ln>
        </p:spPr>
      </p:cxnSp>
      <p:sp>
        <p:nvSpPr>
          <p:cNvPr id="208" name="Google Shape;208;p5"/>
          <p:cNvSpPr txBox="1"/>
          <p:nvPr/>
        </p:nvSpPr>
        <p:spPr>
          <a:xfrm>
            <a:off x="285750" y="1384300"/>
            <a:ext cx="8229600" cy="4525962"/>
          </a:xfrm>
          <a:prstGeom prst="rect">
            <a:avLst/>
          </a:prstGeom>
          <a:noFill/>
          <a:ln>
            <a:noFill/>
          </a:ln>
        </p:spPr>
        <p:txBody>
          <a:bodyPr spcFirstLastPara="1" wrap="square" lIns="91425" tIns="45700" rIns="91425" bIns="45700" anchor="t" anchorCtr="0">
            <a:noAutofit/>
          </a:bodyPr>
          <a:lstStyle/>
          <a:p>
            <a:pPr marL="128587" marR="0" lvl="0" indent="-152400" algn="l" rtl="0">
              <a:lnSpc>
                <a:spcPct val="90000"/>
              </a:lnSpc>
              <a:spcBef>
                <a:spcPts val="0"/>
              </a:spcBef>
              <a:spcAft>
                <a:spcPts val="0"/>
              </a:spcAft>
              <a:buClr>
                <a:schemeClr val="dk1"/>
              </a:buClr>
              <a:buSzPts val="2400"/>
              <a:buFont typeface="Noto Sans Symbols"/>
              <a:buChar char="●"/>
            </a:pPr>
            <a:r>
              <a:rPr lang="en-US" sz="2400" b="0" i="0" u="none">
                <a:solidFill>
                  <a:schemeClr val="dk1"/>
                </a:solidFill>
                <a:latin typeface="Calibri"/>
                <a:ea typeface="Calibri"/>
                <a:cs typeface="Calibri"/>
                <a:sym typeface="Calibri"/>
              </a:rPr>
              <a:t>Peso: 25 kg</a:t>
            </a:r>
            <a:endParaRPr/>
          </a:p>
          <a:p>
            <a:pPr marL="128587" marR="0" lvl="0" indent="-152400" algn="l" rtl="0">
              <a:lnSpc>
                <a:spcPct val="90000"/>
              </a:lnSpc>
              <a:spcBef>
                <a:spcPts val="500"/>
              </a:spcBef>
              <a:spcAft>
                <a:spcPts val="0"/>
              </a:spcAft>
              <a:buClr>
                <a:schemeClr val="dk1"/>
              </a:buClr>
              <a:buSzPts val="2400"/>
              <a:buFont typeface="Noto Sans Symbols"/>
              <a:buChar char="●"/>
            </a:pPr>
            <a:r>
              <a:rPr lang="en-US" sz="2400" b="0" i="0" u="none">
                <a:solidFill>
                  <a:schemeClr val="dk1"/>
                </a:solidFill>
                <a:latin typeface="Calibri"/>
                <a:ea typeface="Calibri"/>
                <a:cs typeface="Calibri"/>
                <a:sym typeface="Calibri"/>
              </a:rPr>
              <a:t>Estatura: 1.13 mt</a:t>
            </a:r>
            <a:endParaRPr/>
          </a:p>
          <a:p>
            <a:pPr marL="128587" marR="0" lvl="0" indent="-152400" algn="l" rtl="0">
              <a:lnSpc>
                <a:spcPct val="90000"/>
              </a:lnSpc>
              <a:spcBef>
                <a:spcPts val="500"/>
              </a:spcBef>
              <a:spcAft>
                <a:spcPts val="0"/>
              </a:spcAft>
              <a:buClr>
                <a:schemeClr val="dk1"/>
              </a:buClr>
              <a:buSzPts val="2400"/>
              <a:buFont typeface="Noto Sans Symbols"/>
              <a:buChar char="●"/>
            </a:pPr>
            <a:r>
              <a:rPr lang="en-US" sz="2400" b="0" i="0" u="none">
                <a:solidFill>
                  <a:schemeClr val="dk1"/>
                </a:solidFill>
                <a:latin typeface="Calibri"/>
                <a:ea typeface="Calibri"/>
                <a:cs typeface="Calibri"/>
                <a:sym typeface="Calibri"/>
              </a:rPr>
              <a:t>IMC: 18.8 (Sobrepeso)</a:t>
            </a:r>
            <a:endParaRPr/>
          </a:p>
          <a:p>
            <a:pPr marL="0" marR="0" lvl="0" indent="0" algn="l" rtl="0">
              <a:lnSpc>
                <a:spcPct val="100000"/>
              </a:lnSpc>
              <a:spcBef>
                <a:spcPts val="0"/>
              </a:spcBef>
              <a:spcAft>
                <a:spcPts val="0"/>
              </a:spcAft>
              <a:buNone/>
            </a:pPr>
            <a:endParaRPr sz="2400" b="0" i="0" u="none">
              <a:solidFill>
                <a:schemeClr val="dk1"/>
              </a:solidFill>
              <a:latin typeface="Calibri"/>
              <a:ea typeface="Calibri"/>
              <a:cs typeface="Calibri"/>
              <a:sym typeface="Calibri"/>
            </a:endParaRPr>
          </a:p>
        </p:txBody>
      </p:sp>
      <p:sp>
        <p:nvSpPr>
          <p:cNvPr id="209" name="Google Shape;209;p5"/>
          <p:cNvSpPr txBox="1"/>
          <p:nvPr/>
        </p:nvSpPr>
        <p:spPr>
          <a:xfrm>
            <a:off x="122237" y="2636837"/>
            <a:ext cx="3754437" cy="4525962"/>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dk1"/>
              </a:buClr>
              <a:buSzPts val="2400"/>
              <a:buFont typeface="Arial"/>
              <a:buChar char="•"/>
            </a:pPr>
            <a:r>
              <a:rPr lang="en-US" sz="2400" b="0" i="0" u="none">
                <a:solidFill>
                  <a:schemeClr val="dk1"/>
                </a:solidFill>
                <a:latin typeface="Calibri"/>
                <a:ea typeface="Calibri"/>
                <a:cs typeface="Calibri"/>
                <a:sym typeface="Calibri"/>
              </a:rPr>
              <a:t>Constitución: Atlético </a:t>
            </a:r>
            <a:endParaRPr/>
          </a:p>
          <a:p>
            <a:pPr marL="342900" marR="0" lvl="0" indent="-342900" algn="l" rtl="0">
              <a:lnSpc>
                <a:spcPct val="100000"/>
              </a:lnSpc>
              <a:spcBef>
                <a:spcPts val="480"/>
              </a:spcBef>
              <a:spcAft>
                <a:spcPts val="0"/>
              </a:spcAft>
              <a:buClr>
                <a:schemeClr val="dk1"/>
              </a:buClr>
              <a:buSzPts val="2400"/>
              <a:buFont typeface="Arial"/>
              <a:buChar char="•"/>
            </a:pPr>
            <a:r>
              <a:rPr lang="en-US" sz="2400" b="0" i="0" u="none">
                <a:solidFill>
                  <a:schemeClr val="dk1"/>
                </a:solidFill>
                <a:latin typeface="Calibri"/>
                <a:ea typeface="Calibri"/>
                <a:cs typeface="Calibri"/>
                <a:sym typeface="Calibri"/>
              </a:rPr>
              <a:t>Desarrollo psicológico y motor: acorde a la edad</a:t>
            </a:r>
            <a:endParaRPr/>
          </a:p>
          <a:p>
            <a:pPr marL="342900" marR="0" lvl="0" indent="-342900" algn="l" rtl="0">
              <a:lnSpc>
                <a:spcPct val="100000"/>
              </a:lnSpc>
              <a:spcBef>
                <a:spcPts val="480"/>
              </a:spcBef>
              <a:spcAft>
                <a:spcPts val="0"/>
              </a:spcAft>
              <a:buClr>
                <a:schemeClr val="dk1"/>
              </a:buClr>
              <a:buSzPts val="2400"/>
              <a:buFont typeface="Arial"/>
              <a:buChar char="•"/>
            </a:pPr>
            <a:r>
              <a:rPr lang="en-US" sz="2400" b="0" i="0" u="none">
                <a:solidFill>
                  <a:schemeClr val="dk1"/>
                </a:solidFill>
                <a:latin typeface="Calibri"/>
                <a:ea typeface="Calibri"/>
                <a:cs typeface="Calibri"/>
                <a:sym typeface="Calibri"/>
              </a:rPr>
              <a:t>Postura: Neutroposición*</a:t>
            </a:r>
            <a:endParaRPr/>
          </a:p>
          <a:p>
            <a:pPr marL="342900" marR="0" lvl="0" indent="-342900" algn="l" rtl="0">
              <a:lnSpc>
                <a:spcPct val="100000"/>
              </a:lnSpc>
              <a:spcBef>
                <a:spcPts val="480"/>
              </a:spcBef>
              <a:spcAft>
                <a:spcPts val="0"/>
              </a:spcAft>
              <a:buClr>
                <a:schemeClr val="dk1"/>
              </a:buClr>
              <a:buSzPts val="2400"/>
              <a:buFont typeface="Calibri"/>
              <a:buNone/>
            </a:pPr>
            <a:r>
              <a:rPr lang="en-US" sz="2400" b="0" i="0" u="none">
                <a:solidFill>
                  <a:schemeClr val="dk1"/>
                </a:solidFill>
                <a:latin typeface="Calibri"/>
                <a:ea typeface="Calibri"/>
                <a:cs typeface="Calibri"/>
                <a:sym typeface="Calibri"/>
              </a:rPr>
              <a:t>(fotografía frontal con cabeza rotada y asimetría de posición en manos)*</a:t>
            </a:r>
            <a:endParaRPr/>
          </a:p>
        </p:txBody>
      </p:sp>
      <p:sp>
        <p:nvSpPr>
          <p:cNvPr id="210" name="Google Shape;210;p5"/>
          <p:cNvSpPr txBox="1"/>
          <p:nvPr/>
        </p:nvSpPr>
        <p:spPr>
          <a:xfrm>
            <a:off x="4716462" y="333375"/>
            <a:ext cx="8275637" cy="862012"/>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EBEBEB"/>
              </a:buClr>
              <a:buSzPts val="1920"/>
              <a:buFont typeface="Noto Sans Symbols"/>
              <a:buChar char="►"/>
            </a:pPr>
            <a:r>
              <a:rPr lang="en-US" sz="2400" b="0" i="0" u="none">
                <a:solidFill>
                  <a:schemeClr val="dk1"/>
                </a:solidFill>
                <a:latin typeface="Calibri"/>
                <a:ea typeface="Calibri"/>
                <a:cs typeface="Calibri"/>
                <a:sym typeface="Calibri"/>
              </a:rPr>
              <a:t>Exámen clínico general       03.</a:t>
            </a:r>
            <a:endParaRPr/>
          </a:p>
        </p:txBody>
      </p:sp>
      <p:cxnSp>
        <p:nvCxnSpPr>
          <p:cNvPr id="211" name="Google Shape;211;p5"/>
          <p:cNvCxnSpPr/>
          <p:nvPr/>
        </p:nvCxnSpPr>
        <p:spPr>
          <a:xfrm>
            <a:off x="3657600" y="4900612"/>
            <a:ext cx="2447925" cy="0"/>
          </a:xfrm>
          <a:prstGeom prst="straightConnector1">
            <a:avLst/>
          </a:prstGeom>
          <a:noFill/>
          <a:ln w="9525" cap="flat" cmpd="sng">
            <a:solidFill>
              <a:schemeClr val="accent1"/>
            </a:solidFill>
            <a:prstDash val="solid"/>
            <a:miter lim="800000"/>
            <a:headEnd type="none" w="med" len="med"/>
            <a:tailEnd type="none" w="med" len="med"/>
          </a:ln>
        </p:spPr>
      </p:cxnSp>
      <p:cxnSp>
        <p:nvCxnSpPr>
          <p:cNvPr id="212" name="Google Shape;212;p5"/>
          <p:cNvCxnSpPr/>
          <p:nvPr/>
        </p:nvCxnSpPr>
        <p:spPr>
          <a:xfrm>
            <a:off x="3492500" y="2060575"/>
            <a:ext cx="2447925" cy="0"/>
          </a:xfrm>
          <a:prstGeom prst="straightConnector1">
            <a:avLst/>
          </a:prstGeom>
          <a:noFill/>
          <a:ln w="9525" cap="flat" cmpd="sng">
            <a:solidFill>
              <a:schemeClr val="accent1"/>
            </a:solidFill>
            <a:prstDash val="solid"/>
            <a:miter lim="800000"/>
            <a:headEnd type="none" w="med" len="med"/>
            <a:tailEnd type="none" w="med" len="med"/>
          </a:ln>
        </p:spPr>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pic>
        <p:nvPicPr>
          <p:cNvPr id="217" name="Google Shape;217;p6"/>
          <p:cNvPicPr preferRelativeResize="0">
            <a:picLocks noGrp="1"/>
          </p:cNvPicPr>
          <p:nvPr>
            <p:ph type="body" idx="1"/>
          </p:nvPr>
        </p:nvPicPr>
        <p:blipFill rotWithShape="1">
          <a:blip r:embed="rId3">
            <a:alphaModFix/>
          </a:blip>
          <a:srcRect/>
          <a:stretch/>
        </p:blipFill>
        <p:spPr>
          <a:xfrm>
            <a:off x="179387" y="1125537"/>
            <a:ext cx="6599237" cy="4606925"/>
          </a:xfrm>
          <a:prstGeom prst="rect">
            <a:avLst/>
          </a:prstGeom>
          <a:noFill/>
          <a:ln>
            <a:noFill/>
          </a:ln>
        </p:spPr>
      </p:pic>
      <p:pic>
        <p:nvPicPr>
          <p:cNvPr id="218" name="Google Shape;218;p6"/>
          <p:cNvPicPr preferRelativeResize="0"/>
          <p:nvPr/>
        </p:nvPicPr>
        <p:blipFill rotWithShape="1">
          <a:blip r:embed="rId4">
            <a:alphaModFix/>
          </a:blip>
          <a:srcRect/>
          <a:stretch/>
        </p:blipFill>
        <p:spPr>
          <a:xfrm>
            <a:off x="6948487" y="846137"/>
            <a:ext cx="2438400" cy="4829175"/>
          </a:xfrm>
          <a:prstGeom prst="rect">
            <a:avLst/>
          </a:prstGeom>
          <a:noFill/>
          <a:ln>
            <a:noFill/>
          </a:ln>
        </p:spPr>
      </p:pic>
      <p:sp>
        <p:nvSpPr>
          <p:cNvPr id="219" name="Google Shape;219;p6"/>
          <p:cNvSpPr/>
          <p:nvPr/>
        </p:nvSpPr>
        <p:spPr>
          <a:xfrm>
            <a:off x="5867400" y="2027237"/>
            <a:ext cx="73025" cy="71437"/>
          </a:xfrm>
          <a:prstGeom prst="ellipse">
            <a:avLst/>
          </a:prstGeom>
          <a:solidFill>
            <a:schemeClr val="accent1"/>
          </a:solidFill>
          <a:ln w="12700" cap="flat" cmpd="sng">
            <a:solidFill>
              <a:srgbClr val="A2A2A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220" name="Google Shape;220;p6"/>
          <p:cNvSpPr/>
          <p:nvPr/>
        </p:nvSpPr>
        <p:spPr>
          <a:xfrm>
            <a:off x="6778625" y="5675312"/>
            <a:ext cx="2247900" cy="495300"/>
          </a:xfrm>
          <a:prstGeom prst="roundRect">
            <a:avLst>
              <a:gd name="adj" fmla="val 16667"/>
            </a:avLst>
          </a:prstGeom>
          <a:solidFill>
            <a:schemeClr val="accent1">
              <a:alpha val="81568"/>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Calibri"/>
              <a:buNone/>
            </a:pPr>
            <a:r>
              <a:rPr lang="en-US" sz="1800" b="0" i="0" u="none">
                <a:solidFill>
                  <a:srgbClr val="FFFFFF"/>
                </a:solidFill>
                <a:latin typeface="Calibri"/>
                <a:ea typeface="Calibri"/>
                <a:cs typeface="Calibri"/>
                <a:sym typeface="Calibri"/>
              </a:rPr>
              <a:t>Sobrepeso</a:t>
            </a:r>
            <a:endParaRPr/>
          </a:p>
        </p:txBody>
      </p:sp>
      <p:sp>
        <p:nvSpPr>
          <p:cNvPr id="221" name="Google Shape;221;p6"/>
          <p:cNvSpPr txBox="1"/>
          <p:nvPr/>
        </p:nvSpPr>
        <p:spPr>
          <a:xfrm>
            <a:off x="4716462" y="333375"/>
            <a:ext cx="8275637" cy="862012"/>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EBEBEB"/>
              </a:buClr>
              <a:buSzPts val="1920"/>
              <a:buFont typeface="Noto Sans Symbols"/>
              <a:buChar char="►"/>
            </a:pPr>
            <a:r>
              <a:rPr lang="en-US" sz="2400" b="0" i="0" u="none">
                <a:solidFill>
                  <a:schemeClr val="dk1"/>
                </a:solidFill>
                <a:latin typeface="Calibri"/>
                <a:ea typeface="Calibri"/>
                <a:cs typeface="Calibri"/>
                <a:sym typeface="Calibri"/>
              </a:rPr>
              <a:t>Exámen clínico general       03.</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pic>
        <p:nvPicPr>
          <p:cNvPr id="226" name="Google Shape;226;p7"/>
          <p:cNvPicPr preferRelativeResize="0">
            <a:picLocks noGrp="1"/>
          </p:cNvPicPr>
          <p:nvPr>
            <p:ph type="body" idx="1"/>
          </p:nvPr>
        </p:nvPicPr>
        <p:blipFill rotWithShape="1">
          <a:blip r:embed="rId3">
            <a:alphaModFix/>
          </a:blip>
          <a:srcRect/>
          <a:stretch/>
        </p:blipFill>
        <p:spPr>
          <a:xfrm>
            <a:off x="323850" y="1349375"/>
            <a:ext cx="6373812" cy="4516437"/>
          </a:xfrm>
          <a:prstGeom prst="rect">
            <a:avLst/>
          </a:prstGeom>
          <a:noFill/>
          <a:ln>
            <a:noFill/>
          </a:ln>
        </p:spPr>
      </p:pic>
      <p:pic>
        <p:nvPicPr>
          <p:cNvPr id="227" name="Google Shape;227;p7"/>
          <p:cNvPicPr preferRelativeResize="0"/>
          <p:nvPr/>
        </p:nvPicPr>
        <p:blipFill rotWithShape="1">
          <a:blip r:embed="rId4">
            <a:alphaModFix/>
          </a:blip>
          <a:srcRect/>
          <a:stretch/>
        </p:blipFill>
        <p:spPr>
          <a:xfrm>
            <a:off x="6794500" y="1289050"/>
            <a:ext cx="2281237" cy="4516437"/>
          </a:xfrm>
          <a:prstGeom prst="rect">
            <a:avLst/>
          </a:prstGeom>
          <a:noFill/>
          <a:ln>
            <a:noFill/>
          </a:ln>
        </p:spPr>
      </p:pic>
      <p:sp>
        <p:nvSpPr>
          <p:cNvPr id="228" name="Google Shape;228;p7"/>
          <p:cNvSpPr/>
          <p:nvPr/>
        </p:nvSpPr>
        <p:spPr>
          <a:xfrm>
            <a:off x="5867400" y="2565400"/>
            <a:ext cx="73025" cy="71437"/>
          </a:xfrm>
          <a:prstGeom prst="ellipse">
            <a:avLst/>
          </a:prstGeom>
          <a:solidFill>
            <a:schemeClr val="accent1"/>
          </a:solidFill>
          <a:ln w="12700" cap="flat" cmpd="sng">
            <a:solidFill>
              <a:srgbClr val="A2A2A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229" name="Google Shape;229;p7"/>
          <p:cNvSpPr/>
          <p:nvPr/>
        </p:nvSpPr>
        <p:spPr>
          <a:xfrm>
            <a:off x="6778625" y="5675312"/>
            <a:ext cx="2247900" cy="495300"/>
          </a:xfrm>
          <a:prstGeom prst="roundRect">
            <a:avLst>
              <a:gd name="adj" fmla="val 16667"/>
            </a:avLst>
          </a:prstGeom>
          <a:solidFill>
            <a:schemeClr val="accent1">
              <a:alpha val="81568"/>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Calibri"/>
              <a:buNone/>
            </a:pPr>
            <a:r>
              <a:rPr lang="en-US" sz="1800" b="0" i="0" u="none">
                <a:solidFill>
                  <a:srgbClr val="FFFFFF"/>
                </a:solidFill>
                <a:latin typeface="Calibri"/>
                <a:ea typeface="Calibri"/>
                <a:cs typeface="Calibri"/>
                <a:sym typeface="Calibri"/>
              </a:rPr>
              <a:t>Talla Normal</a:t>
            </a:r>
            <a:endParaRPr/>
          </a:p>
        </p:txBody>
      </p:sp>
      <p:sp>
        <p:nvSpPr>
          <p:cNvPr id="230" name="Google Shape;230;p7"/>
          <p:cNvSpPr txBox="1"/>
          <p:nvPr/>
        </p:nvSpPr>
        <p:spPr>
          <a:xfrm>
            <a:off x="4716462" y="333375"/>
            <a:ext cx="8275637" cy="862012"/>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EBEBEB"/>
              </a:buClr>
              <a:buSzPts val="1920"/>
              <a:buFont typeface="Noto Sans Symbols"/>
              <a:buChar char="►"/>
            </a:pPr>
            <a:r>
              <a:rPr lang="en-US" sz="2400" b="0" i="0" u="none">
                <a:solidFill>
                  <a:schemeClr val="dk1"/>
                </a:solidFill>
                <a:latin typeface="Calibri"/>
                <a:ea typeface="Calibri"/>
                <a:cs typeface="Calibri"/>
                <a:sym typeface="Calibri"/>
              </a:rPr>
              <a:t>Exámen clínico general       03.</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pic>
        <p:nvPicPr>
          <p:cNvPr id="235" name="Google Shape;235;p8"/>
          <p:cNvPicPr preferRelativeResize="0">
            <a:picLocks noGrp="1"/>
          </p:cNvPicPr>
          <p:nvPr>
            <p:ph type="body" idx="1"/>
          </p:nvPr>
        </p:nvPicPr>
        <p:blipFill rotWithShape="1">
          <a:blip r:embed="rId3">
            <a:alphaModFix/>
          </a:blip>
          <a:srcRect/>
          <a:stretch/>
        </p:blipFill>
        <p:spPr>
          <a:xfrm>
            <a:off x="457200" y="1341437"/>
            <a:ext cx="6421437" cy="4486275"/>
          </a:xfrm>
          <a:prstGeom prst="rect">
            <a:avLst/>
          </a:prstGeom>
          <a:noFill/>
          <a:ln>
            <a:noFill/>
          </a:ln>
        </p:spPr>
      </p:pic>
      <p:pic>
        <p:nvPicPr>
          <p:cNvPr id="236" name="Google Shape;236;p8"/>
          <p:cNvPicPr preferRelativeResize="0"/>
          <p:nvPr/>
        </p:nvPicPr>
        <p:blipFill rotWithShape="1">
          <a:blip r:embed="rId4">
            <a:alphaModFix/>
          </a:blip>
          <a:srcRect/>
          <a:stretch/>
        </p:blipFill>
        <p:spPr>
          <a:xfrm>
            <a:off x="6889750" y="846137"/>
            <a:ext cx="2397125" cy="4748212"/>
          </a:xfrm>
          <a:prstGeom prst="rect">
            <a:avLst/>
          </a:prstGeom>
          <a:noFill/>
          <a:ln>
            <a:noFill/>
          </a:ln>
        </p:spPr>
      </p:pic>
      <p:sp>
        <p:nvSpPr>
          <p:cNvPr id="237" name="Google Shape;237;p8"/>
          <p:cNvSpPr/>
          <p:nvPr/>
        </p:nvSpPr>
        <p:spPr>
          <a:xfrm>
            <a:off x="6084887" y="2447925"/>
            <a:ext cx="71437" cy="71437"/>
          </a:xfrm>
          <a:prstGeom prst="ellipse">
            <a:avLst/>
          </a:prstGeom>
          <a:solidFill>
            <a:schemeClr val="accent1"/>
          </a:solidFill>
          <a:ln w="12700" cap="flat" cmpd="sng">
            <a:solidFill>
              <a:srgbClr val="A2A2A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238" name="Google Shape;238;p8"/>
          <p:cNvSpPr/>
          <p:nvPr/>
        </p:nvSpPr>
        <p:spPr>
          <a:xfrm>
            <a:off x="6778625" y="5675312"/>
            <a:ext cx="2247900" cy="495300"/>
          </a:xfrm>
          <a:prstGeom prst="roundRect">
            <a:avLst>
              <a:gd name="adj" fmla="val 16667"/>
            </a:avLst>
          </a:prstGeom>
          <a:solidFill>
            <a:schemeClr val="accent1">
              <a:alpha val="81568"/>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Calibri"/>
              <a:buNone/>
            </a:pPr>
            <a:r>
              <a:rPr lang="en-US" sz="1800" b="0" i="0" u="none">
                <a:solidFill>
                  <a:srgbClr val="FFFFFF"/>
                </a:solidFill>
                <a:latin typeface="Calibri"/>
                <a:ea typeface="Calibri"/>
                <a:cs typeface="Calibri"/>
                <a:sym typeface="Calibri"/>
              </a:rPr>
              <a:t>IMC Sobre la Media</a:t>
            </a:r>
            <a:endParaRPr/>
          </a:p>
        </p:txBody>
      </p:sp>
      <p:sp>
        <p:nvSpPr>
          <p:cNvPr id="239" name="Google Shape;239;p8"/>
          <p:cNvSpPr txBox="1"/>
          <p:nvPr/>
        </p:nvSpPr>
        <p:spPr>
          <a:xfrm>
            <a:off x="4716462" y="333375"/>
            <a:ext cx="8275637" cy="862012"/>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EBEBEB"/>
              </a:buClr>
              <a:buSzPts val="1920"/>
              <a:buFont typeface="Noto Sans Symbols"/>
              <a:buChar char="►"/>
            </a:pPr>
            <a:r>
              <a:rPr lang="en-US" sz="2400" b="0" i="0" u="none">
                <a:solidFill>
                  <a:schemeClr val="dk1"/>
                </a:solidFill>
                <a:latin typeface="Calibri"/>
                <a:ea typeface="Calibri"/>
                <a:cs typeface="Calibri"/>
                <a:sym typeface="Calibri"/>
              </a:rPr>
              <a:t>Exámen clínico general       03.</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9"/>
          <p:cNvSpPr/>
          <p:nvPr/>
        </p:nvSpPr>
        <p:spPr>
          <a:xfrm>
            <a:off x="1363662" y="1555750"/>
            <a:ext cx="1839912" cy="504825"/>
          </a:xfrm>
          <a:prstGeom prst="roundRect">
            <a:avLst>
              <a:gd name="adj" fmla="val 16667"/>
            </a:avLst>
          </a:prstGeom>
          <a:solidFill>
            <a:schemeClr val="accent1"/>
          </a:solidFill>
          <a:ln w="12700" cap="flat" cmpd="sng">
            <a:solidFill>
              <a:srgbClr val="A2A2A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245" name="Google Shape;245;p9"/>
          <p:cNvSpPr txBox="1">
            <a:spLocks noGrp="1"/>
          </p:cNvSpPr>
          <p:nvPr>
            <p:ph type="body" idx="1"/>
          </p:nvPr>
        </p:nvSpPr>
        <p:spPr>
          <a:xfrm>
            <a:off x="468312" y="2565400"/>
            <a:ext cx="8229600" cy="4525962"/>
          </a:xfrm>
          <a:prstGeom prst="rect">
            <a:avLst/>
          </a:prstGeom>
          <a:noFill/>
          <a:ln>
            <a:noFill/>
          </a:ln>
        </p:spPr>
        <p:txBody>
          <a:bodyPr spcFirstLastPara="1" wrap="square" lIns="91425" tIns="45700" rIns="91425" bIns="45700" anchor="t" anchorCtr="0">
            <a:noAutofit/>
          </a:bodyPr>
          <a:lstStyle/>
          <a:p>
            <a:pPr marL="128587" marR="0" lvl="0" indent="-177800" algn="l" rtl="0">
              <a:lnSpc>
                <a:spcPct val="90000"/>
              </a:lnSpc>
              <a:spcBef>
                <a:spcPts val="0"/>
              </a:spcBef>
              <a:spcAft>
                <a:spcPts val="0"/>
              </a:spcAft>
              <a:buClr>
                <a:schemeClr val="dk1"/>
              </a:buClr>
              <a:buSzPts val="2800"/>
              <a:buFont typeface="Noto Sans Symbols"/>
              <a:buChar char="●"/>
            </a:pPr>
            <a:r>
              <a:rPr lang="en-US" sz="2800" b="0" i="0" u="none">
                <a:solidFill>
                  <a:schemeClr val="dk1"/>
                </a:solidFill>
                <a:latin typeface="Calibri"/>
                <a:ea typeface="Calibri"/>
                <a:cs typeface="Calibri"/>
                <a:sym typeface="Calibri"/>
              </a:rPr>
              <a:t>Craneo: Mesocéfalo  </a:t>
            </a:r>
            <a:endParaRPr/>
          </a:p>
          <a:p>
            <a:pPr marL="128587" marR="0" lvl="0" indent="-177800" algn="l" rtl="0">
              <a:lnSpc>
                <a:spcPct val="90000"/>
              </a:lnSpc>
              <a:spcBef>
                <a:spcPts val="500"/>
              </a:spcBef>
              <a:spcAft>
                <a:spcPts val="0"/>
              </a:spcAft>
              <a:buClr>
                <a:schemeClr val="dk1"/>
              </a:buClr>
              <a:buSzPts val="2800"/>
              <a:buFont typeface="Noto Sans Symbols"/>
              <a:buChar char="●"/>
            </a:pPr>
            <a:r>
              <a:rPr lang="en-US" sz="2800" b="0" i="0" u="none">
                <a:solidFill>
                  <a:schemeClr val="dk1"/>
                </a:solidFill>
                <a:latin typeface="Calibri"/>
                <a:ea typeface="Calibri"/>
                <a:cs typeface="Calibri"/>
                <a:sym typeface="Calibri"/>
              </a:rPr>
              <a:t>Cara: Leptoprosopo </a:t>
            </a:r>
            <a:endParaRPr/>
          </a:p>
        </p:txBody>
      </p:sp>
      <p:pic>
        <p:nvPicPr>
          <p:cNvPr id="246" name="Google Shape;246;p9"/>
          <p:cNvPicPr preferRelativeResize="0"/>
          <p:nvPr/>
        </p:nvPicPr>
        <p:blipFill rotWithShape="1">
          <a:blip r:embed="rId3">
            <a:alphaModFix/>
          </a:blip>
          <a:srcRect/>
          <a:stretch/>
        </p:blipFill>
        <p:spPr>
          <a:xfrm>
            <a:off x="4356100" y="731837"/>
            <a:ext cx="4392612" cy="5149850"/>
          </a:xfrm>
          <a:prstGeom prst="rect">
            <a:avLst/>
          </a:prstGeom>
          <a:noFill/>
          <a:ln>
            <a:noFill/>
          </a:ln>
        </p:spPr>
      </p:pic>
      <p:cxnSp>
        <p:nvCxnSpPr>
          <p:cNvPr id="247" name="Google Shape;247;p9"/>
          <p:cNvCxnSpPr/>
          <p:nvPr/>
        </p:nvCxnSpPr>
        <p:spPr>
          <a:xfrm>
            <a:off x="5795962" y="3006725"/>
            <a:ext cx="1655762" cy="12700"/>
          </a:xfrm>
          <a:prstGeom prst="straightConnector1">
            <a:avLst/>
          </a:prstGeom>
          <a:noFill/>
          <a:ln w="38100" cap="flat" cmpd="sng">
            <a:solidFill>
              <a:srgbClr val="FFFF00"/>
            </a:solidFill>
            <a:prstDash val="solid"/>
            <a:miter lim="800000"/>
            <a:headEnd type="none" w="med" len="med"/>
            <a:tailEnd type="none" w="med" len="med"/>
          </a:ln>
        </p:spPr>
      </p:cxnSp>
      <p:cxnSp>
        <p:nvCxnSpPr>
          <p:cNvPr id="248" name="Google Shape;248;p9"/>
          <p:cNvCxnSpPr/>
          <p:nvPr/>
        </p:nvCxnSpPr>
        <p:spPr>
          <a:xfrm flipH="1">
            <a:off x="6648450" y="3006725"/>
            <a:ext cx="57150" cy="1905000"/>
          </a:xfrm>
          <a:prstGeom prst="straightConnector1">
            <a:avLst/>
          </a:prstGeom>
          <a:noFill/>
          <a:ln w="38100" cap="flat" cmpd="sng">
            <a:solidFill>
              <a:srgbClr val="FF0000"/>
            </a:solidFill>
            <a:prstDash val="solid"/>
            <a:miter lim="800000"/>
            <a:headEnd type="none" w="med" len="med"/>
            <a:tailEnd type="none" w="med" len="med"/>
          </a:ln>
        </p:spPr>
      </p:cxnSp>
      <p:cxnSp>
        <p:nvCxnSpPr>
          <p:cNvPr id="249" name="Google Shape;249;p9"/>
          <p:cNvCxnSpPr/>
          <p:nvPr/>
        </p:nvCxnSpPr>
        <p:spPr>
          <a:xfrm>
            <a:off x="5724525" y="3644900"/>
            <a:ext cx="1800225" cy="0"/>
          </a:xfrm>
          <a:prstGeom prst="straightConnector1">
            <a:avLst/>
          </a:prstGeom>
          <a:noFill/>
          <a:ln w="38100" cap="flat" cmpd="sng">
            <a:solidFill>
              <a:srgbClr val="FF0000"/>
            </a:solidFill>
            <a:prstDash val="solid"/>
            <a:miter lim="800000"/>
            <a:headEnd type="none" w="med" len="med"/>
            <a:tailEnd type="none" w="med" len="med"/>
          </a:ln>
        </p:spPr>
      </p:cxnSp>
      <p:cxnSp>
        <p:nvCxnSpPr>
          <p:cNvPr id="250" name="Google Shape;250;p9"/>
          <p:cNvCxnSpPr/>
          <p:nvPr/>
        </p:nvCxnSpPr>
        <p:spPr>
          <a:xfrm>
            <a:off x="5940425" y="3967162"/>
            <a:ext cx="1368425" cy="38100"/>
          </a:xfrm>
          <a:prstGeom prst="straightConnector1">
            <a:avLst/>
          </a:prstGeom>
          <a:noFill/>
          <a:ln w="38100" cap="flat" cmpd="sng">
            <a:solidFill>
              <a:srgbClr val="FFFF00"/>
            </a:solidFill>
            <a:prstDash val="solid"/>
            <a:miter lim="800000"/>
            <a:headEnd type="none" w="med" len="med"/>
            <a:tailEnd type="none" w="med" len="med"/>
          </a:ln>
        </p:spPr>
      </p:cxnSp>
      <p:cxnSp>
        <p:nvCxnSpPr>
          <p:cNvPr id="251" name="Google Shape;251;p9"/>
          <p:cNvCxnSpPr/>
          <p:nvPr/>
        </p:nvCxnSpPr>
        <p:spPr>
          <a:xfrm>
            <a:off x="6156325" y="4911725"/>
            <a:ext cx="939800" cy="30162"/>
          </a:xfrm>
          <a:prstGeom prst="straightConnector1">
            <a:avLst/>
          </a:prstGeom>
          <a:noFill/>
          <a:ln w="38100" cap="flat" cmpd="sng">
            <a:solidFill>
              <a:srgbClr val="FFFF00"/>
            </a:solidFill>
            <a:prstDash val="solid"/>
            <a:miter lim="800000"/>
            <a:headEnd type="none" w="med" len="med"/>
            <a:tailEnd type="none" w="med" len="med"/>
          </a:ln>
        </p:spPr>
      </p:cxnSp>
      <p:sp>
        <p:nvSpPr>
          <p:cNvPr id="252" name="Google Shape;252;p9"/>
          <p:cNvSpPr txBox="1"/>
          <p:nvPr/>
        </p:nvSpPr>
        <p:spPr>
          <a:xfrm>
            <a:off x="1363662" y="1530350"/>
            <a:ext cx="2085975" cy="4603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lt1"/>
              </a:buClr>
              <a:buSzPts val="2400"/>
              <a:buFont typeface="Calibri"/>
              <a:buNone/>
            </a:pPr>
            <a:r>
              <a:rPr lang="en-US" sz="2400" b="0" i="0" u="none">
                <a:solidFill>
                  <a:schemeClr val="lt1"/>
                </a:solidFill>
                <a:latin typeface="Calibri"/>
                <a:ea typeface="Calibri"/>
                <a:cs typeface="Calibri"/>
                <a:sym typeface="Calibri"/>
              </a:rPr>
              <a:t>Índice Facial</a:t>
            </a:r>
            <a:endParaRPr/>
          </a:p>
        </p:txBody>
      </p:sp>
      <p:sp>
        <p:nvSpPr>
          <p:cNvPr id="253" name="Google Shape;253;p9"/>
          <p:cNvSpPr txBox="1"/>
          <p:nvPr/>
        </p:nvSpPr>
        <p:spPr>
          <a:xfrm>
            <a:off x="4560887" y="301625"/>
            <a:ext cx="8274050" cy="862012"/>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EBEBEB"/>
              </a:buClr>
              <a:buSzPts val="1920"/>
              <a:buFont typeface="Noto Sans Symbols"/>
              <a:buChar char="►"/>
            </a:pPr>
            <a:r>
              <a:rPr lang="en-US" sz="2400" b="0" i="0" u="none">
                <a:solidFill>
                  <a:schemeClr val="dk1"/>
                </a:solidFill>
                <a:latin typeface="Calibri"/>
                <a:ea typeface="Calibri"/>
                <a:cs typeface="Calibri"/>
                <a:sym typeface="Calibri"/>
              </a:rPr>
              <a:t>Examen  Clínico Extraoral   04.</a:t>
            </a:r>
            <a:endParaRPr/>
          </a:p>
        </p:txBody>
      </p:sp>
    </p:spTree>
  </p:cSld>
  <p:clrMapOvr>
    <a:masterClrMapping/>
  </p:clrMapOvr>
</p:sld>
</file>

<file path=ppt/theme/theme1.xml><?xml version="1.0" encoding="utf-8"?>
<a:theme xmlns:a="http://schemas.openxmlformats.org/drawingml/2006/main" name="HDOfficeLightV0">
  <a:themeElements>
    <a:clrScheme name="Personalizado 1">
      <a:dk1>
        <a:srgbClr val="FFFFFF"/>
      </a:dk1>
      <a:lt1>
        <a:srgbClr val="FFFFFF"/>
      </a:lt1>
      <a:dk2>
        <a:srgbClr val="000000"/>
      </a:dk2>
      <a:lt2>
        <a:srgbClr val="000000"/>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HDOfficeLightV0">
  <a:themeElements>
    <a:clrScheme name="Personalizado 1">
      <a:dk1>
        <a:srgbClr val="FFFFFF"/>
      </a:dk1>
      <a:lt1>
        <a:srgbClr val="FFFFFF"/>
      </a:lt1>
      <a:dk2>
        <a:srgbClr val="000000"/>
      </a:dk2>
      <a:lt2>
        <a:srgbClr val="000000"/>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1136</Words>
  <Application>Microsoft Office PowerPoint</Application>
  <PresentationFormat>Presentación en pantalla (4:3)</PresentationFormat>
  <Paragraphs>220</Paragraphs>
  <Slides>43</Slides>
  <Notes>42</Notes>
  <HiddenSlides>0</HiddenSlides>
  <MMClips>0</MMClips>
  <ScaleCrop>false</ScaleCrop>
  <HeadingPairs>
    <vt:vector size="6" baseType="variant">
      <vt:variant>
        <vt:lpstr>Fuentes usadas</vt:lpstr>
      </vt:variant>
      <vt:variant>
        <vt:i4>3</vt:i4>
      </vt:variant>
      <vt:variant>
        <vt:lpstr>Tema</vt:lpstr>
      </vt:variant>
      <vt:variant>
        <vt:i4>2</vt:i4>
      </vt:variant>
      <vt:variant>
        <vt:lpstr>Títulos de diapositiva</vt:lpstr>
      </vt:variant>
      <vt:variant>
        <vt:i4>43</vt:i4>
      </vt:variant>
    </vt:vector>
  </HeadingPairs>
  <TitlesOfParts>
    <vt:vector size="48" baseType="lpstr">
      <vt:lpstr>Arial</vt:lpstr>
      <vt:lpstr>Calibri</vt:lpstr>
      <vt:lpstr>Noto Sans Symbols</vt:lpstr>
      <vt:lpstr>HDOfficeLightV0</vt:lpstr>
      <vt:lpstr>1_HDOfficeLightV0</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Diagnóstico y Pronóstico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nauni</dc:creator>
  <cp:lastModifiedBy>Marie-Claire Hempel Leyton (mchempel)</cp:lastModifiedBy>
  <cp:revision>2</cp:revision>
  <dcterms:created xsi:type="dcterms:W3CDTF">2014-07-30T14:33:00Z</dcterms:created>
  <dcterms:modified xsi:type="dcterms:W3CDTF">2024-08-23T12:28:35Z</dcterms:modified>
</cp:coreProperties>
</file>