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9" r:id="rId2"/>
    <p:sldId id="276" r:id="rId3"/>
    <p:sldId id="260" r:id="rId4"/>
    <p:sldId id="307" r:id="rId5"/>
    <p:sldId id="257" r:id="rId6"/>
    <p:sldId id="258" r:id="rId7"/>
    <p:sldId id="259" r:id="rId8"/>
    <p:sldId id="306" r:id="rId9"/>
    <p:sldId id="299" r:id="rId10"/>
    <p:sldId id="269" r:id="rId11"/>
    <p:sldId id="308" r:id="rId12"/>
    <p:sldId id="273" r:id="rId13"/>
    <p:sldId id="29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9639E-B0BC-4D64-A3E9-3A7F0725D90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2D4E0E-2F9B-4017-99FA-2DB04C328DFA}">
      <dgm:prSet/>
      <dgm:spPr/>
      <dgm:t>
        <a:bodyPr/>
        <a:lstStyle/>
        <a:p>
          <a:r>
            <a:rPr lang="es-CL" dirty="0"/>
            <a:t>Conocer concepto de Responsabilidad </a:t>
          </a:r>
          <a:endParaRPr lang="en-US" dirty="0"/>
        </a:p>
      </dgm:t>
    </dgm:pt>
    <dgm:pt modelId="{ED1A7352-B5B0-472F-9674-3365EFE26531}" type="parTrans" cxnId="{F8434E25-D025-4C19-AF57-F6B3365ADBBE}">
      <dgm:prSet/>
      <dgm:spPr/>
      <dgm:t>
        <a:bodyPr/>
        <a:lstStyle/>
        <a:p>
          <a:endParaRPr lang="en-US"/>
        </a:p>
      </dgm:t>
    </dgm:pt>
    <dgm:pt modelId="{CF81ACAB-FB03-4E95-AC00-44333214E8EE}" type="sibTrans" cxnId="{F8434E25-D025-4C19-AF57-F6B3365ADBBE}">
      <dgm:prSet/>
      <dgm:spPr/>
      <dgm:t>
        <a:bodyPr/>
        <a:lstStyle/>
        <a:p>
          <a:endParaRPr lang="en-US"/>
        </a:p>
      </dgm:t>
    </dgm:pt>
    <dgm:pt modelId="{450DF9D3-8A6C-4DFE-B633-83304F025122}">
      <dgm:prSet/>
      <dgm:spPr/>
      <dgm:t>
        <a:bodyPr/>
        <a:lstStyle/>
        <a:p>
          <a:r>
            <a:rPr lang="es-CL" dirty="0"/>
            <a:t>Conocer  tipos de responsabilidad profesional  </a:t>
          </a:r>
          <a:endParaRPr lang="en-US" dirty="0"/>
        </a:p>
      </dgm:t>
    </dgm:pt>
    <dgm:pt modelId="{04347EF7-792E-4A5B-9326-6807DEB054E4}" type="parTrans" cxnId="{72052062-90E2-49AA-BD23-ECF620793D65}">
      <dgm:prSet/>
      <dgm:spPr/>
      <dgm:t>
        <a:bodyPr/>
        <a:lstStyle/>
        <a:p>
          <a:endParaRPr lang="en-US"/>
        </a:p>
      </dgm:t>
    </dgm:pt>
    <dgm:pt modelId="{269C38B6-E706-4CBC-9399-3A57AFFBC1A3}" type="sibTrans" cxnId="{72052062-90E2-49AA-BD23-ECF620793D65}">
      <dgm:prSet/>
      <dgm:spPr/>
      <dgm:t>
        <a:bodyPr/>
        <a:lstStyle/>
        <a:p>
          <a:endParaRPr lang="en-US"/>
        </a:p>
      </dgm:t>
    </dgm:pt>
    <dgm:pt modelId="{19114178-CEC2-44E0-A94E-459E382A712F}">
      <dgm:prSet/>
      <dgm:spPr/>
      <dgm:t>
        <a:bodyPr/>
        <a:lstStyle/>
        <a:p>
          <a:r>
            <a:rPr lang="en-US" dirty="0" err="1"/>
            <a:t>Comprender</a:t>
          </a:r>
          <a:r>
            <a:rPr lang="en-US" dirty="0"/>
            <a:t> </a:t>
          </a:r>
          <a:r>
            <a:rPr lang="en-US" dirty="0" err="1"/>
            <a:t>concepto</a:t>
          </a:r>
          <a:r>
            <a:rPr lang="en-US" dirty="0"/>
            <a:t> de Lex </a:t>
          </a:r>
          <a:r>
            <a:rPr lang="en-US" dirty="0" err="1"/>
            <a:t>Artis</a:t>
          </a:r>
          <a:r>
            <a:rPr lang="en-US" dirty="0"/>
            <a:t> y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importancia</a:t>
          </a:r>
          <a:r>
            <a:rPr lang="en-US" dirty="0"/>
            <a:t> </a:t>
          </a:r>
          <a:r>
            <a:rPr lang="en-US" dirty="0" err="1"/>
            <a:t>juridica</a:t>
          </a:r>
          <a:endParaRPr lang="en-US" dirty="0"/>
        </a:p>
      </dgm:t>
    </dgm:pt>
    <dgm:pt modelId="{42397A40-1D9F-415D-B930-79A7A487111C}" type="parTrans" cxnId="{236EAEA0-3447-4D6C-A91C-A15B8DF00052}">
      <dgm:prSet/>
      <dgm:spPr/>
      <dgm:t>
        <a:bodyPr/>
        <a:lstStyle/>
        <a:p>
          <a:endParaRPr lang="en-US"/>
        </a:p>
      </dgm:t>
    </dgm:pt>
    <dgm:pt modelId="{B8CC7E44-414E-4D32-A618-56D02A5427C3}" type="sibTrans" cxnId="{236EAEA0-3447-4D6C-A91C-A15B8DF00052}">
      <dgm:prSet/>
      <dgm:spPr/>
      <dgm:t>
        <a:bodyPr/>
        <a:lstStyle/>
        <a:p>
          <a:endParaRPr lang="en-US"/>
        </a:p>
      </dgm:t>
    </dgm:pt>
    <dgm:pt modelId="{BEDF39CC-751E-4643-8926-14D58A214431}">
      <dgm:prSet/>
      <dgm:spPr/>
      <dgm:t>
        <a:bodyPr/>
        <a:lstStyle/>
        <a:p>
          <a:r>
            <a:rPr lang="es-CL"/>
            <a:t>Comprender objetivo  e importancia de la Pericia de RM </a:t>
          </a:r>
          <a:endParaRPr lang="en-US" dirty="0"/>
        </a:p>
      </dgm:t>
    </dgm:pt>
    <dgm:pt modelId="{14909B9D-6022-4254-B16C-BCA5B03047F4}" type="parTrans" cxnId="{F3F12ADD-8B7B-48D6-93A7-ED2288421A79}">
      <dgm:prSet/>
      <dgm:spPr/>
      <dgm:t>
        <a:bodyPr/>
        <a:lstStyle/>
        <a:p>
          <a:endParaRPr lang="es-CL"/>
        </a:p>
      </dgm:t>
    </dgm:pt>
    <dgm:pt modelId="{1030572F-ED22-47EC-8203-5D0DD25CDAF1}" type="sibTrans" cxnId="{F3F12ADD-8B7B-48D6-93A7-ED2288421A79}">
      <dgm:prSet/>
      <dgm:spPr/>
      <dgm:t>
        <a:bodyPr/>
        <a:lstStyle/>
        <a:p>
          <a:endParaRPr lang="es-CL"/>
        </a:p>
      </dgm:t>
    </dgm:pt>
    <dgm:pt modelId="{FB8BDE18-FD07-4F14-A328-B1702C076157}" type="pres">
      <dgm:prSet presAssocID="{A0A9639E-B0BC-4D64-A3E9-3A7F0725D902}" presName="linear" presStyleCnt="0">
        <dgm:presLayoutVars>
          <dgm:animLvl val="lvl"/>
          <dgm:resizeHandles val="exact"/>
        </dgm:presLayoutVars>
      </dgm:prSet>
      <dgm:spPr/>
    </dgm:pt>
    <dgm:pt modelId="{083F5CD2-6001-4EB5-BE4A-B4CD673A7328}" type="pres">
      <dgm:prSet presAssocID="{472D4E0E-2F9B-4017-99FA-2DB04C328DF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275502-18FF-47C1-9B4F-D1CB361A31B2}" type="pres">
      <dgm:prSet presAssocID="{CF81ACAB-FB03-4E95-AC00-44333214E8EE}" presName="spacer" presStyleCnt="0"/>
      <dgm:spPr/>
    </dgm:pt>
    <dgm:pt modelId="{9A1DEF72-0A4F-4319-950C-5EC9C6F44768}" type="pres">
      <dgm:prSet presAssocID="{450DF9D3-8A6C-4DFE-B633-83304F025122}" presName="parentText" presStyleLbl="node1" presStyleIdx="1" presStyleCnt="4" custLinFactNeighborX="230" custLinFactNeighborY="44570">
        <dgm:presLayoutVars>
          <dgm:chMax val="0"/>
          <dgm:bulletEnabled val="1"/>
        </dgm:presLayoutVars>
      </dgm:prSet>
      <dgm:spPr/>
    </dgm:pt>
    <dgm:pt modelId="{FA3875D1-879C-4887-927B-774578DF3620}" type="pres">
      <dgm:prSet presAssocID="{269C38B6-E706-4CBC-9399-3A57AFFBC1A3}" presName="spacer" presStyleCnt="0"/>
      <dgm:spPr/>
    </dgm:pt>
    <dgm:pt modelId="{777EEEF7-9684-4BBE-9E09-6F41B0C6B56A}" type="pres">
      <dgm:prSet presAssocID="{19114178-CEC2-44E0-A94E-459E382A71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DC7AFB1-FD1F-4154-8055-175B32A951BC}" type="pres">
      <dgm:prSet presAssocID="{B8CC7E44-414E-4D32-A618-56D02A5427C3}" presName="spacer" presStyleCnt="0"/>
      <dgm:spPr/>
    </dgm:pt>
    <dgm:pt modelId="{4B29680A-5F1A-4DCE-B4B5-17AED3BED315}" type="pres">
      <dgm:prSet presAssocID="{BEDF39CC-751E-4643-8926-14D58A21443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1B92A1E-846E-49FD-86AA-AF62CFA187EB}" type="presOf" srcId="{A0A9639E-B0BC-4D64-A3E9-3A7F0725D902}" destId="{FB8BDE18-FD07-4F14-A328-B1702C076157}" srcOrd="0" destOrd="0" presId="urn:microsoft.com/office/officeart/2005/8/layout/vList2"/>
    <dgm:cxn modelId="{F8434E25-D025-4C19-AF57-F6B3365ADBBE}" srcId="{A0A9639E-B0BC-4D64-A3E9-3A7F0725D902}" destId="{472D4E0E-2F9B-4017-99FA-2DB04C328DFA}" srcOrd="0" destOrd="0" parTransId="{ED1A7352-B5B0-472F-9674-3365EFE26531}" sibTransId="{CF81ACAB-FB03-4E95-AC00-44333214E8EE}"/>
    <dgm:cxn modelId="{57BD993F-7523-4B53-99A2-B9A78D6CC9A7}" type="presOf" srcId="{BEDF39CC-751E-4643-8926-14D58A214431}" destId="{4B29680A-5F1A-4DCE-B4B5-17AED3BED315}" srcOrd="0" destOrd="0" presId="urn:microsoft.com/office/officeart/2005/8/layout/vList2"/>
    <dgm:cxn modelId="{72052062-90E2-49AA-BD23-ECF620793D65}" srcId="{A0A9639E-B0BC-4D64-A3E9-3A7F0725D902}" destId="{450DF9D3-8A6C-4DFE-B633-83304F025122}" srcOrd="1" destOrd="0" parTransId="{04347EF7-792E-4A5B-9326-6807DEB054E4}" sibTransId="{269C38B6-E706-4CBC-9399-3A57AFFBC1A3}"/>
    <dgm:cxn modelId="{6973C045-2A61-4A26-A018-777AC37B9A46}" type="presOf" srcId="{450DF9D3-8A6C-4DFE-B633-83304F025122}" destId="{9A1DEF72-0A4F-4319-950C-5EC9C6F44768}" srcOrd="0" destOrd="0" presId="urn:microsoft.com/office/officeart/2005/8/layout/vList2"/>
    <dgm:cxn modelId="{63276850-60DF-40BD-8105-015A188D6FAE}" type="presOf" srcId="{472D4E0E-2F9B-4017-99FA-2DB04C328DFA}" destId="{083F5CD2-6001-4EB5-BE4A-B4CD673A7328}" srcOrd="0" destOrd="0" presId="urn:microsoft.com/office/officeart/2005/8/layout/vList2"/>
    <dgm:cxn modelId="{236EAEA0-3447-4D6C-A91C-A15B8DF00052}" srcId="{A0A9639E-B0BC-4D64-A3E9-3A7F0725D902}" destId="{19114178-CEC2-44E0-A94E-459E382A712F}" srcOrd="2" destOrd="0" parTransId="{42397A40-1D9F-415D-B930-79A7A487111C}" sibTransId="{B8CC7E44-414E-4D32-A618-56D02A5427C3}"/>
    <dgm:cxn modelId="{CD79E4DA-03EB-4E58-9A47-FB464CD6BF70}" type="presOf" srcId="{19114178-CEC2-44E0-A94E-459E382A712F}" destId="{777EEEF7-9684-4BBE-9E09-6F41B0C6B56A}" srcOrd="0" destOrd="0" presId="urn:microsoft.com/office/officeart/2005/8/layout/vList2"/>
    <dgm:cxn modelId="{F3F12ADD-8B7B-48D6-93A7-ED2288421A79}" srcId="{A0A9639E-B0BC-4D64-A3E9-3A7F0725D902}" destId="{BEDF39CC-751E-4643-8926-14D58A214431}" srcOrd="3" destOrd="0" parTransId="{14909B9D-6022-4254-B16C-BCA5B03047F4}" sibTransId="{1030572F-ED22-47EC-8203-5D0DD25CDAF1}"/>
    <dgm:cxn modelId="{A89128E0-6466-4039-859C-2AB95E2E1D8D}" type="presParOf" srcId="{FB8BDE18-FD07-4F14-A328-B1702C076157}" destId="{083F5CD2-6001-4EB5-BE4A-B4CD673A7328}" srcOrd="0" destOrd="0" presId="urn:microsoft.com/office/officeart/2005/8/layout/vList2"/>
    <dgm:cxn modelId="{5533376C-0E10-4A39-ACB8-0A79A3A6FCF9}" type="presParOf" srcId="{FB8BDE18-FD07-4F14-A328-B1702C076157}" destId="{5E275502-18FF-47C1-9B4F-D1CB361A31B2}" srcOrd="1" destOrd="0" presId="urn:microsoft.com/office/officeart/2005/8/layout/vList2"/>
    <dgm:cxn modelId="{7CEBCAFB-60AD-4CFD-99FE-15C60FBA3864}" type="presParOf" srcId="{FB8BDE18-FD07-4F14-A328-B1702C076157}" destId="{9A1DEF72-0A4F-4319-950C-5EC9C6F44768}" srcOrd="2" destOrd="0" presId="urn:microsoft.com/office/officeart/2005/8/layout/vList2"/>
    <dgm:cxn modelId="{E1AAC835-405C-4E40-A1FE-84B290000659}" type="presParOf" srcId="{FB8BDE18-FD07-4F14-A328-B1702C076157}" destId="{FA3875D1-879C-4887-927B-774578DF3620}" srcOrd="3" destOrd="0" presId="urn:microsoft.com/office/officeart/2005/8/layout/vList2"/>
    <dgm:cxn modelId="{796696B0-8414-439F-999A-060DED42C8AF}" type="presParOf" srcId="{FB8BDE18-FD07-4F14-A328-B1702C076157}" destId="{777EEEF7-9684-4BBE-9E09-6F41B0C6B56A}" srcOrd="4" destOrd="0" presId="urn:microsoft.com/office/officeart/2005/8/layout/vList2"/>
    <dgm:cxn modelId="{F9EF27CA-595B-435F-9140-F81450A4499E}" type="presParOf" srcId="{FB8BDE18-FD07-4F14-A328-B1702C076157}" destId="{6DC7AFB1-FD1F-4154-8055-175B32A951BC}" srcOrd="5" destOrd="0" presId="urn:microsoft.com/office/officeart/2005/8/layout/vList2"/>
    <dgm:cxn modelId="{FC65AC1B-DB69-49B9-907D-655710131BA5}" type="presParOf" srcId="{FB8BDE18-FD07-4F14-A328-B1702C076157}" destId="{4B29680A-5F1A-4DCE-B4B5-17AED3BED3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A3182F-4863-492C-A77B-E51C35549BD3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B6AA52C-E81B-45C8-B9C7-9FADB654C512}">
      <dgm:prSet/>
      <dgm:spPr/>
      <dgm:t>
        <a:bodyPr/>
        <a:lstStyle/>
        <a:p>
          <a:r>
            <a:rPr lang="es-CL" b="1"/>
            <a:t>Responsabilidad  (general): </a:t>
          </a:r>
          <a:r>
            <a:rPr lang="es-CL"/>
            <a:t>la consecuencia del incumplimiento de un deber</a:t>
          </a:r>
          <a:endParaRPr lang="en-US"/>
        </a:p>
      </dgm:t>
    </dgm:pt>
    <dgm:pt modelId="{A14D2343-DA6F-4247-BD42-70900D6F0BBE}" type="parTrans" cxnId="{CCA557B8-8492-4029-980A-7533E95A3983}">
      <dgm:prSet/>
      <dgm:spPr/>
      <dgm:t>
        <a:bodyPr/>
        <a:lstStyle/>
        <a:p>
          <a:endParaRPr lang="en-US"/>
        </a:p>
      </dgm:t>
    </dgm:pt>
    <dgm:pt modelId="{9AE8E815-CCA0-4F29-BCAC-8913E7F72818}" type="sibTrans" cxnId="{CCA557B8-8492-4029-980A-7533E95A3983}">
      <dgm:prSet/>
      <dgm:spPr/>
      <dgm:t>
        <a:bodyPr/>
        <a:lstStyle/>
        <a:p>
          <a:endParaRPr lang="en-US"/>
        </a:p>
      </dgm:t>
    </dgm:pt>
    <dgm:pt modelId="{0B6CC947-D0A5-4C93-926D-B718FCBFE9BF}">
      <dgm:prSet/>
      <dgm:spPr/>
      <dgm:t>
        <a:bodyPr/>
        <a:lstStyle/>
        <a:p>
          <a:r>
            <a:rPr lang="es-CL" b="1"/>
            <a:t>Responsabilidad legal</a:t>
          </a:r>
          <a:r>
            <a:rPr lang="es-CL"/>
            <a:t>: la consecuencia del incumplimiento de norma legal </a:t>
          </a:r>
          <a:endParaRPr lang="en-US"/>
        </a:p>
      </dgm:t>
    </dgm:pt>
    <dgm:pt modelId="{9C3CB952-54D8-403A-A2A8-CE16FA446261}" type="parTrans" cxnId="{A695AADB-6AE3-485E-897F-05ABCE51D0B8}">
      <dgm:prSet/>
      <dgm:spPr/>
      <dgm:t>
        <a:bodyPr/>
        <a:lstStyle/>
        <a:p>
          <a:endParaRPr lang="en-US"/>
        </a:p>
      </dgm:t>
    </dgm:pt>
    <dgm:pt modelId="{37246A11-A3E0-4E08-986A-B9B590C1F5BB}" type="sibTrans" cxnId="{A695AADB-6AE3-485E-897F-05ABCE51D0B8}">
      <dgm:prSet/>
      <dgm:spPr/>
      <dgm:t>
        <a:bodyPr/>
        <a:lstStyle/>
        <a:p>
          <a:endParaRPr lang="en-US"/>
        </a:p>
      </dgm:t>
    </dgm:pt>
    <dgm:pt modelId="{1C56035F-ADCE-459A-BE8D-15DB84B4DA3E}" type="pres">
      <dgm:prSet presAssocID="{D9A3182F-4863-492C-A77B-E51C35549BD3}" presName="cycle" presStyleCnt="0">
        <dgm:presLayoutVars>
          <dgm:dir/>
          <dgm:resizeHandles val="exact"/>
        </dgm:presLayoutVars>
      </dgm:prSet>
      <dgm:spPr/>
    </dgm:pt>
    <dgm:pt modelId="{B345A06D-C1DB-4F30-8C27-41E9775F7F60}" type="pres">
      <dgm:prSet presAssocID="{6B6AA52C-E81B-45C8-B9C7-9FADB654C512}" presName="node" presStyleLbl="node1" presStyleIdx="0" presStyleCnt="2">
        <dgm:presLayoutVars>
          <dgm:bulletEnabled val="1"/>
        </dgm:presLayoutVars>
      </dgm:prSet>
      <dgm:spPr/>
    </dgm:pt>
    <dgm:pt modelId="{61C067C9-51ED-48EC-8A14-3B1C08EA40A2}" type="pres">
      <dgm:prSet presAssocID="{6B6AA52C-E81B-45C8-B9C7-9FADB654C512}" presName="spNode" presStyleCnt="0"/>
      <dgm:spPr/>
    </dgm:pt>
    <dgm:pt modelId="{A951BE42-7447-439C-BCCB-77DE60755027}" type="pres">
      <dgm:prSet presAssocID="{9AE8E815-CCA0-4F29-BCAC-8913E7F72818}" presName="sibTrans" presStyleLbl="sibTrans1D1" presStyleIdx="0" presStyleCnt="2"/>
      <dgm:spPr/>
    </dgm:pt>
    <dgm:pt modelId="{964B3D76-F7C0-432C-9A3D-324C780A60B2}" type="pres">
      <dgm:prSet presAssocID="{0B6CC947-D0A5-4C93-926D-B718FCBFE9BF}" presName="node" presStyleLbl="node1" presStyleIdx="1" presStyleCnt="2">
        <dgm:presLayoutVars>
          <dgm:bulletEnabled val="1"/>
        </dgm:presLayoutVars>
      </dgm:prSet>
      <dgm:spPr/>
    </dgm:pt>
    <dgm:pt modelId="{4D17918B-0C78-482F-92D9-425B3EE742D3}" type="pres">
      <dgm:prSet presAssocID="{0B6CC947-D0A5-4C93-926D-B718FCBFE9BF}" presName="spNode" presStyleCnt="0"/>
      <dgm:spPr/>
    </dgm:pt>
    <dgm:pt modelId="{E665525B-6376-482F-B683-2BA696408BC2}" type="pres">
      <dgm:prSet presAssocID="{37246A11-A3E0-4E08-986A-B9B590C1F5BB}" presName="sibTrans" presStyleLbl="sibTrans1D1" presStyleIdx="1" presStyleCnt="2"/>
      <dgm:spPr/>
    </dgm:pt>
  </dgm:ptLst>
  <dgm:cxnLst>
    <dgm:cxn modelId="{3EF7EB08-2A7A-45BD-8120-5429CA89AF5B}" type="presOf" srcId="{0B6CC947-D0A5-4C93-926D-B718FCBFE9BF}" destId="{964B3D76-F7C0-432C-9A3D-324C780A60B2}" srcOrd="0" destOrd="0" presId="urn:microsoft.com/office/officeart/2005/8/layout/cycle6"/>
    <dgm:cxn modelId="{F56E472D-F51F-4284-B50A-5136243E1B46}" type="presOf" srcId="{37246A11-A3E0-4E08-986A-B9B590C1F5BB}" destId="{E665525B-6376-482F-B683-2BA696408BC2}" srcOrd="0" destOrd="0" presId="urn:microsoft.com/office/officeart/2005/8/layout/cycle6"/>
    <dgm:cxn modelId="{C100B749-4D5A-45EB-87BD-F430918D51E2}" type="presOf" srcId="{9AE8E815-CCA0-4F29-BCAC-8913E7F72818}" destId="{A951BE42-7447-439C-BCCB-77DE60755027}" srcOrd="0" destOrd="0" presId="urn:microsoft.com/office/officeart/2005/8/layout/cycle6"/>
    <dgm:cxn modelId="{A847C35A-FC91-410B-B63D-B237B228A56C}" type="presOf" srcId="{D9A3182F-4863-492C-A77B-E51C35549BD3}" destId="{1C56035F-ADCE-459A-BE8D-15DB84B4DA3E}" srcOrd="0" destOrd="0" presId="urn:microsoft.com/office/officeart/2005/8/layout/cycle6"/>
    <dgm:cxn modelId="{CCA557B8-8492-4029-980A-7533E95A3983}" srcId="{D9A3182F-4863-492C-A77B-E51C35549BD3}" destId="{6B6AA52C-E81B-45C8-B9C7-9FADB654C512}" srcOrd="0" destOrd="0" parTransId="{A14D2343-DA6F-4247-BD42-70900D6F0BBE}" sibTransId="{9AE8E815-CCA0-4F29-BCAC-8913E7F72818}"/>
    <dgm:cxn modelId="{E5D6DECC-2FE7-4FAD-B2C9-634CE43B28C5}" type="presOf" srcId="{6B6AA52C-E81B-45C8-B9C7-9FADB654C512}" destId="{B345A06D-C1DB-4F30-8C27-41E9775F7F60}" srcOrd="0" destOrd="0" presId="urn:microsoft.com/office/officeart/2005/8/layout/cycle6"/>
    <dgm:cxn modelId="{A695AADB-6AE3-485E-897F-05ABCE51D0B8}" srcId="{D9A3182F-4863-492C-A77B-E51C35549BD3}" destId="{0B6CC947-D0A5-4C93-926D-B718FCBFE9BF}" srcOrd="1" destOrd="0" parTransId="{9C3CB952-54D8-403A-A2A8-CE16FA446261}" sibTransId="{37246A11-A3E0-4E08-986A-B9B590C1F5BB}"/>
    <dgm:cxn modelId="{42857BAD-1654-44A0-AD0E-7CA70E31A022}" type="presParOf" srcId="{1C56035F-ADCE-459A-BE8D-15DB84B4DA3E}" destId="{B345A06D-C1DB-4F30-8C27-41E9775F7F60}" srcOrd="0" destOrd="0" presId="urn:microsoft.com/office/officeart/2005/8/layout/cycle6"/>
    <dgm:cxn modelId="{80E38B96-54DC-49CE-815A-E7CC7659BD5B}" type="presParOf" srcId="{1C56035F-ADCE-459A-BE8D-15DB84B4DA3E}" destId="{61C067C9-51ED-48EC-8A14-3B1C08EA40A2}" srcOrd="1" destOrd="0" presId="urn:microsoft.com/office/officeart/2005/8/layout/cycle6"/>
    <dgm:cxn modelId="{88292579-AA0B-40DE-BF7F-52758166ACE1}" type="presParOf" srcId="{1C56035F-ADCE-459A-BE8D-15DB84B4DA3E}" destId="{A951BE42-7447-439C-BCCB-77DE60755027}" srcOrd="2" destOrd="0" presId="urn:microsoft.com/office/officeart/2005/8/layout/cycle6"/>
    <dgm:cxn modelId="{CA5846E4-6797-42F2-B82A-8E21205A96EC}" type="presParOf" srcId="{1C56035F-ADCE-459A-BE8D-15DB84B4DA3E}" destId="{964B3D76-F7C0-432C-9A3D-324C780A60B2}" srcOrd="3" destOrd="0" presId="urn:microsoft.com/office/officeart/2005/8/layout/cycle6"/>
    <dgm:cxn modelId="{581850EA-573A-462F-89A2-8BB146DBDA06}" type="presParOf" srcId="{1C56035F-ADCE-459A-BE8D-15DB84B4DA3E}" destId="{4D17918B-0C78-482F-92D9-425B3EE742D3}" srcOrd="4" destOrd="0" presId="urn:microsoft.com/office/officeart/2005/8/layout/cycle6"/>
    <dgm:cxn modelId="{71D65D7F-6A0B-475F-B81E-A717B5529BEF}" type="presParOf" srcId="{1C56035F-ADCE-459A-BE8D-15DB84B4DA3E}" destId="{E665525B-6376-482F-B683-2BA696408BC2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2C65BD-8F10-4B5C-8329-18CA134FB0F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40ACBC2-8924-4691-9D12-40BF0AEA6AAC}">
      <dgm:prSet/>
      <dgm:spPr/>
      <dgm:t>
        <a:bodyPr/>
        <a:lstStyle/>
        <a:p>
          <a:r>
            <a:rPr lang="es-CL"/>
            <a:t>PENAL </a:t>
          </a:r>
          <a:endParaRPr lang="en-US"/>
        </a:p>
      </dgm:t>
    </dgm:pt>
    <dgm:pt modelId="{1DC8D5E3-A6EE-453E-BA77-F3DE548C6AD8}" type="parTrans" cxnId="{0B502965-5C44-422D-8A73-7109DE419C94}">
      <dgm:prSet/>
      <dgm:spPr/>
      <dgm:t>
        <a:bodyPr/>
        <a:lstStyle/>
        <a:p>
          <a:endParaRPr lang="en-US"/>
        </a:p>
      </dgm:t>
    </dgm:pt>
    <dgm:pt modelId="{4A7E7D24-F20A-466B-B494-1BF5DF4581D7}" type="sibTrans" cxnId="{0B502965-5C44-422D-8A73-7109DE419C94}">
      <dgm:prSet/>
      <dgm:spPr/>
      <dgm:t>
        <a:bodyPr/>
        <a:lstStyle/>
        <a:p>
          <a:endParaRPr lang="en-US"/>
        </a:p>
      </dgm:t>
    </dgm:pt>
    <dgm:pt modelId="{6DBB7345-168C-4362-BC18-D6517A1451A5}">
      <dgm:prSet/>
      <dgm:spPr/>
      <dgm:t>
        <a:bodyPr/>
        <a:lstStyle/>
        <a:p>
          <a:r>
            <a:rPr lang="es-CL"/>
            <a:t>CIVIL </a:t>
          </a:r>
          <a:endParaRPr lang="en-US"/>
        </a:p>
      </dgm:t>
    </dgm:pt>
    <dgm:pt modelId="{0A94F22D-9DA5-419E-9F89-361CB3CA4363}" type="parTrans" cxnId="{05FAD4FA-5ED2-4994-AE5A-2FBD29AFFDDC}">
      <dgm:prSet/>
      <dgm:spPr/>
      <dgm:t>
        <a:bodyPr/>
        <a:lstStyle/>
        <a:p>
          <a:endParaRPr lang="en-US"/>
        </a:p>
      </dgm:t>
    </dgm:pt>
    <dgm:pt modelId="{8B02E107-5EA1-4BD8-A29F-25E85523C25E}" type="sibTrans" cxnId="{05FAD4FA-5ED2-4994-AE5A-2FBD29AFFDDC}">
      <dgm:prSet/>
      <dgm:spPr/>
      <dgm:t>
        <a:bodyPr/>
        <a:lstStyle/>
        <a:p>
          <a:endParaRPr lang="en-US"/>
        </a:p>
      </dgm:t>
    </dgm:pt>
    <dgm:pt modelId="{E743B931-6086-4BE7-9C40-47B49930C9A9}">
      <dgm:prSet/>
      <dgm:spPr/>
      <dgm:t>
        <a:bodyPr/>
        <a:lstStyle/>
        <a:p>
          <a:r>
            <a:rPr lang="es-CL"/>
            <a:t>ADMINISTRATIVA</a:t>
          </a:r>
          <a:endParaRPr lang="en-US"/>
        </a:p>
      </dgm:t>
    </dgm:pt>
    <dgm:pt modelId="{4F483B11-B132-46B4-A265-A732B28B6CB8}" type="parTrans" cxnId="{33B2E2FB-ACC2-4913-8959-8D5040C4252E}">
      <dgm:prSet/>
      <dgm:spPr/>
      <dgm:t>
        <a:bodyPr/>
        <a:lstStyle/>
        <a:p>
          <a:endParaRPr lang="en-US"/>
        </a:p>
      </dgm:t>
    </dgm:pt>
    <dgm:pt modelId="{09407A1D-52B9-4E14-8527-F1385C76DD27}" type="sibTrans" cxnId="{33B2E2FB-ACC2-4913-8959-8D5040C4252E}">
      <dgm:prSet/>
      <dgm:spPr/>
      <dgm:t>
        <a:bodyPr/>
        <a:lstStyle/>
        <a:p>
          <a:endParaRPr lang="en-US"/>
        </a:p>
      </dgm:t>
    </dgm:pt>
    <dgm:pt modelId="{B5DA35C5-2425-4079-8F61-6DE49E2C8D2F}" type="pres">
      <dgm:prSet presAssocID="{DD2C65BD-8F10-4B5C-8329-18CA134FB0FC}" presName="linear" presStyleCnt="0">
        <dgm:presLayoutVars>
          <dgm:dir/>
          <dgm:animLvl val="lvl"/>
          <dgm:resizeHandles val="exact"/>
        </dgm:presLayoutVars>
      </dgm:prSet>
      <dgm:spPr/>
    </dgm:pt>
    <dgm:pt modelId="{C886037C-7576-4BF9-A7A3-68FCCF735524}" type="pres">
      <dgm:prSet presAssocID="{040ACBC2-8924-4691-9D12-40BF0AEA6AAC}" presName="parentLin" presStyleCnt="0"/>
      <dgm:spPr/>
    </dgm:pt>
    <dgm:pt modelId="{224892BD-A620-4916-9C5A-DCA5A1573897}" type="pres">
      <dgm:prSet presAssocID="{040ACBC2-8924-4691-9D12-40BF0AEA6AAC}" presName="parentLeftMargin" presStyleLbl="node1" presStyleIdx="0" presStyleCnt="3"/>
      <dgm:spPr/>
    </dgm:pt>
    <dgm:pt modelId="{CFF9E28A-0FD9-45E3-8C9F-990F4182D3C8}" type="pres">
      <dgm:prSet presAssocID="{040ACBC2-8924-4691-9D12-40BF0AEA6AA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0C370A-BCB2-4933-BF28-37DA1248FDE6}" type="pres">
      <dgm:prSet presAssocID="{040ACBC2-8924-4691-9D12-40BF0AEA6AAC}" presName="negativeSpace" presStyleCnt="0"/>
      <dgm:spPr/>
    </dgm:pt>
    <dgm:pt modelId="{DF9CD2C5-B997-4BBF-AF80-F5F7FE89FA95}" type="pres">
      <dgm:prSet presAssocID="{040ACBC2-8924-4691-9D12-40BF0AEA6AAC}" presName="childText" presStyleLbl="conFgAcc1" presStyleIdx="0" presStyleCnt="3">
        <dgm:presLayoutVars>
          <dgm:bulletEnabled val="1"/>
        </dgm:presLayoutVars>
      </dgm:prSet>
      <dgm:spPr/>
    </dgm:pt>
    <dgm:pt modelId="{FC0240CB-C39D-4DB7-B041-23C461E877C0}" type="pres">
      <dgm:prSet presAssocID="{4A7E7D24-F20A-466B-B494-1BF5DF4581D7}" presName="spaceBetweenRectangles" presStyleCnt="0"/>
      <dgm:spPr/>
    </dgm:pt>
    <dgm:pt modelId="{4554824C-7571-416D-B55A-8608617F0BC9}" type="pres">
      <dgm:prSet presAssocID="{6DBB7345-168C-4362-BC18-D6517A1451A5}" presName="parentLin" presStyleCnt="0"/>
      <dgm:spPr/>
    </dgm:pt>
    <dgm:pt modelId="{83999B8A-EDDB-4B99-BF07-3164DC020192}" type="pres">
      <dgm:prSet presAssocID="{6DBB7345-168C-4362-BC18-D6517A1451A5}" presName="parentLeftMargin" presStyleLbl="node1" presStyleIdx="0" presStyleCnt="3"/>
      <dgm:spPr/>
    </dgm:pt>
    <dgm:pt modelId="{ED76ECB5-CF51-476B-A21A-2D76F22FBE94}" type="pres">
      <dgm:prSet presAssocID="{6DBB7345-168C-4362-BC18-D6517A1451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2ABAEA-7960-47DA-9474-888475305ED5}" type="pres">
      <dgm:prSet presAssocID="{6DBB7345-168C-4362-BC18-D6517A1451A5}" presName="negativeSpace" presStyleCnt="0"/>
      <dgm:spPr/>
    </dgm:pt>
    <dgm:pt modelId="{44C5454C-15EC-4B99-A273-8FCC3662A7DB}" type="pres">
      <dgm:prSet presAssocID="{6DBB7345-168C-4362-BC18-D6517A1451A5}" presName="childText" presStyleLbl="conFgAcc1" presStyleIdx="1" presStyleCnt="3">
        <dgm:presLayoutVars>
          <dgm:bulletEnabled val="1"/>
        </dgm:presLayoutVars>
      </dgm:prSet>
      <dgm:spPr/>
    </dgm:pt>
    <dgm:pt modelId="{EDF63349-0408-483A-AF88-EA03D18BCA4F}" type="pres">
      <dgm:prSet presAssocID="{8B02E107-5EA1-4BD8-A29F-25E85523C25E}" presName="spaceBetweenRectangles" presStyleCnt="0"/>
      <dgm:spPr/>
    </dgm:pt>
    <dgm:pt modelId="{CE1927FD-5708-4016-A5B7-1C27988DF032}" type="pres">
      <dgm:prSet presAssocID="{E743B931-6086-4BE7-9C40-47B49930C9A9}" presName="parentLin" presStyleCnt="0"/>
      <dgm:spPr/>
    </dgm:pt>
    <dgm:pt modelId="{5ECBBACB-0A28-4C7B-B910-5AE0EBCA26CF}" type="pres">
      <dgm:prSet presAssocID="{E743B931-6086-4BE7-9C40-47B49930C9A9}" presName="parentLeftMargin" presStyleLbl="node1" presStyleIdx="1" presStyleCnt="3"/>
      <dgm:spPr/>
    </dgm:pt>
    <dgm:pt modelId="{F538ACCC-59AB-48C8-AEEA-607C8E6F61FD}" type="pres">
      <dgm:prSet presAssocID="{E743B931-6086-4BE7-9C40-47B49930C9A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6436F71-AE57-43C1-9100-AD620EA69370}" type="pres">
      <dgm:prSet presAssocID="{E743B931-6086-4BE7-9C40-47B49930C9A9}" presName="negativeSpace" presStyleCnt="0"/>
      <dgm:spPr/>
    </dgm:pt>
    <dgm:pt modelId="{CB18B4C4-B8FA-47E3-9648-E9C52F18A317}" type="pres">
      <dgm:prSet presAssocID="{E743B931-6086-4BE7-9C40-47B49930C9A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193C105-6776-4EB0-8B52-55E7079F5474}" type="presOf" srcId="{6DBB7345-168C-4362-BC18-D6517A1451A5}" destId="{ED76ECB5-CF51-476B-A21A-2D76F22FBE94}" srcOrd="1" destOrd="0" presId="urn:microsoft.com/office/officeart/2005/8/layout/list1"/>
    <dgm:cxn modelId="{AEE43D27-01C4-4501-BFFB-E3D64197CE56}" type="presOf" srcId="{E743B931-6086-4BE7-9C40-47B49930C9A9}" destId="{5ECBBACB-0A28-4C7B-B910-5AE0EBCA26CF}" srcOrd="0" destOrd="0" presId="urn:microsoft.com/office/officeart/2005/8/layout/list1"/>
    <dgm:cxn modelId="{77E6C53F-21AB-4A3E-9DF7-BA4E48A4C348}" type="presOf" srcId="{040ACBC2-8924-4691-9D12-40BF0AEA6AAC}" destId="{CFF9E28A-0FD9-45E3-8C9F-990F4182D3C8}" srcOrd="1" destOrd="0" presId="urn:microsoft.com/office/officeart/2005/8/layout/list1"/>
    <dgm:cxn modelId="{0B502965-5C44-422D-8A73-7109DE419C94}" srcId="{DD2C65BD-8F10-4B5C-8329-18CA134FB0FC}" destId="{040ACBC2-8924-4691-9D12-40BF0AEA6AAC}" srcOrd="0" destOrd="0" parTransId="{1DC8D5E3-A6EE-453E-BA77-F3DE548C6AD8}" sibTransId="{4A7E7D24-F20A-466B-B494-1BF5DF4581D7}"/>
    <dgm:cxn modelId="{F848FAB7-BB37-4575-A36F-DEFE09D54B87}" type="presOf" srcId="{DD2C65BD-8F10-4B5C-8329-18CA134FB0FC}" destId="{B5DA35C5-2425-4079-8F61-6DE49E2C8D2F}" srcOrd="0" destOrd="0" presId="urn:microsoft.com/office/officeart/2005/8/layout/list1"/>
    <dgm:cxn modelId="{38706DD8-CDA1-47A7-A15A-6AC234F45A56}" type="presOf" srcId="{E743B931-6086-4BE7-9C40-47B49930C9A9}" destId="{F538ACCC-59AB-48C8-AEEA-607C8E6F61FD}" srcOrd="1" destOrd="0" presId="urn:microsoft.com/office/officeart/2005/8/layout/list1"/>
    <dgm:cxn modelId="{C1E525F3-C989-484B-9271-117C9B3D3B25}" type="presOf" srcId="{6DBB7345-168C-4362-BC18-D6517A1451A5}" destId="{83999B8A-EDDB-4B99-BF07-3164DC020192}" srcOrd="0" destOrd="0" presId="urn:microsoft.com/office/officeart/2005/8/layout/list1"/>
    <dgm:cxn modelId="{7BAA4DFA-D47E-4AF9-B7A7-984528F52E2A}" type="presOf" srcId="{040ACBC2-8924-4691-9D12-40BF0AEA6AAC}" destId="{224892BD-A620-4916-9C5A-DCA5A1573897}" srcOrd="0" destOrd="0" presId="urn:microsoft.com/office/officeart/2005/8/layout/list1"/>
    <dgm:cxn modelId="{05FAD4FA-5ED2-4994-AE5A-2FBD29AFFDDC}" srcId="{DD2C65BD-8F10-4B5C-8329-18CA134FB0FC}" destId="{6DBB7345-168C-4362-BC18-D6517A1451A5}" srcOrd="1" destOrd="0" parTransId="{0A94F22D-9DA5-419E-9F89-361CB3CA4363}" sibTransId="{8B02E107-5EA1-4BD8-A29F-25E85523C25E}"/>
    <dgm:cxn modelId="{33B2E2FB-ACC2-4913-8959-8D5040C4252E}" srcId="{DD2C65BD-8F10-4B5C-8329-18CA134FB0FC}" destId="{E743B931-6086-4BE7-9C40-47B49930C9A9}" srcOrd="2" destOrd="0" parTransId="{4F483B11-B132-46B4-A265-A732B28B6CB8}" sibTransId="{09407A1D-52B9-4E14-8527-F1385C76DD27}"/>
    <dgm:cxn modelId="{61248D80-EE6E-4D09-887A-0D0CDF2F0590}" type="presParOf" srcId="{B5DA35C5-2425-4079-8F61-6DE49E2C8D2F}" destId="{C886037C-7576-4BF9-A7A3-68FCCF735524}" srcOrd="0" destOrd="0" presId="urn:microsoft.com/office/officeart/2005/8/layout/list1"/>
    <dgm:cxn modelId="{BDA6E427-7217-42E8-B544-1BB2A0022331}" type="presParOf" srcId="{C886037C-7576-4BF9-A7A3-68FCCF735524}" destId="{224892BD-A620-4916-9C5A-DCA5A1573897}" srcOrd="0" destOrd="0" presId="urn:microsoft.com/office/officeart/2005/8/layout/list1"/>
    <dgm:cxn modelId="{ACA5DFCD-5C84-4D67-9ACF-42AFDD4B42F4}" type="presParOf" srcId="{C886037C-7576-4BF9-A7A3-68FCCF735524}" destId="{CFF9E28A-0FD9-45E3-8C9F-990F4182D3C8}" srcOrd="1" destOrd="0" presId="urn:microsoft.com/office/officeart/2005/8/layout/list1"/>
    <dgm:cxn modelId="{C3891D9A-FA6F-463D-9C90-4BED2D3E32DD}" type="presParOf" srcId="{B5DA35C5-2425-4079-8F61-6DE49E2C8D2F}" destId="{EF0C370A-BCB2-4933-BF28-37DA1248FDE6}" srcOrd="1" destOrd="0" presId="urn:microsoft.com/office/officeart/2005/8/layout/list1"/>
    <dgm:cxn modelId="{19258BA7-0589-40CB-8B6C-7B2639DE7F51}" type="presParOf" srcId="{B5DA35C5-2425-4079-8F61-6DE49E2C8D2F}" destId="{DF9CD2C5-B997-4BBF-AF80-F5F7FE89FA95}" srcOrd="2" destOrd="0" presId="urn:microsoft.com/office/officeart/2005/8/layout/list1"/>
    <dgm:cxn modelId="{86AF73F0-40E4-420E-9701-79B6076167AC}" type="presParOf" srcId="{B5DA35C5-2425-4079-8F61-6DE49E2C8D2F}" destId="{FC0240CB-C39D-4DB7-B041-23C461E877C0}" srcOrd="3" destOrd="0" presId="urn:microsoft.com/office/officeart/2005/8/layout/list1"/>
    <dgm:cxn modelId="{CF1028A8-56DE-4533-B12A-DFD5A69F9AB8}" type="presParOf" srcId="{B5DA35C5-2425-4079-8F61-6DE49E2C8D2F}" destId="{4554824C-7571-416D-B55A-8608617F0BC9}" srcOrd="4" destOrd="0" presId="urn:microsoft.com/office/officeart/2005/8/layout/list1"/>
    <dgm:cxn modelId="{CC14F7AC-F9AC-44F7-B738-4B49203F5ECC}" type="presParOf" srcId="{4554824C-7571-416D-B55A-8608617F0BC9}" destId="{83999B8A-EDDB-4B99-BF07-3164DC020192}" srcOrd="0" destOrd="0" presId="urn:microsoft.com/office/officeart/2005/8/layout/list1"/>
    <dgm:cxn modelId="{790F7762-04AE-44B0-8481-6BC002EB076C}" type="presParOf" srcId="{4554824C-7571-416D-B55A-8608617F0BC9}" destId="{ED76ECB5-CF51-476B-A21A-2D76F22FBE94}" srcOrd="1" destOrd="0" presId="urn:microsoft.com/office/officeart/2005/8/layout/list1"/>
    <dgm:cxn modelId="{57659B01-9996-4809-95D6-C70F400E378E}" type="presParOf" srcId="{B5DA35C5-2425-4079-8F61-6DE49E2C8D2F}" destId="{DD2ABAEA-7960-47DA-9474-888475305ED5}" srcOrd="5" destOrd="0" presId="urn:microsoft.com/office/officeart/2005/8/layout/list1"/>
    <dgm:cxn modelId="{79DF24BD-FC3A-47A2-B9FF-DF1496E23318}" type="presParOf" srcId="{B5DA35C5-2425-4079-8F61-6DE49E2C8D2F}" destId="{44C5454C-15EC-4B99-A273-8FCC3662A7DB}" srcOrd="6" destOrd="0" presId="urn:microsoft.com/office/officeart/2005/8/layout/list1"/>
    <dgm:cxn modelId="{64A00AB6-C2B2-4D01-8549-EBB2540CC176}" type="presParOf" srcId="{B5DA35C5-2425-4079-8F61-6DE49E2C8D2F}" destId="{EDF63349-0408-483A-AF88-EA03D18BCA4F}" srcOrd="7" destOrd="0" presId="urn:microsoft.com/office/officeart/2005/8/layout/list1"/>
    <dgm:cxn modelId="{DA8052A3-3D04-489E-A83A-0F0D3A3F707F}" type="presParOf" srcId="{B5DA35C5-2425-4079-8F61-6DE49E2C8D2F}" destId="{CE1927FD-5708-4016-A5B7-1C27988DF032}" srcOrd="8" destOrd="0" presId="urn:microsoft.com/office/officeart/2005/8/layout/list1"/>
    <dgm:cxn modelId="{E47994AC-AFA6-427C-AA0C-CB0E5358AEED}" type="presParOf" srcId="{CE1927FD-5708-4016-A5B7-1C27988DF032}" destId="{5ECBBACB-0A28-4C7B-B910-5AE0EBCA26CF}" srcOrd="0" destOrd="0" presId="urn:microsoft.com/office/officeart/2005/8/layout/list1"/>
    <dgm:cxn modelId="{DD2F5222-C39A-434E-8190-E0DA0CC5D359}" type="presParOf" srcId="{CE1927FD-5708-4016-A5B7-1C27988DF032}" destId="{F538ACCC-59AB-48C8-AEEA-607C8E6F61FD}" srcOrd="1" destOrd="0" presId="urn:microsoft.com/office/officeart/2005/8/layout/list1"/>
    <dgm:cxn modelId="{29829AF9-6985-4334-BF25-F49546193B19}" type="presParOf" srcId="{B5DA35C5-2425-4079-8F61-6DE49E2C8D2F}" destId="{36436F71-AE57-43C1-9100-AD620EA69370}" srcOrd="9" destOrd="0" presId="urn:microsoft.com/office/officeart/2005/8/layout/list1"/>
    <dgm:cxn modelId="{085B3EE8-321A-415C-BD52-077A27497895}" type="presParOf" srcId="{B5DA35C5-2425-4079-8F61-6DE49E2C8D2F}" destId="{CB18B4C4-B8FA-47E3-9648-E9C52F18A3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36663-5538-4E12-A503-10A75CD5FED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22834B-1ECA-4005-8D72-A2633E6B4675}">
      <dgm:prSet/>
      <dgm:spPr/>
      <dgm:t>
        <a:bodyPr/>
        <a:lstStyle/>
        <a:p>
          <a:r>
            <a:rPr lang="es-CL"/>
            <a:t>Se hace efectiva en personas naturales </a:t>
          </a:r>
          <a:endParaRPr lang="en-US"/>
        </a:p>
      </dgm:t>
    </dgm:pt>
    <dgm:pt modelId="{DB4BAACA-E948-4374-9D0A-EDF3B63B5606}" type="parTrans" cxnId="{88348414-9E1C-4662-A484-3FD0C4DDE330}">
      <dgm:prSet/>
      <dgm:spPr/>
      <dgm:t>
        <a:bodyPr/>
        <a:lstStyle/>
        <a:p>
          <a:endParaRPr lang="en-US"/>
        </a:p>
      </dgm:t>
    </dgm:pt>
    <dgm:pt modelId="{1A678FA3-A37B-4330-9841-5C0C4ACEA2A3}" type="sibTrans" cxnId="{88348414-9E1C-4662-A484-3FD0C4DDE330}">
      <dgm:prSet/>
      <dgm:spPr/>
      <dgm:t>
        <a:bodyPr/>
        <a:lstStyle/>
        <a:p>
          <a:endParaRPr lang="en-US"/>
        </a:p>
      </dgm:t>
    </dgm:pt>
    <dgm:pt modelId="{EB6FF0F4-A210-4EC1-82EF-2338B0179936}">
      <dgm:prSet/>
      <dgm:spPr/>
      <dgm:t>
        <a:bodyPr/>
        <a:lstStyle/>
        <a:p>
          <a:r>
            <a:rPr lang="es-CL"/>
            <a:t>Sanción (pena), impuesta a conducta descrita en CP</a:t>
          </a:r>
          <a:endParaRPr lang="en-US"/>
        </a:p>
      </dgm:t>
    </dgm:pt>
    <dgm:pt modelId="{0A0AD7BE-A199-4E29-AFA2-151FACEA3DD8}" type="parTrans" cxnId="{9E6B2BB0-A0DE-47D3-B451-E0B4039C9A1A}">
      <dgm:prSet/>
      <dgm:spPr/>
      <dgm:t>
        <a:bodyPr/>
        <a:lstStyle/>
        <a:p>
          <a:endParaRPr lang="en-US"/>
        </a:p>
      </dgm:t>
    </dgm:pt>
    <dgm:pt modelId="{0D75CA72-5F75-4EA1-ADDA-AEFA6F8F28F5}" type="sibTrans" cxnId="{9E6B2BB0-A0DE-47D3-B451-E0B4039C9A1A}">
      <dgm:prSet/>
      <dgm:spPr/>
      <dgm:t>
        <a:bodyPr/>
        <a:lstStyle/>
        <a:p>
          <a:endParaRPr lang="en-US"/>
        </a:p>
      </dgm:t>
    </dgm:pt>
    <dgm:pt modelId="{E2EDD8D4-045B-48BE-81B8-59C45E3BFDE3}">
      <dgm:prSet/>
      <dgm:spPr/>
      <dgm:t>
        <a:bodyPr/>
        <a:lstStyle/>
        <a:p>
          <a:r>
            <a:rPr lang="es-CL"/>
            <a:t>Procedimiento oral, público, contradictorio.</a:t>
          </a:r>
          <a:endParaRPr lang="en-US"/>
        </a:p>
      </dgm:t>
    </dgm:pt>
    <dgm:pt modelId="{C87F79D3-C2A1-4864-A6EE-A2A2D4A75584}" type="parTrans" cxnId="{247EFF72-55F5-4C57-A548-A9848093D88F}">
      <dgm:prSet/>
      <dgm:spPr/>
      <dgm:t>
        <a:bodyPr/>
        <a:lstStyle/>
        <a:p>
          <a:endParaRPr lang="en-US"/>
        </a:p>
      </dgm:t>
    </dgm:pt>
    <dgm:pt modelId="{E9445BDA-C1B2-42E2-B5E1-2160F55A51AD}" type="sibTrans" cxnId="{247EFF72-55F5-4C57-A548-A9848093D88F}">
      <dgm:prSet/>
      <dgm:spPr/>
      <dgm:t>
        <a:bodyPr/>
        <a:lstStyle/>
        <a:p>
          <a:endParaRPr lang="en-US"/>
        </a:p>
      </dgm:t>
    </dgm:pt>
    <dgm:pt modelId="{E5EEE7C3-9600-49BE-A351-F4F506AE76D5}">
      <dgm:prSet/>
      <dgm:spPr/>
      <dgm:t>
        <a:bodyPr/>
        <a:lstStyle/>
        <a:p>
          <a:r>
            <a:rPr lang="es-CL"/>
            <a:t>Impulsado por MP</a:t>
          </a:r>
          <a:endParaRPr lang="en-US"/>
        </a:p>
      </dgm:t>
    </dgm:pt>
    <dgm:pt modelId="{05EF59FE-2A5F-424E-9764-AEA69E60B1DF}" type="parTrans" cxnId="{24EFBE33-D11B-4F45-A812-90D05A437BF6}">
      <dgm:prSet/>
      <dgm:spPr/>
      <dgm:t>
        <a:bodyPr/>
        <a:lstStyle/>
        <a:p>
          <a:endParaRPr lang="en-US"/>
        </a:p>
      </dgm:t>
    </dgm:pt>
    <dgm:pt modelId="{1FE30703-F6F2-4F13-946C-104AD8B24C90}" type="sibTrans" cxnId="{24EFBE33-D11B-4F45-A812-90D05A437BF6}">
      <dgm:prSet/>
      <dgm:spPr/>
      <dgm:t>
        <a:bodyPr/>
        <a:lstStyle/>
        <a:p>
          <a:endParaRPr lang="en-US"/>
        </a:p>
      </dgm:t>
    </dgm:pt>
    <dgm:pt modelId="{A3693948-9508-4067-AAA8-6591B3AFA029}" type="pres">
      <dgm:prSet presAssocID="{12536663-5538-4E12-A503-10A75CD5FED2}" presName="linear" presStyleCnt="0">
        <dgm:presLayoutVars>
          <dgm:animLvl val="lvl"/>
          <dgm:resizeHandles val="exact"/>
        </dgm:presLayoutVars>
      </dgm:prSet>
      <dgm:spPr/>
    </dgm:pt>
    <dgm:pt modelId="{094B6E29-5C0D-444C-830B-79A266EF9A33}" type="pres">
      <dgm:prSet presAssocID="{8F22834B-1ECA-4005-8D72-A2633E6B46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5206A52-2125-410E-AEA0-8AA51FB5637F}" type="pres">
      <dgm:prSet presAssocID="{1A678FA3-A37B-4330-9841-5C0C4ACEA2A3}" presName="spacer" presStyleCnt="0"/>
      <dgm:spPr/>
    </dgm:pt>
    <dgm:pt modelId="{ABE20196-93F8-467E-AB0E-B97F7D675473}" type="pres">
      <dgm:prSet presAssocID="{EB6FF0F4-A210-4EC1-82EF-2338B01799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3FE4FC4-3327-4EBF-8CE2-CBCE90112FF1}" type="pres">
      <dgm:prSet presAssocID="{0D75CA72-5F75-4EA1-ADDA-AEFA6F8F28F5}" presName="spacer" presStyleCnt="0"/>
      <dgm:spPr/>
    </dgm:pt>
    <dgm:pt modelId="{4E890265-BD30-4F27-B7AE-EA60E0E8B64C}" type="pres">
      <dgm:prSet presAssocID="{E2EDD8D4-045B-48BE-81B8-59C45E3BFD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DAE00F-F08D-4853-98EF-F650F0120A0E}" type="pres">
      <dgm:prSet presAssocID="{E9445BDA-C1B2-42E2-B5E1-2160F55A51AD}" presName="spacer" presStyleCnt="0"/>
      <dgm:spPr/>
    </dgm:pt>
    <dgm:pt modelId="{5F55F6EB-B38F-4BB8-9873-A9E203FA3096}" type="pres">
      <dgm:prSet presAssocID="{E5EEE7C3-9600-49BE-A351-F4F506AE76D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8348414-9E1C-4662-A484-3FD0C4DDE330}" srcId="{12536663-5538-4E12-A503-10A75CD5FED2}" destId="{8F22834B-1ECA-4005-8D72-A2633E6B4675}" srcOrd="0" destOrd="0" parTransId="{DB4BAACA-E948-4374-9D0A-EDF3B63B5606}" sibTransId="{1A678FA3-A37B-4330-9841-5C0C4ACEA2A3}"/>
    <dgm:cxn modelId="{24EFBE33-D11B-4F45-A812-90D05A437BF6}" srcId="{12536663-5538-4E12-A503-10A75CD5FED2}" destId="{E5EEE7C3-9600-49BE-A351-F4F506AE76D5}" srcOrd="3" destOrd="0" parTransId="{05EF59FE-2A5F-424E-9764-AEA69E60B1DF}" sibTransId="{1FE30703-F6F2-4F13-946C-104AD8B24C90}"/>
    <dgm:cxn modelId="{F657F147-F7AE-439C-B761-EECB807A9796}" type="presOf" srcId="{8F22834B-1ECA-4005-8D72-A2633E6B4675}" destId="{094B6E29-5C0D-444C-830B-79A266EF9A33}" srcOrd="0" destOrd="0" presId="urn:microsoft.com/office/officeart/2005/8/layout/vList2"/>
    <dgm:cxn modelId="{247EFF72-55F5-4C57-A548-A9848093D88F}" srcId="{12536663-5538-4E12-A503-10A75CD5FED2}" destId="{E2EDD8D4-045B-48BE-81B8-59C45E3BFDE3}" srcOrd="2" destOrd="0" parTransId="{C87F79D3-C2A1-4864-A6EE-A2A2D4A75584}" sibTransId="{E9445BDA-C1B2-42E2-B5E1-2160F55A51AD}"/>
    <dgm:cxn modelId="{EFF1A7A6-BFDF-46A9-90A7-4208F3F5219A}" type="presOf" srcId="{E2EDD8D4-045B-48BE-81B8-59C45E3BFDE3}" destId="{4E890265-BD30-4F27-B7AE-EA60E0E8B64C}" srcOrd="0" destOrd="0" presId="urn:microsoft.com/office/officeart/2005/8/layout/vList2"/>
    <dgm:cxn modelId="{9E6B2BB0-A0DE-47D3-B451-E0B4039C9A1A}" srcId="{12536663-5538-4E12-A503-10A75CD5FED2}" destId="{EB6FF0F4-A210-4EC1-82EF-2338B0179936}" srcOrd="1" destOrd="0" parTransId="{0A0AD7BE-A199-4E29-AFA2-151FACEA3DD8}" sibTransId="{0D75CA72-5F75-4EA1-ADDA-AEFA6F8F28F5}"/>
    <dgm:cxn modelId="{90D134D1-0B36-4CFE-BE39-05FC275C35F0}" type="presOf" srcId="{12536663-5538-4E12-A503-10A75CD5FED2}" destId="{A3693948-9508-4067-AAA8-6591B3AFA029}" srcOrd="0" destOrd="0" presId="urn:microsoft.com/office/officeart/2005/8/layout/vList2"/>
    <dgm:cxn modelId="{D7D896E5-7994-4409-8C25-E714F501C80C}" type="presOf" srcId="{E5EEE7C3-9600-49BE-A351-F4F506AE76D5}" destId="{5F55F6EB-B38F-4BB8-9873-A9E203FA3096}" srcOrd="0" destOrd="0" presId="urn:microsoft.com/office/officeart/2005/8/layout/vList2"/>
    <dgm:cxn modelId="{2FB989ED-79A7-4486-8653-AD69555F6BAD}" type="presOf" srcId="{EB6FF0F4-A210-4EC1-82EF-2338B0179936}" destId="{ABE20196-93F8-467E-AB0E-B97F7D675473}" srcOrd="0" destOrd="0" presId="urn:microsoft.com/office/officeart/2005/8/layout/vList2"/>
    <dgm:cxn modelId="{28669630-92AC-4F33-BD72-A9D886CAD0E5}" type="presParOf" srcId="{A3693948-9508-4067-AAA8-6591B3AFA029}" destId="{094B6E29-5C0D-444C-830B-79A266EF9A33}" srcOrd="0" destOrd="0" presId="urn:microsoft.com/office/officeart/2005/8/layout/vList2"/>
    <dgm:cxn modelId="{A1181C78-9FEA-4AFB-8DB3-7A7B1A67DF5A}" type="presParOf" srcId="{A3693948-9508-4067-AAA8-6591B3AFA029}" destId="{35206A52-2125-410E-AEA0-8AA51FB5637F}" srcOrd="1" destOrd="0" presId="urn:microsoft.com/office/officeart/2005/8/layout/vList2"/>
    <dgm:cxn modelId="{AD5F7C7C-1C6E-47E0-A696-B305897C96C5}" type="presParOf" srcId="{A3693948-9508-4067-AAA8-6591B3AFA029}" destId="{ABE20196-93F8-467E-AB0E-B97F7D675473}" srcOrd="2" destOrd="0" presId="urn:microsoft.com/office/officeart/2005/8/layout/vList2"/>
    <dgm:cxn modelId="{5BD35427-99CD-4FB9-80DE-3F62345637FF}" type="presParOf" srcId="{A3693948-9508-4067-AAA8-6591B3AFA029}" destId="{F3FE4FC4-3327-4EBF-8CE2-CBCE90112FF1}" srcOrd="3" destOrd="0" presId="urn:microsoft.com/office/officeart/2005/8/layout/vList2"/>
    <dgm:cxn modelId="{6AB52FD5-69FF-4F7A-94DB-A20DC6CED643}" type="presParOf" srcId="{A3693948-9508-4067-AAA8-6591B3AFA029}" destId="{4E890265-BD30-4F27-B7AE-EA60E0E8B64C}" srcOrd="4" destOrd="0" presId="urn:microsoft.com/office/officeart/2005/8/layout/vList2"/>
    <dgm:cxn modelId="{021AE81F-926B-4B7F-B9B6-F03706831249}" type="presParOf" srcId="{A3693948-9508-4067-AAA8-6591B3AFA029}" destId="{24DAE00F-F08D-4853-98EF-F650F0120A0E}" srcOrd="5" destOrd="0" presId="urn:microsoft.com/office/officeart/2005/8/layout/vList2"/>
    <dgm:cxn modelId="{34C6866D-F27F-4CB4-8FDB-CE854B8F332B}" type="presParOf" srcId="{A3693948-9508-4067-AAA8-6591B3AFA029}" destId="{5F55F6EB-B38F-4BB8-9873-A9E203FA309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690E8C-ABB2-4304-8F6F-C1D5F1D5715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00DE4B7F-7CD6-4331-8589-61DC5829EC8B}">
      <dgm:prSet/>
      <dgm:spPr/>
      <dgm:t>
        <a:bodyPr/>
        <a:lstStyle/>
        <a:p>
          <a:r>
            <a:rPr lang="es-CL"/>
            <a:t>Se hace efectiva en personas naturales y jurídicas</a:t>
          </a:r>
          <a:endParaRPr lang="en-US"/>
        </a:p>
      </dgm:t>
    </dgm:pt>
    <dgm:pt modelId="{098EAA53-FEAD-4C17-BD79-C43515DB6145}" type="parTrans" cxnId="{2B335E9C-DDDC-4A2C-948A-268B17D0A916}">
      <dgm:prSet/>
      <dgm:spPr/>
      <dgm:t>
        <a:bodyPr/>
        <a:lstStyle/>
        <a:p>
          <a:endParaRPr lang="en-US"/>
        </a:p>
      </dgm:t>
    </dgm:pt>
    <dgm:pt modelId="{6A0F25E6-472D-47E4-B8C1-F88B81658F80}" type="sibTrans" cxnId="{2B335E9C-DDDC-4A2C-948A-268B17D0A916}">
      <dgm:prSet/>
      <dgm:spPr/>
      <dgm:t>
        <a:bodyPr/>
        <a:lstStyle/>
        <a:p>
          <a:endParaRPr lang="en-US"/>
        </a:p>
      </dgm:t>
    </dgm:pt>
    <dgm:pt modelId="{EA4A195C-7C8B-4FA6-A86C-4C79E4A72737}">
      <dgm:prSet/>
      <dgm:spPr/>
      <dgm:t>
        <a:bodyPr/>
        <a:lstStyle/>
        <a:p>
          <a:r>
            <a:rPr lang="es-CL"/>
            <a:t>Obligación de indemnizar un daño</a:t>
          </a:r>
          <a:endParaRPr lang="en-US"/>
        </a:p>
      </dgm:t>
    </dgm:pt>
    <dgm:pt modelId="{6166FF7F-DE3D-4921-AD29-6342F99D9278}" type="parTrans" cxnId="{B0EEFAA2-9E8C-44B3-AF6F-33020442A3D9}">
      <dgm:prSet/>
      <dgm:spPr/>
      <dgm:t>
        <a:bodyPr/>
        <a:lstStyle/>
        <a:p>
          <a:endParaRPr lang="en-US"/>
        </a:p>
      </dgm:t>
    </dgm:pt>
    <dgm:pt modelId="{61DC17B4-6247-4C31-8630-1B97DAC9B6EA}" type="sibTrans" cxnId="{B0EEFAA2-9E8C-44B3-AF6F-33020442A3D9}">
      <dgm:prSet/>
      <dgm:spPr/>
      <dgm:t>
        <a:bodyPr/>
        <a:lstStyle/>
        <a:p>
          <a:endParaRPr lang="en-US"/>
        </a:p>
      </dgm:t>
    </dgm:pt>
    <dgm:pt modelId="{2E147C2B-3EF2-4E00-BA1D-16841489802A}">
      <dgm:prSet/>
      <dgm:spPr/>
      <dgm:t>
        <a:bodyPr/>
        <a:lstStyle/>
        <a:p>
          <a:r>
            <a:rPr lang="es-CL"/>
            <a:t>Procedimiento escrito</a:t>
          </a:r>
          <a:endParaRPr lang="en-US"/>
        </a:p>
      </dgm:t>
    </dgm:pt>
    <dgm:pt modelId="{F9C70850-600B-4807-9660-D905B88245AD}" type="parTrans" cxnId="{9ED15BA1-3E12-46EB-AB4A-6728415073D1}">
      <dgm:prSet/>
      <dgm:spPr/>
      <dgm:t>
        <a:bodyPr/>
        <a:lstStyle/>
        <a:p>
          <a:endParaRPr lang="en-US"/>
        </a:p>
      </dgm:t>
    </dgm:pt>
    <dgm:pt modelId="{95603142-5CF9-4EBC-AB0A-ED9742266CED}" type="sibTrans" cxnId="{9ED15BA1-3E12-46EB-AB4A-6728415073D1}">
      <dgm:prSet/>
      <dgm:spPr/>
      <dgm:t>
        <a:bodyPr/>
        <a:lstStyle/>
        <a:p>
          <a:endParaRPr lang="en-US"/>
        </a:p>
      </dgm:t>
    </dgm:pt>
    <dgm:pt modelId="{899F11C6-301C-4A4D-A2C3-457C1A35228C}">
      <dgm:prSet/>
      <dgm:spPr/>
      <dgm:t>
        <a:bodyPr/>
        <a:lstStyle/>
        <a:p>
          <a:r>
            <a:rPr lang="es-CL"/>
            <a:t>Impulsado por las partes</a:t>
          </a:r>
          <a:endParaRPr lang="en-US"/>
        </a:p>
      </dgm:t>
    </dgm:pt>
    <dgm:pt modelId="{57E67406-29D4-4CD8-94B8-0B180CDC93BB}" type="parTrans" cxnId="{5BCC29BD-B71E-4C1C-8291-0C97C72EEA00}">
      <dgm:prSet/>
      <dgm:spPr/>
      <dgm:t>
        <a:bodyPr/>
        <a:lstStyle/>
        <a:p>
          <a:endParaRPr lang="en-US"/>
        </a:p>
      </dgm:t>
    </dgm:pt>
    <dgm:pt modelId="{F372F2AF-BD72-48C2-AA9B-00DF6A1F5EF5}" type="sibTrans" cxnId="{5BCC29BD-B71E-4C1C-8291-0C97C72EEA00}">
      <dgm:prSet/>
      <dgm:spPr/>
      <dgm:t>
        <a:bodyPr/>
        <a:lstStyle/>
        <a:p>
          <a:endParaRPr lang="en-US"/>
        </a:p>
      </dgm:t>
    </dgm:pt>
    <dgm:pt modelId="{FD36C942-1CA7-4733-8083-17C34F7F37BB}" type="pres">
      <dgm:prSet presAssocID="{BA690E8C-ABB2-4304-8F6F-C1D5F1D57157}" presName="root" presStyleCnt="0">
        <dgm:presLayoutVars>
          <dgm:dir/>
          <dgm:resizeHandles val="exact"/>
        </dgm:presLayoutVars>
      </dgm:prSet>
      <dgm:spPr/>
    </dgm:pt>
    <dgm:pt modelId="{2AD82E21-1825-41F6-8A0D-F9FC336892B5}" type="pres">
      <dgm:prSet presAssocID="{00DE4B7F-7CD6-4331-8589-61DC5829EC8B}" presName="compNode" presStyleCnt="0"/>
      <dgm:spPr/>
    </dgm:pt>
    <dgm:pt modelId="{15CEA793-77F6-48D6-94C4-FD34AFC6470E}" type="pres">
      <dgm:prSet presAssocID="{00DE4B7F-7CD6-4331-8589-61DC5829EC8B}" presName="bgRect" presStyleLbl="bgShp" presStyleIdx="0" presStyleCnt="4"/>
      <dgm:spPr/>
    </dgm:pt>
    <dgm:pt modelId="{C58B15DA-57FC-41E2-9F81-A1389DA7935B}" type="pres">
      <dgm:prSet presAssocID="{00DE4B7F-7CD6-4331-8589-61DC5829EC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423E3C0C-0B06-462D-A42A-D35AC948F6DE}" type="pres">
      <dgm:prSet presAssocID="{00DE4B7F-7CD6-4331-8589-61DC5829EC8B}" presName="spaceRect" presStyleCnt="0"/>
      <dgm:spPr/>
    </dgm:pt>
    <dgm:pt modelId="{120CC368-BE3A-4BB7-93F1-844859541AB0}" type="pres">
      <dgm:prSet presAssocID="{00DE4B7F-7CD6-4331-8589-61DC5829EC8B}" presName="parTx" presStyleLbl="revTx" presStyleIdx="0" presStyleCnt="4">
        <dgm:presLayoutVars>
          <dgm:chMax val="0"/>
          <dgm:chPref val="0"/>
        </dgm:presLayoutVars>
      </dgm:prSet>
      <dgm:spPr/>
    </dgm:pt>
    <dgm:pt modelId="{34A03534-FC6B-4E52-A25F-3BB7A16B4BDE}" type="pres">
      <dgm:prSet presAssocID="{6A0F25E6-472D-47E4-B8C1-F88B81658F80}" presName="sibTrans" presStyleCnt="0"/>
      <dgm:spPr/>
    </dgm:pt>
    <dgm:pt modelId="{CCB56F51-CA6A-4A19-AC05-4C5BB2E64CE4}" type="pres">
      <dgm:prSet presAssocID="{EA4A195C-7C8B-4FA6-A86C-4C79E4A72737}" presName="compNode" presStyleCnt="0"/>
      <dgm:spPr/>
    </dgm:pt>
    <dgm:pt modelId="{5F84B179-7ED7-4746-91D7-2E265949FE5C}" type="pres">
      <dgm:prSet presAssocID="{EA4A195C-7C8B-4FA6-A86C-4C79E4A72737}" presName="bgRect" presStyleLbl="bgShp" presStyleIdx="1" presStyleCnt="4"/>
      <dgm:spPr/>
    </dgm:pt>
    <dgm:pt modelId="{1FAD9684-43D0-434B-99CF-CD3CB57ABCC5}" type="pres">
      <dgm:prSet presAssocID="{EA4A195C-7C8B-4FA6-A86C-4C79E4A727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47A019BF-E255-4680-96B7-FD1AE76E3DCA}" type="pres">
      <dgm:prSet presAssocID="{EA4A195C-7C8B-4FA6-A86C-4C79E4A72737}" presName="spaceRect" presStyleCnt="0"/>
      <dgm:spPr/>
    </dgm:pt>
    <dgm:pt modelId="{91CC6CAE-C055-4D26-BB00-E66779F19E0C}" type="pres">
      <dgm:prSet presAssocID="{EA4A195C-7C8B-4FA6-A86C-4C79E4A72737}" presName="parTx" presStyleLbl="revTx" presStyleIdx="1" presStyleCnt="4">
        <dgm:presLayoutVars>
          <dgm:chMax val="0"/>
          <dgm:chPref val="0"/>
        </dgm:presLayoutVars>
      </dgm:prSet>
      <dgm:spPr/>
    </dgm:pt>
    <dgm:pt modelId="{DCB69788-24EE-494B-A01A-EF6549AB53E4}" type="pres">
      <dgm:prSet presAssocID="{61DC17B4-6247-4C31-8630-1B97DAC9B6EA}" presName="sibTrans" presStyleCnt="0"/>
      <dgm:spPr/>
    </dgm:pt>
    <dgm:pt modelId="{55C19B56-BC53-472B-8DDF-8DBF21DC46C7}" type="pres">
      <dgm:prSet presAssocID="{2E147C2B-3EF2-4E00-BA1D-16841489802A}" presName="compNode" presStyleCnt="0"/>
      <dgm:spPr/>
    </dgm:pt>
    <dgm:pt modelId="{D4B2D8F5-97CC-4477-92A1-1459AA989EBB}" type="pres">
      <dgm:prSet presAssocID="{2E147C2B-3EF2-4E00-BA1D-16841489802A}" presName="bgRect" presStyleLbl="bgShp" presStyleIdx="2" presStyleCnt="4"/>
      <dgm:spPr/>
    </dgm:pt>
    <dgm:pt modelId="{61CB0779-A8AC-42A9-9502-FB54C9852E50}" type="pres">
      <dgm:prSet presAssocID="{2E147C2B-3EF2-4E00-BA1D-1684148980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926BD1F-4506-49BD-A4A9-B745DDE776FB}" type="pres">
      <dgm:prSet presAssocID="{2E147C2B-3EF2-4E00-BA1D-16841489802A}" presName="spaceRect" presStyleCnt="0"/>
      <dgm:spPr/>
    </dgm:pt>
    <dgm:pt modelId="{E96F86FD-13BA-4DE7-8E4B-F385D094515D}" type="pres">
      <dgm:prSet presAssocID="{2E147C2B-3EF2-4E00-BA1D-16841489802A}" presName="parTx" presStyleLbl="revTx" presStyleIdx="2" presStyleCnt="4">
        <dgm:presLayoutVars>
          <dgm:chMax val="0"/>
          <dgm:chPref val="0"/>
        </dgm:presLayoutVars>
      </dgm:prSet>
      <dgm:spPr/>
    </dgm:pt>
    <dgm:pt modelId="{2830D1F0-17D4-4CC0-BBBD-373BCADF7ACE}" type="pres">
      <dgm:prSet presAssocID="{95603142-5CF9-4EBC-AB0A-ED9742266CED}" presName="sibTrans" presStyleCnt="0"/>
      <dgm:spPr/>
    </dgm:pt>
    <dgm:pt modelId="{E83FC636-412E-4487-BB16-3D566D81FAE9}" type="pres">
      <dgm:prSet presAssocID="{899F11C6-301C-4A4D-A2C3-457C1A35228C}" presName="compNode" presStyleCnt="0"/>
      <dgm:spPr/>
    </dgm:pt>
    <dgm:pt modelId="{FD1E2475-9C10-4F01-B298-928E98A62A65}" type="pres">
      <dgm:prSet presAssocID="{899F11C6-301C-4A4D-A2C3-457C1A35228C}" presName="bgRect" presStyleLbl="bgShp" presStyleIdx="3" presStyleCnt="4"/>
      <dgm:spPr/>
    </dgm:pt>
    <dgm:pt modelId="{9A588159-D370-4F22-BE98-6320E5EC7F9C}" type="pres">
      <dgm:prSet presAssocID="{899F11C6-301C-4A4D-A2C3-457C1A35228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E36D6D43-E8A0-4496-AEA9-D02E468170DA}" type="pres">
      <dgm:prSet presAssocID="{899F11C6-301C-4A4D-A2C3-457C1A35228C}" presName="spaceRect" presStyleCnt="0"/>
      <dgm:spPr/>
    </dgm:pt>
    <dgm:pt modelId="{3223291E-55EF-4A5F-B5E8-8DEFEBB18585}" type="pres">
      <dgm:prSet presAssocID="{899F11C6-301C-4A4D-A2C3-457C1A3522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CD5190D-B458-46E2-A51C-223896087BD5}" type="presOf" srcId="{899F11C6-301C-4A4D-A2C3-457C1A35228C}" destId="{3223291E-55EF-4A5F-B5E8-8DEFEBB18585}" srcOrd="0" destOrd="0" presId="urn:microsoft.com/office/officeart/2018/2/layout/IconVerticalSolidList"/>
    <dgm:cxn modelId="{38433210-0372-4AD1-B780-E82B9B1B4244}" type="presOf" srcId="{BA690E8C-ABB2-4304-8F6F-C1D5F1D57157}" destId="{FD36C942-1CA7-4733-8083-17C34F7F37BB}" srcOrd="0" destOrd="0" presId="urn:microsoft.com/office/officeart/2018/2/layout/IconVerticalSolidList"/>
    <dgm:cxn modelId="{87C37074-D46F-4134-BB7E-52216BC19AEC}" type="presOf" srcId="{00DE4B7F-7CD6-4331-8589-61DC5829EC8B}" destId="{120CC368-BE3A-4BB7-93F1-844859541AB0}" srcOrd="0" destOrd="0" presId="urn:microsoft.com/office/officeart/2018/2/layout/IconVerticalSolidList"/>
    <dgm:cxn modelId="{D7B3A988-76E3-4414-A3F2-39EB8161BC08}" type="presOf" srcId="{2E147C2B-3EF2-4E00-BA1D-16841489802A}" destId="{E96F86FD-13BA-4DE7-8E4B-F385D094515D}" srcOrd="0" destOrd="0" presId="urn:microsoft.com/office/officeart/2018/2/layout/IconVerticalSolidList"/>
    <dgm:cxn modelId="{2B335E9C-DDDC-4A2C-948A-268B17D0A916}" srcId="{BA690E8C-ABB2-4304-8F6F-C1D5F1D57157}" destId="{00DE4B7F-7CD6-4331-8589-61DC5829EC8B}" srcOrd="0" destOrd="0" parTransId="{098EAA53-FEAD-4C17-BD79-C43515DB6145}" sibTransId="{6A0F25E6-472D-47E4-B8C1-F88B81658F80}"/>
    <dgm:cxn modelId="{003032A1-5BB8-45DD-9E4C-9A0316A15A5B}" type="presOf" srcId="{EA4A195C-7C8B-4FA6-A86C-4C79E4A72737}" destId="{91CC6CAE-C055-4D26-BB00-E66779F19E0C}" srcOrd="0" destOrd="0" presId="urn:microsoft.com/office/officeart/2018/2/layout/IconVerticalSolidList"/>
    <dgm:cxn modelId="{9ED15BA1-3E12-46EB-AB4A-6728415073D1}" srcId="{BA690E8C-ABB2-4304-8F6F-C1D5F1D57157}" destId="{2E147C2B-3EF2-4E00-BA1D-16841489802A}" srcOrd="2" destOrd="0" parTransId="{F9C70850-600B-4807-9660-D905B88245AD}" sibTransId="{95603142-5CF9-4EBC-AB0A-ED9742266CED}"/>
    <dgm:cxn modelId="{B0EEFAA2-9E8C-44B3-AF6F-33020442A3D9}" srcId="{BA690E8C-ABB2-4304-8F6F-C1D5F1D57157}" destId="{EA4A195C-7C8B-4FA6-A86C-4C79E4A72737}" srcOrd="1" destOrd="0" parTransId="{6166FF7F-DE3D-4921-AD29-6342F99D9278}" sibTransId="{61DC17B4-6247-4C31-8630-1B97DAC9B6EA}"/>
    <dgm:cxn modelId="{5BCC29BD-B71E-4C1C-8291-0C97C72EEA00}" srcId="{BA690E8C-ABB2-4304-8F6F-C1D5F1D57157}" destId="{899F11C6-301C-4A4D-A2C3-457C1A35228C}" srcOrd="3" destOrd="0" parTransId="{57E67406-29D4-4CD8-94B8-0B180CDC93BB}" sibTransId="{F372F2AF-BD72-48C2-AA9B-00DF6A1F5EF5}"/>
    <dgm:cxn modelId="{562B08BF-2A99-45B2-A235-802C80E1DD9C}" type="presParOf" srcId="{FD36C942-1CA7-4733-8083-17C34F7F37BB}" destId="{2AD82E21-1825-41F6-8A0D-F9FC336892B5}" srcOrd="0" destOrd="0" presId="urn:microsoft.com/office/officeart/2018/2/layout/IconVerticalSolidList"/>
    <dgm:cxn modelId="{6EEA7C63-5D0A-4C22-B1CB-D6B643E400E7}" type="presParOf" srcId="{2AD82E21-1825-41F6-8A0D-F9FC336892B5}" destId="{15CEA793-77F6-48D6-94C4-FD34AFC6470E}" srcOrd="0" destOrd="0" presId="urn:microsoft.com/office/officeart/2018/2/layout/IconVerticalSolidList"/>
    <dgm:cxn modelId="{9D63155B-2017-439E-A3B3-7493B9496455}" type="presParOf" srcId="{2AD82E21-1825-41F6-8A0D-F9FC336892B5}" destId="{C58B15DA-57FC-41E2-9F81-A1389DA7935B}" srcOrd="1" destOrd="0" presId="urn:microsoft.com/office/officeart/2018/2/layout/IconVerticalSolidList"/>
    <dgm:cxn modelId="{411C0571-C939-46C1-A1AD-4F1160B0D7E9}" type="presParOf" srcId="{2AD82E21-1825-41F6-8A0D-F9FC336892B5}" destId="{423E3C0C-0B06-462D-A42A-D35AC948F6DE}" srcOrd="2" destOrd="0" presId="urn:microsoft.com/office/officeart/2018/2/layout/IconVerticalSolidList"/>
    <dgm:cxn modelId="{0C0C4A54-2B8D-491C-99F9-EF9FD300A3FC}" type="presParOf" srcId="{2AD82E21-1825-41F6-8A0D-F9FC336892B5}" destId="{120CC368-BE3A-4BB7-93F1-844859541AB0}" srcOrd="3" destOrd="0" presId="urn:microsoft.com/office/officeart/2018/2/layout/IconVerticalSolidList"/>
    <dgm:cxn modelId="{68B488E0-6F9E-428D-B4D2-41345156CD7A}" type="presParOf" srcId="{FD36C942-1CA7-4733-8083-17C34F7F37BB}" destId="{34A03534-FC6B-4E52-A25F-3BB7A16B4BDE}" srcOrd="1" destOrd="0" presId="urn:microsoft.com/office/officeart/2018/2/layout/IconVerticalSolidList"/>
    <dgm:cxn modelId="{04E505E9-113A-48D2-A3BD-A07D25E4D8B6}" type="presParOf" srcId="{FD36C942-1CA7-4733-8083-17C34F7F37BB}" destId="{CCB56F51-CA6A-4A19-AC05-4C5BB2E64CE4}" srcOrd="2" destOrd="0" presId="urn:microsoft.com/office/officeart/2018/2/layout/IconVerticalSolidList"/>
    <dgm:cxn modelId="{72CA2D79-80D2-4AC9-96C8-5605C2CAE8DC}" type="presParOf" srcId="{CCB56F51-CA6A-4A19-AC05-4C5BB2E64CE4}" destId="{5F84B179-7ED7-4746-91D7-2E265949FE5C}" srcOrd="0" destOrd="0" presId="urn:microsoft.com/office/officeart/2018/2/layout/IconVerticalSolidList"/>
    <dgm:cxn modelId="{3BA969D8-AE72-41B3-BC67-1A0FDBD7E7A0}" type="presParOf" srcId="{CCB56F51-CA6A-4A19-AC05-4C5BB2E64CE4}" destId="{1FAD9684-43D0-434B-99CF-CD3CB57ABCC5}" srcOrd="1" destOrd="0" presId="urn:microsoft.com/office/officeart/2018/2/layout/IconVerticalSolidList"/>
    <dgm:cxn modelId="{9965E6B4-DF49-4B42-82EE-CFE31DE44FF4}" type="presParOf" srcId="{CCB56F51-CA6A-4A19-AC05-4C5BB2E64CE4}" destId="{47A019BF-E255-4680-96B7-FD1AE76E3DCA}" srcOrd="2" destOrd="0" presId="urn:microsoft.com/office/officeart/2018/2/layout/IconVerticalSolidList"/>
    <dgm:cxn modelId="{5FEF64F6-0AF7-4FFB-A2B4-D6C3B09FFBD9}" type="presParOf" srcId="{CCB56F51-CA6A-4A19-AC05-4C5BB2E64CE4}" destId="{91CC6CAE-C055-4D26-BB00-E66779F19E0C}" srcOrd="3" destOrd="0" presId="urn:microsoft.com/office/officeart/2018/2/layout/IconVerticalSolidList"/>
    <dgm:cxn modelId="{84BE1560-63A5-4FDF-B0D4-9816826458B0}" type="presParOf" srcId="{FD36C942-1CA7-4733-8083-17C34F7F37BB}" destId="{DCB69788-24EE-494B-A01A-EF6549AB53E4}" srcOrd="3" destOrd="0" presId="urn:microsoft.com/office/officeart/2018/2/layout/IconVerticalSolidList"/>
    <dgm:cxn modelId="{B557DEA0-C5C8-4151-8BD5-67631065622E}" type="presParOf" srcId="{FD36C942-1CA7-4733-8083-17C34F7F37BB}" destId="{55C19B56-BC53-472B-8DDF-8DBF21DC46C7}" srcOrd="4" destOrd="0" presId="urn:microsoft.com/office/officeart/2018/2/layout/IconVerticalSolidList"/>
    <dgm:cxn modelId="{0D6221E6-BC4F-4C33-A8EE-92A69517EA91}" type="presParOf" srcId="{55C19B56-BC53-472B-8DDF-8DBF21DC46C7}" destId="{D4B2D8F5-97CC-4477-92A1-1459AA989EBB}" srcOrd="0" destOrd="0" presId="urn:microsoft.com/office/officeart/2018/2/layout/IconVerticalSolidList"/>
    <dgm:cxn modelId="{4C7F8335-7D22-43B8-A58E-8F6DE674B07B}" type="presParOf" srcId="{55C19B56-BC53-472B-8DDF-8DBF21DC46C7}" destId="{61CB0779-A8AC-42A9-9502-FB54C9852E50}" srcOrd="1" destOrd="0" presId="urn:microsoft.com/office/officeart/2018/2/layout/IconVerticalSolidList"/>
    <dgm:cxn modelId="{1ED62D43-FF87-4D9D-89EE-A43BA36008FB}" type="presParOf" srcId="{55C19B56-BC53-472B-8DDF-8DBF21DC46C7}" destId="{0926BD1F-4506-49BD-A4A9-B745DDE776FB}" srcOrd="2" destOrd="0" presId="urn:microsoft.com/office/officeart/2018/2/layout/IconVerticalSolidList"/>
    <dgm:cxn modelId="{FA3FAE6E-624B-47E5-9BBB-5E0263708A23}" type="presParOf" srcId="{55C19B56-BC53-472B-8DDF-8DBF21DC46C7}" destId="{E96F86FD-13BA-4DE7-8E4B-F385D094515D}" srcOrd="3" destOrd="0" presId="urn:microsoft.com/office/officeart/2018/2/layout/IconVerticalSolidList"/>
    <dgm:cxn modelId="{AEF18538-A41F-4730-8B8E-2AF53B095CF9}" type="presParOf" srcId="{FD36C942-1CA7-4733-8083-17C34F7F37BB}" destId="{2830D1F0-17D4-4CC0-BBBD-373BCADF7ACE}" srcOrd="5" destOrd="0" presId="urn:microsoft.com/office/officeart/2018/2/layout/IconVerticalSolidList"/>
    <dgm:cxn modelId="{DAC5867D-A40B-4215-908A-16DE69C0B52F}" type="presParOf" srcId="{FD36C942-1CA7-4733-8083-17C34F7F37BB}" destId="{E83FC636-412E-4487-BB16-3D566D81FAE9}" srcOrd="6" destOrd="0" presId="urn:microsoft.com/office/officeart/2018/2/layout/IconVerticalSolidList"/>
    <dgm:cxn modelId="{E889BAA0-66D4-4EB7-A3E3-24FFD91C0B3A}" type="presParOf" srcId="{E83FC636-412E-4487-BB16-3D566D81FAE9}" destId="{FD1E2475-9C10-4F01-B298-928E98A62A65}" srcOrd="0" destOrd="0" presId="urn:microsoft.com/office/officeart/2018/2/layout/IconVerticalSolidList"/>
    <dgm:cxn modelId="{3F608F96-14A6-4494-A501-407E0004FC79}" type="presParOf" srcId="{E83FC636-412E-4487-BB16-3D566D81FAE9}" destId="{9A588159-D370-4F22-BE98-6320E5EC7F9C}" srcOrd="1" destOrd="0" presId="urn:microsoft.com/office/officeart/2018/2/layout/IconVerticalSolidList"/>
    <dgm:cxn modelId="{BAE926CE-B4B1-4E6B-BD7B-E96B9259C06B}" type="presParOf" srcId="{E83FC636-412E-4487-BB16-3D566D81FAE9}" destId="{E36D6D43-E8A0-4496-AEA9-D02E468170DA}" srcOrd="2" destOrd="0" presId="urn:microsoft.com/office/officeart/2018/2/layout/IconVerticalSolidList"/>
    <dgm:cxn modelId="{7BF9E8B2-7CAB-41A5-82AA-6DED2B64660C}" type="presParOf" srcId="{E83FC636-412E-4487-BB16-3D566D81FAE9}" destId="{3223291E-55EF-4A5F-B5E8-8DEFEBB185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048F2E-994D-4924-8D4D-3057C9208F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6_2" csCatId="accent6" phldr="1"/>
      <dgm:spPr/>
      <dgm:t>
        <a:bodyPr/>
        <a:lstStyle/>
        <a:p>
          <a:endParaRPr lang="en-US"/>
        </a:p>
      </dgm:t>
    </dgm:pt>
    <dgm:pt modelId="{F5C6CBAE-D1AC-4A8C-B3D2-2C931B3160F5}">
      <dgm:prSet/>
      <dgm:spPr/>
      <dgm:t>
        <a:bodyPr/>
        <a:lstStyle/>
        <a:p>
          <a:r>
            <a:rPr lang="es-CL"/>
            <a:t>Se hace efectiva en  funcionarios públicos</a:t>
          </a:r>
          <a:endParaRPr lang="en-US"/>
        </a:p>
      </dgm:t>
    </dgm:pt>
    <dgm:pt modelId="{163A0A13-01B4-4FD3-9903-2C2A65663FFA}" type="parTrans" cxnId="{022BF7D6-02D9-45A4-BAAF-F5CC341E58FF}">
      <dgm:prSet/>
      <dgm:spPr/>
      <dgm:t>
        <a:bodyPr/>
        <a:lstStyle/>
        <a:p>
          <a:endParaRPr lang="en-US"/>
        </a:p>
      </dgm:t>
    </dgm:pt>
    <dgm:pt modelId="{ABE956BB-2BBF-4685-BCD0-88D7BD1E8240}" type="sibTrans" cxnId="{022BF7D6-02D9-45A4-BAAF-F5CC341E58FF}">
      <dgm:prSet/>
      <dgm:spPr/>
      <dgm:t>
        <a:bodyPr/>
        <a:lstStyle/>
        <a:p>
          <a:endParaRPr lang="en-US"/>
        </a:p>
      </dgm:t>
    </dgm:pt>
    <dgm:pt modelId="{9C390CED-19B3-48AF-8D21-F052F70778C8}">
      <dgm:prSet/>
      <dgm:spPr/>
      <dgm:t>
        <a:bodyPr/>
        <a:lstStyle/>
        <a:p>
          <a:r>
            <a:rPr lang="es-CL"/>
            <a:t>Incumplimiento de normas contenidas en EA</a:t>
          </a:r>
          <a:endParaRPr lang="en-US"/>
        </a:p>
      </dgm:t>
    </dgm:pt>
    <dgm:pt modelId="{3B472C6D-2A68-4265-BC39-145658415D24}" type="parTrans" cxnId="{863E9522-5951-4700-8C85-E241FAE59781}">
      <dgm:prSet/>
      <dgm:spPr/>
      <dgm:t>
        <a:bodyPr/>
        <a:lstStyle/>
        <a:p>
          <a:endParaRPr lang="en-US"/>
        </a:p>
      </dgm:t>
    </dgm:pt>
    <dgm:pt modelId="{34211CC3-C84E-4310-BAEB-8D36B02A191B}" type="sibTrans" cxnId="{863E9522-5951-4700-8C85-E241FAE59781}">
      <dgm:prSet/>
      <dgm:spPr/>
      <dgm:t>
        <a:bodyPr/>
        <a:lstStyle/>
        <a:p>
          <a:endParaRPr lang="en-US"/>
        </a:p>
      </dgm:t>
    </dgm:pt>
    <dgm:pt modelId="{803944AF-A608-4766-B3E3-10CC3F1A22A6}">
      <dgm:prSet/>
      <dgm:spPr/>
      <dgm:t>
        <a:bodyPr/>
        <a:lstStyle/>
        <a:p>
          <a:r>
            <a:rPr lang="es-CL"/>
            <a:t>Sumario Administrativo</a:t>
          </a:r>
          <a:endParaRPr lang="en-US"/>
        </a:p>
      </dgm:t>
    </dgm:pt>
    <dgm:pt modelId="{F986789D-D30C-417E-B4A4-5183836C9CD6}" type="parTrans" cxnId="{27C89C2E-7018-49B3-A373-7D861811326E}">
      <dgm:prSet/>
      <dgm:spPr/>
      <dgm:t>
        <a:bodyPr/>
        <a:lstStyle/>
        <a:p>
          <a:endParaRPr lang="en-US"/>
        </a:p>
      </dgm:t>
    </dgm:pt>
    <dgm:pt modelId="{DF6BCE35-CA2A-4D25-A348-07347451BDEE}" type="sibTrans" cxnId="{27C89C2E-7018-49B3-A373-7D861811326E}">
      <dgm:prSet/>
      <dgm:spPr/>
      <dgm:t>
        <a:bodyPr/>
        <a:lstStyle/>
        <a:p>
          <a:endParaRPr lang="en-US"/>
        </a:p>
      </dgm:t>
    </dgm:pt>
    <dgm:pt modelId="{21A12EF8-05A6-4B28-B87D-403D9A1C0802}">
      <dgm:prSet/>
      <dgm:spPr/>
      <dgm:t>
        <a:bodyPr/>
        <a:lstStyle/>
        <a:p>
          <a:r>
            <a:rPr lang="es-CL"/>
            <a:t>Procedimiento escrito</a:t>
          </a:r>
          <a:endParaRPr lang="en-US"/>
        </a:p>
      </dgm:t>
    </dgm:pt>
    <dgm:pt modelId="{829A2623-6587-4098-8F82-009F549838CB}" type="parTrans" cxnId="{C6B7D748-5960-4837-B0C8-16F9FCA764B7}">
      <dgm:prSet/>
      <dgm:spPr/>
      <dgm:t>
        <a:bodyPr/>
        <a:lstStyle/>
        <a:p>
          <a:endParaRPr lang="en-US"/>
        </a:p>
      </dgm:t>
    </dgm:pt>
    <dgm:pt modelId="{6A914762-8E67-412E-BADB-D06F27F7C53E}" type="sibTrans" cxnId="{C6B7D748-5960-4837-B0C8-16F9FCA764B7}">
      <dgm:prSet/>
      <dgm:spPr/>
      <dgm:t>
        <a:bodyPr/>
        <a:lstStyle/>
        <a:p>
          <a:endParaRPr lang="en-US"/>
        </a:p>
      </dgm:t>
    </dgm:pt>
    <dgm:pt modelId="{68DF9196-38A5-419C-9339-C8FEEFC9458C}" type="pres">
      <dgm:prSet presAssocID="{AD048F2E-994D-4924-8D4D-3057C9208F9A}" presName="root" presStyleCnt="0">
        <dgm:presLayoutVars>
          <dgm:dir/>
          <dgm:resizeHandles val="exact"/>
        </dgm:presLayoutVars>
      </dgm:prSet>
      <dgm:spPr/>
    </dgm:pt>
    <dgm:pt modelId="{43AE214F-499F-4A8A-945D-56B9B4A72C4C}" type="pres">
      <dgm:prSet presAssocID="{F5C6CBAE-D1AC-4A8C-B3D2-2C931B3160F5}" presName="compNode" presStyleCnt="0"/>
      <dgm:spPr/>
    </dgm:pt>
    <dgm:pt modelId="{9BC41A7E-3177-4358-A184-E1432DCC1D6C}" type="pres">
      <dgm:prSet presAssocID="{F5C6CBAE-D1AC-4A8C-B3D2-2C931B3160F5}" presName="bgRect" presStyleLbl="bgShp" presStyleIdx="0" presStyleCnt="4"/>
      <dgm:spPr/>
    </dgm:pt>
    <dgm:pt modelId="{EB591ECD-E360-45FE-97E9-D91FA3B36E79}" type="pres">
      <dgm:prSet presAssocID="{F5C6CBAE-D1AC-4A8C-B3D2-2C931B3160F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1DD84383-B1B7-4804-B31D-88476923DAB6}" type="pres">
      <dgm:prSet presAssocID="{F5C6CBAE-D1AC-4A8C-B3D2-2C931B3160F5}" presName="spaceRect" presStyleCnt="0"/>
      <dgm:spPr/>
    </dgm:pt>
    <dgm:pt modelId="{01F3E6E2-380F-42BA-A1F4-910216B7167F}" type="pres">
      <dgm:prSet presAssocID="{F5C6CBAE-D1AC-4A8C-B3D2-2C931B3160F5}" presName="parTx" presStyleLbl="revTx" presStyleIdx="0" presStyleCnt="4">
        <dgm:presLayoutVars>
          <dgm:chMax val="0"/>
          <dgm:chPref val="0"/>
        </dgm:presLayoutVars>
      </dgm:prSet>
      <dgm:spPr/>
    </dgm:pt>
    <dgm:pt modelId="{E41A9D36-36DF-4C08-B165-78F5A899B3E6}" type="pres">
      <dgm:prSet presAssocID="{ABE956BB-2BBF-4685-BCD0-88D7BD1E8240}" presName="sibTrans" presStyleCnt="0"/>
      <dgm:spPr/>
    </dgm:pt>
    <dgm:pt modelId="{5A178252-FE6C-4D5D-8C69-61890A2D3D68}" type="pres">
      <dgm:prSet presAssocID="{9C390CED-19B3-48AF-8D21-F052F70778C8}" presName="compNode" presStyleCnt="0"/>
      <dgm:spPr/>
    </dgm:pt>
    <dgm:pt modelId="{240AC987-8B14-4397-8824-4A3D86145996}" type="pres">
      <dgm:prSet presAssocID="{9C390CED-19B3-48AF-8D21-F052F70778C8}" presName="bgRect" presStyleLbl="bgShp" presStyleIdx="1" presStyleCnt="4"/>
      <dgm:spPr/>
    </dgm:pt>
    <dgm:pt modelId="{E5443496-822D-43D1-AFC7-191F9256F74E}" type="pres">
      <dgm:prSet presAssocID="{9C390CED-19B3-48AF-8D21-F052F70778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FD8AD792-38A0-4A4C-9C84-F5F7DE724B95}" type="pres">
      <dgm:prSet presAssocID="{9C390CED-19B3-48AF-8D21-F052F70778C8}" presName="spaceRect" presStyleCnt="0"/>
      <dgm:spPr/>
    </dgm:pt>
    <dgm:pt modelId="{F8FBB8DF-2F9E-4A3B-9763-39B6CB521BF8}" type="pres">
      <dgm:prSet presAssocID="{9C390CED-19B3-48AF-8D21-F052F70778C8}" presName="parTx" presStyleLbl="revTx" presStyleIdx="1" presStyleCnt="4">
        <dgm:presLayoutVars>
          <dgm:chMax val="0"/>
          <dgm:chPref val="0"/>
        </dgm:presLayoutVars>
      </dgm:prSet>
      <dgm:spPr/>
    </dgm:pt>
    <dgm:pt modelId="{267E463A-8279-42A3-A441-2F680DB4E2A6}" type="pres">
      <dgm:prSet presAssocID="{34211CC3-C84E-4310-BAEB-8D36B02A191B}" presName="sibTrans" presStyleCnt="0"/>
      <dgm:spPr/>
    </dgm:pt>
    <dgm:pt modelId="{73E9EF9C-1CCF-4C70-B662-C79FDE4109F0}" type="pres">
      <dgm:prSet presAssocID="{803944AF-A608-4766-B3E3-10CC3F1A22A6}" presName="compNode" presStyleCnt="0"/>
      <dgm:spPr/>
    </dgm:pt>
    <dgm:pt modelId="{CAB5473E-5959-481F-BD40-2D55EE46D584}" type="pres">
      <dgm:prSet presAssocID="{803944AF-A608-4766-B3E3-10CC3F1A22A6}" presName="bgRect" presStyleLbl="bgShp" presStyleIdx="2" presStyleCnt="4"/>
      <dgm:spPr/>
    </dgm:pt>
    <dgm:pt modelId="{D31E388F-CF2C-4F05-BD4F-A69EB97F7479}" type="pres">
      <dgm:prSet presAssocID="{803944AF-A608-4766-B3E3-10CC3F1A22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40A65A2-831C-406A-A2AE-0709B7DA6585}" type="pres">
      <dgm:prSet presAssocID="{803944AF-A608-4766-B3E3-10CC3F1A22A6}" presName="spaceRect" presStyleCnt="0"/>
      <dgm:spPr/>
    </dgm:pt>
    <dgm:pt modelId="{5DE91B44-2EE8-4692-A3A0-BF9B1F97B0B7}" type="pres">
      <dgm:prSet presAssocID="{803944AF-A608-4766-B3E3-10CC3F1A22A6}" presName="parTx" presStyleLbl="revTx" presStyleIdx="2" presStyleCnt="4">
        <dgm:presLayoutVars>
          <dgm:chMax val="0"/>
          <dgm:chPref val="0"/>
        </dgm:presLayoutVars>
      </dgm:prSet>
      <dgm:spPr/>
    </dgm:pt>
    <dgm:pt modelId="{7FDB28B6-8D28-4393-8C6B-1C0053F0C659}" type="pres">
      <dgm:prSet presAssocID="{DF6BCE35-CA2A-4D25-A348-07347451BDEE}" presName="sibTrans" presStyleCnt="0"/>
      <dgm:spPr/>
    </dgm:pt>
    <dgm:pt modelId="{9D15D37E-5AC8-4064-B23A-2B039437E1FD}" type="pres">
      <dgm:prSet presAssocID="{21A12EF8-05A6-4B28-B87D-403D9A1C0802}" presName="compNode" presStyleCnt="0"/>
      <dgm:spPr/>
    </dgm:pt>
    <dgm:pt modelId="{1C1872C4-C099-46D8-B374-C70251D5949C}" type="pres">
      <dgm:prSet presAssocID="{21A12EF8-05A6-4B28-B87D-403D9A1C0802}" presName="bgRect" presStyleLbl="bgShp" presStyleIdx="3" presStyleCnt="4"/>
      <dgm:spPr/>
    </dgm:pt>
    <dgm:pt modelId="{C4D937B6-AB9E-4EFC-AA83-E7317BCA3316}" type="pres">
      <dgm:prSet presAssocID="{21A12EF8-05A6-4B28-B87D-403D9A1C080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58DEC4F-78A3-426F-BA6F-EDA6EE6CE46F}" type="pres">
      <dgm:prSet presAssocID="{21A12EF8-05A6-4B28-B87D-403D9A1C0802}" presName="spaceRect" presStyleCnt="0"/>
      <dgm:spPr/>
    </dgm:pt>
    <dgm:pt modelId="{2AD8B3B9-B958-440D-B0A3-B11EE73B3AF6}" type="pres">
      <dgm:prSet presAssocID="{21A12EF8-05A6-4B28-B87D-403D9A1C080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3E9522-5951-4700-8C85-E241FAE59781}" srcId="{AD048F2E-994D-4924-8D4D-3057C9208F9A}" destId="{9C390CED-19B3-48AF-8D21-F052F70778C8}" srcOrd="1" destOrd="0" parTransId="{3B472C6D-2A68-4265-BC39-145658415D24}" sibTransId="{34211CC3-C84E-4310-BAEB-8D36B02A191B}"/>
    <dgm:cxn modelId="{27C89C2E-7018-49B3-A373-7D861811326E}" srcId="{AD048F2E-994D-4924-8D4D-3057C9208F9A}" destId="{803944AF-A608-4766-B3E3-10CC3F1A22A6}" srcOrd="2" destOrd="0" parTransId="{F986789D-D30C-417E-B4A4-5183836C9CD6}" sibTransId="{DF6BCE35-CA2A-4D25-A348-07347451BDEE}"/>
    <dgm:cxn modelId="{5D18ED5B-422E-4877-8A9C-94CEDBA357B6}" type="presOf" srcId="{AD048F2E-994D-4924-8D4D-3057C9208F9A}" destId="{68DF9196-38A5-419C-9339-C8FEEFC9458C}" srcOrd="0" destOrd="0" presId="urn:microsoft.com/office/officeart/2018/2/layout/IconVerticalSolidList"/>
    <dgm:cxn modelId="{C6B7D748-5960-4837-B0C8-16F9FCA764B7}" srcId="{AD048F2E-994D-4924-8D4D-3057C9208F9A}" destId="{21A12EF8-05A6-4B28-B87D-403D9A1C0802}" srcOrd="3" destOrd="0" parTransId="{829A2623-6587-4098-8F82-009F549838CB}" sibTransId="{6A914762-8E67-412E-BADB-D06F27F7C53E}"/>
    <dgm:cxn modelId="{1E3F326F-14CD-4D74-8BB9-83680063F68B}" type="presOf" srcId="{803944AF-A608-4766-B3E3-10CC3F1A22A6}" destId="{5DE91B44-2EE8-4692-A3A0-BF9B1F97B0B7}" srcOrd="0" destOrd="0" presId="urn:microsoft.com/office/officeart/2018/2/layout/IconVerticalSolidList"/>
    <dgm:cxn modelId="{0E29A29C-CDC8-4BDA-BF6E-50F31D796FC0}" type="presOf" srcId="{21A12EF8-05A6-4B28-B87D-403D9A1C0802}" destId="{2AD8B3B9-B958-440D-B0A3-B11EE73B3AF6}" srcOrd="0" destOrd="0" presId="urn:microsoft.com/office/officeart/2018/2/layout/IconVerticalSolidList"/>
    <dgm:cxn modelId="{B6A186BF-4B43-4760-926A-10E1B70DAF37}" type="presOf" srcId="{F5C6CBAE-D1AC-4A8C-B3D2-2C931B3160F5}" destId="{01F3E6E2-380F-42BA-A1F4-910216B7167F}" srcOrd="0" destOrd="0" presId="urn:microsoft.com/office/officeart/2018/2/layout/IconVerticalSolidList"/>
    <dgm:cxn modelId="{022BF7D6-02D9-45A4-BAAF-F5CC341E58FF}" srcId="{AD048F2E-994D-4924-8D4D-3057C9208F9A}" destId="{F5C6CBAE-D1AC-4A8C-B3D2-2C931B3160F5}" srcOrd="0" destOrd="0" parTransId="{163A0A13-01B4-4FD3-9903-2C2A65663FFA}" sibTransId="{ABE956BB-2BBF-4685-BCD0-88D7BD1E8240}"/>
    <dgm:cxn modelId="{3516ABDD-9836-42DE-84C4-6FA8B5935EEF}" type="presOf" srcId="{9C390CED-19B3-48AF-8D21-F052F70778C8}" destId="{F8FBB8DF-2F9E-4A3B-9763-39B6CB521BF8}" srcOrd="0" destOrd="0" presId="urn:microsoft.com/office/officeart/2018/2/layout/IconVerticalSolidList"/>
    <dgm:cxn modelId="{F9FE4607-72B4-478A-8317-2EED29357585}" type="presParOf" srcId="{68DF9196-38A5-419C-9339-C8FEEFC9458C}" destId="{43AE214F-499F-4A8A-945D-56B9B4A72C4C}" srcOrd="0" destOrd="0" presId="urn:microsoft.com/office/officeart/2018/2/layout/IconVerticalSolidList"/>
    <dgm:cxn modelId="{67E8F09F-518F-4E16-9B67-213018B0809D}" type="presParOf" srcId="{43AE214F-499F-4A8A-945D-56B9B4A72C4C}" destId="{9BC41A7E-3177-4358-A184-E1432DCC1D6C}" srcOrd="0" destOrd="0" presId="urn:microsoft.com/office/officeart/2018/2/layout/IconVerticalSolidList"/>
    <dgm:cxn modelId="{15CB4162-8EEF-40E3-8290-C4E9EC0975CF}" type="presParOf" srcId="{43AE214F-499F-4A8A-945D-56B9B4A72C4C}" destId="{EB591ECD-E360-45FE-97E9-D91FA3B36E79}" srcOrd="1" destOrd="0" presId="urn:microsoft.com/office/officeart/2018/2/layout/IconVerticalSolidList"/>
    <dgm:cxn modelId="{5F3EF66B-46CC-4FB1-B714-8369256F8029}" type="presParOf" srcId="{43AE214F-499F-4A8A-945D-56B9B4A72C4C}" destId="{1DD84383-B1B7-4804-B31D-88476923DAB6}" srcOrd="2" destOrd="0" presId="urn:microsoft.com/office/officeart/2018/2/layout/IconVerticalSolidList"/>
    <dgm:cxn modelId="{7ED6A5DF-A444-4D08-AA57-F1A148B0C4E1}" type="presParOf" srcId="{43AE214F-499F-4A8A-945D-56B9B4A72C4C}" destId="{01F3E6E2-380F-42BA-A1F4-910216B7167F}" srcOrd="3" destOrd="0" presId="urn:microsoft.com/office/officeart/2018/2/layout/IconVerticalSolidList"/>
    <dgm:cxn modelId="{FC484589-EDB7-4D29-ADDE-437EE1D1F09A}" type="presParOf" srcId="{68DF9196-38A5-419C-9339-C8FEEFC9458C}" destId="{E41A9D36-36DF-4C08-B165-78F5A899B3E6}" srcOrd="1" destOrd="0" presId="urn:microsoft.com/office/officeart/2018/2/layout/IconVerticalSolidList"/>
    <dgm:cxn modelId="{EA0F1544-DAED-46B1-982B-6DEEBAAB6D26}" type="presParOf" srcId="{68DF9196-38A5-419C-9339-C8FEEFC9458C}" destId="{5A178252-FE6C-4D5D-8C69-61890A2D3D68}" srcOrd="2" destOrd="0" presId="urn:microsoft.com/office/officeart/2018/2/layout/IconVerticalSolidList"/>
    <dgm:cxn modelId="{E60EDECA-555B-45A5-A030-0AD924E9D248}" type="presParOf" srcId="{5A178252-FE6C-4D5D-8C69-61890A2D3D68}" destId="{240AC987-8B14-4397-8824-4A3D86145996}" srcOrd="0" destOrd="0" presId="urn:microsoft.com/office/officeart/2018/2/layout/IconVerticalSolidList"/>
    <dgm:cxn modelId="{6D487E11-844C-4627-ACDB-135B4E37ED2A}" type="presParOf" srcId="{5A178252-FE6C-4D5D-8C69-61890A2D3D68}" destId="{E5443496-822D-43D1-AFC7-191F9256F74E}" srcOrd="1" destOrd="0" presId="urn:microsoft.com/office/officeart/2018/2/layout/IconVerticalSolidList"/>
    <dgm:cxn modelId="{443C0E5D-0555-4411-8049-E2B97FD510B3}" type="presParOf" srcId="{5A178252-FE6C-4D5D-8C69-61890A2D3D68}" destId="{FD8AD792-38A0-4A4C-9C84-F5F7DE724B95}" srcOrd="2" destOrd="0" presId="urn:microsoft.com/office/officeart/2018/2/layout/IconVerticalSolidList"/>
    <dgm:cxn modelId="{3BB60946-2225-4101-83A7-D7269C742E21}" type="presParOf" srcId="{5A178252-FE6C-4D5D-8C69-61890A2D3D68}" destId="{F8FBB8DF-2F9E-4A3B-9763-39B6CB521BF8}" srcOrd="3" destOrd="0" presId="urn:microsoft.com/office/officeart/2018/2/layout/IconVerticalSolidList"/>
    <dgm:cxn modelId="{796431AE-3E6A-4E7E-8A46-32C822153CF1}" type="presParOf" srcId="{68DF9196-38A5-419C-9339-C8FEEFC9458C}" destId="{267E463A-8279-42A3-A441-2F680DB4E2A6}" srcOrd="3" destOrd="0" presId="urn:microsoft.com/office/officeart/2018/2/layout/IconVerticalSolidList"/>
    <dgm:cxn modelId="{C1F295CE-05B1-4FFD-AB73-055AB1AD6432}" type="presParOf" srcId="{68DF9196-38A5-419C-9339-C8FEEFC9458C}" destId="{73E9EF9C-1CCF-4C70-B662-C79FDE4109F0}" srcOrd="4" destOrd="0" presId="urn:microsoft.com/office/officeart/2018/2/layout/IconVerticalSolidList"/>
    <dgm:cxn modelId="{A7528BF5-88FE-49AB-AA8B-5DBE83B29142}" type="presParOf" srcId="{73E9EF9C-1CCF-4C70-B662-C79FDE4109F0}" destId="{CAB5473E-5959-481F-BD40-2D55EE46D584}" srcOrd="0" destOrd="0" presId="urn:microsoft.com/office/officeart/2018/2/layout/IconVerticalSolidList"/>
    <dgm:cxn modelId="{29C50CBA-6537-4D27-9389-1811891334AD}" type="presParOf" srcId="{73E9EF9C-1CCF-4C70-B662-C79FDE4109F0}" destId="{D31E388F-CF2C-4F05-BD4F-A69EB97F7479}" srcOrd="1" destOrd="0" presId="urn:microsoft.com/office/officeart/2018/2/layout/IconVerticalSolidList"/>
    <dgm:cxn modelId="{2BAEF2EE-D3CD-4DB8-B88D-F529F906D929}" type="presParOf" srcId="{73E9EF9C-1CCF-4C70-B662-C79FDE4109F0}" destId="{940A65A2-831C-406A-A2AE-0709B7DA6585}" srcOrd="2" destOrd="0" presId="urn:microsoft.com/office/officeart/2018/2/layout/IconVerticalSolidList"/>
    <dgm:cxn modelId="{E572B254-AEF7-426C-B261-D2C3CF92E74D}" type="presParOf" srcId="{73E9EF9C-1CCF-4C70-B662-C79FDE4109F0}" destId="{5DE91B44-2EE8-4692-A3A0-BF9B1F97B0B7}" srcOrd="3" destOrd="0" presId="urn:microsoft.com/office/officeart/2018/2/layout/IconVerticalSolidList"/>
    <dgm:cxn modelId="{03941E41-F1D3-4A32-BFFC-B80DEC011B14}" type="presParOf" srcId="{68DF9196-38A5-419C-9339-C8FEEFC9458C}" destId="{7FDB28B6-8D28-4393-8C6B-1C0053F0C659}" srcOrd="5" destOrd="0" presId="urn:microsoft.com/office/officeart/2018/2/layout/IconVerticalSolidList"/>
    <dgm:cxn modelId="{45B2459C-0F9C-4319-86EB-21786888B40E}" type="presParOf" srcId="{68DF9196-38A5-419C-9339-C8FEEFC9458C}" destId="{9D15D37E-5AC8-4064-B23A-2B039437E1FD}" srcOrd="6" destOrd="0" presId="urn:microsoft.com/office/officeart/2018/2/layout/IconVerticalSolidList"/>
    <dgm:cxn modelId="{640AB8EB-2957-4C3C-86CE-FFE6427B3CF5}" type="presParOf" srcId="{9D15D37E-5AC8-4064-B23A-2B039437E1FD}" destId="{1C1872C4-C099-46D8-B374-C70251D5949C}" srcOrd="0" destOrd="0" presId="urn:microsoft.com/office/officeart/2018/2/layout/IconVerticalSolidList"/>
    <dgm:cxn modelId="{53B9DB4A-EE15-49C2-B3D7-33DE542C6E05}" type="presParOf" srcId="{9D15D37E-5AC8-4064-B23A-2B039437E1FD}" destId="{C4D937B6-AB9E-4EFC-AA83-E7317BCA3316}" srcOrd="1" destOrd="0" presId="urn:microsoft.com/office/officeart/2018/2/layout/IconVerticalSolidList"/>
    <dgm:cxn modelId="{2EC3A9C0-5691-4042-BBCB-EA8185537E38}" type="presParOf" srcId="{9D15D37E-5AC8-4064-B23A-2B039437E1FD}" destId="{658DEC4F-78A3-426F-BA6F-EDA6EE6CE46F}" srcOrd="2" destOrd="0" presId="urn:microsoft.com/office/officeart/2018/2/layout/IconVerticalSolidList"/>
    <dgm:cxn modelId="{8D480B54-7F5C-4552-A920-F9DD71B9F6D2}" type="presParOf" srcId="{9D15D37E-5AC8-4064-B23A-2B039437E1FD}" destId="{2AD8B3B9-B958-440D-B0A3-B11EE73B3A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225E15-1459-427C-9BAC-355C926F7AFA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1F90993-27F2-43BB-AA68-3E15B408F366}">
      <dgm:prSet/>
      <dgm:spPr/>
      <dgm:t>
        <a:bodyPr/>
        <a:lstStyle/>
        <a:p>
          <a:r>
            <a:rPr lang="es-CL"/>
            <a:t>DEFINICION : CONJUNTO DE DEBERES Y CONOCIMIENTOS ADQUIRIDOS DE LA CIENCIA MEDICA QUE EL PROFESIONAL DEBE RESPETAR AL MOMENTO DE EJECUTAR UNA CONDUCTA MEDICA </a:t>
          </a:r>
          <a:endParaRPr lang="en-US"/>
        </a:p>
      </dgm:t>
    </dgm:pt>
    <dgm:pt modelId="{B0C863A9-A7E0-40AA-9244-3CBDAF57FCF8}" type="parTrans" cxnId="{812334D1-8681-4489-BD14-0CBC4EFBD2EB}">
      <dgm:prSet/>
      <dgm:spPr/>
      <dgm:t>
        <a:bodyPr/>
        <a:lstStyle/>
        <a:p>
          <a:endParaRPr lang="en-US"/>
        </a:p>
      </dgm:t>
    </dgm:pt>
    <dgm:pt modelId="{963A5BA7-BF7A-4F5B-AA1B-BDDE3EF4C3B3}" type="sibTrans" cxnId="{812334D1-8681-4489-BD14-0CBC4EFBD2EB}">
      <dgm:prSet/>
      <dgm:spPr/>
      <dgm:t>
        <a:bodyPr/>
        <a:lstStyle/>
        <a:p>
          <a:endParaRPr lang="en-US"/>
        </a:p>
      </dgm:t>
    </dgm:pt>
    <dgm:pt modelId="{B674D80C-0341-48DA-8D09-874FB96EC7D1}">
      <dgm:prSet/>
      <dgm:spPr/>
      <dgm:t>
        <a:bodyPr/>
        <a:lstStyle/>
        <a:p>
          <a:r>
            <a:rPr lang="es-CL"/>
            <a:t>AD HOC: Considera los medios y circunstancias  para el caso concreto</a:t>
          </a:r>
          <a:endParaRPr lang="en-US"/>
        </a:p>
      </dgm:t>
    </dgm:pt>
    <dgm:pt modelId="{55E9ED7D-BEBF-4AA4-82BE-2E46ED205162}" type="parTrans" cxnId="{8F50569A-E937-480E-B309-BA24ECA888FC}">
      <dgm:prSet/>
      <dgm:spPr/>
      <dgm:t>
        <a:bodyPr/>
        <a:lstStyle/>
        <a:p>
          <a:endParaRPr lang="en-US"/>
        </a:p>
      </dgm:t>
    </dgm:pt>
    <dgm:pt modelId="{0ADE646E-8F2E-462D-9E43-A717F38071D5}" type="sibTrans" cxnId="{8F50569A-E937-480E-B309-BA24ECA888FC}">
      <dgm:prSet/>
      <dgm:spPr/>
      <dgm:t>
        <a:bodyPr/>
        <a:lstStyle/>
        <a:p>
          <a:endParaRPr lang="en-US"/>
        </a:p>
      </dgm:t>
    </dgm:pt>
    <dgm:pt modelId="{624E5085-D361-4A80-8DC1-E590975C7B0C}" type="pres">
      <dgm:prSet presAssocID="{2F225E15-1459-427C-9BAC-355C926F7AFA}" presName="Name0" presStyleCnt="0">
        <dgm:presLayoutVars>
          <dgm:dir/>
          <dgm:animLvl val="lvl"/>
          <dgm:resizeHandles val="exact"/>
        </dgm:presLayoutVars>
      </dgm:prSet>
      <dgm:spPr/>
    </dgm:pt>
    <dgm:pt modelId="{FD04207A-CF5A-472E-B7AA-258C69DA0BFC}" type="pres">
      <dgm:prSet presAssocID="{B674D80C-0341-48DA-8D09-874FB96EC7D1}" presName="boxAndChildren" presStyleCnt="0"/>
      <dgm:spPr/>
    </dgm:pt>
    <dgm:pt modelId="{E7498889-5757-4057-AA2B-D7CA18D1756D}" type="pres">
      <dgm:prSet presAssocID="{B674D80C-0341-48DA-8D09-874FB96EC7D1}" presName="parentTextBox" presStyleLbl="node1" presStyleIdx="0" presStyleCnt="2"/>
      <dgm:spPr/>
    </dgm:pt>
    <dgm:pt modelId="{F33C4EA8-0691-46EE-899D-FAA2C8D2E817}" type="pres">
      <dgm:prSet presAssocID="{963A5BA7-BF7A-4F5B-AA1B-BDDE3EF4C3B3}" presName="sp" presStyleCnt="0"/>
      <dgm:spPr/>
    </dgm:pt>
    <dgm:pt modelId="{635EF88D-CCB1-4638-A2BD-B8BBB07D12FE}" type="pres">
      <dgm:prSet presAssocID="{01F90993-27F2-43BB-AA68-3E15B408F366}" presName="arrowAndChildren" presStyleCnt="0"/>
      <dgm:spPr/>
    </dgm:pt>
    <dgm:pt modelId="{FDF19AE0-7591-4E19-9FB3-30A00C5E43DB}" type="pres">
      <dgm:prSet presAssocID="{01F90993-27F2-43BB-AA68-3E15B408F366}" presName="parentTextArrow" presStyleLbl="node1" presStyleIdx="1" presStyleCnt="2"/>
      <dgm:spPr/>
    </dgm:pt>
  </dgm:ptLst>
  <dgm:cxnLst>
    <dgm:cxn modelId="{8F16A11D-1170-480B-BC8D-2176B916DF77}" type="presOf" srcId="{01F90993-27F2-43BB-AA68-3E15B408F366}" destId="{FDF19AE0-7591-4E19-9FB3-30A00C5E43DB}" srcOrd="0" destOrd="0" presId="urn:microsoft.com/office/officeart/2005/8/layout/process4"/>
    <dgm:cxn modelId="{D8E2DE7C-BD90-4BFE-9EA0-F47A5F77D5E5}" type="presOf" srcId="{B674D80C-0341-48DA-8D09-874FB96EC7D1}" destId="{E7498889-5757-4057-AA2B-D7CA18D1756D}" srcOrd="0" destOrd="0" presId="urn:microsoft.com/office/officeart/2005/8/layout/process4"/>
    <dgm:cxn modelId="{8F50569A-E937-480E-B309-BA24ECA888FC}" srcId="{2F225E15-1459-427C-9BAC-355C926F7AFA}" destId="{B674D80C-0341-48DA-8D09-874FB96EC7D1}" srcOrd="1" destOrd="0" parTransId="{55E9ED7D-BEBF-4AA4-82BE-2E46ED205162}" sibTransId="{0ADE646E-8F2E-462D-9E43-A717F38071D5}"/>
    <dgm:cxn modelId="{812334D1-8681-4489-BD14-0CBC4EFBD2EB}" srcId="{2F225E15-1459-427C-9BAC-355C926F7AFA}" destId="{01F90993-27F2-43BB-AA68-3E15B408F366}" srcOrd="0" destOrd="0" parTransId="{B0C863A9-A7E0-40AA-9244-3CBDAF57FCF8}" sibTransId="{963A5BA7-BF7A-4F5B-AA1B-BDDE3EF4C3B3}"/>
    <dgm:cxn modelId="{24AF43E1-79D5-4D56-BC0D-67EC7AA5AF1D}" type="presOf" srcId="{2F225E15-1459-427C-9BAC-355C926F7AFA}" destId="{624E5085-D361-4A80-8DC1-E590975C7B0C}" srcOrd="0" destOrd="0" presId="urn:microsoft.com/office/officeart/2005/8/layout/process4"/>
    <dgm:cxn modelId="{CF879D07-E2BA-4EED-BD63-C409DE9591B1}" type="presParOf" srcId="{624E5085-D361-4A80-8DC1-E590975C7B0C}" destId="{FD04207A-CF5A-472E-B7AA-258C69DA0BFC}" srcOrd="0" destOrd="0" presId="urn:microsoft.com/office/officeart/2005/8/layout/process4"/>
    <dgm:cxn modelId="{9CCC7C84-FFE1-44A8-A0D8-1A88C2DA97FA}" type="presParOf" srcId="{FD04207A-CF5A-472E-B7AA-258C69DA0BFC}" destId="{E7498889-5757-4057-AA2B-D7CA18D1756D}" srcOrd="0" destOrd="0" presId="urn:microsoft.com/office/officeart/2005/8/layout/process4"/>
    <dgm:cxn modelId="{A952D443-5DBE-402B-BD81-BAA753D9F792}" type="presParOf" srcId="{624E5085-D361-4A80-8DC1-E590975C7B0C}" destId="{F33C4EA8-0691-46EE-899D-FAA2C8D2E817}" srcOrd="1" destOrd="0" presId="urn:microsoft.com/office/officeart/2005/8/layout/process4"/>
    <dgm:cxn modelId="{DB304603-FD99-4354-BCD7-F75D022D7D88}" type="presParOf" srcId="{624E5085-D361-4A80-8DC1-E590975C7B0C}" destId="{635EF88D-CCB1-4638-A2BD-B8BBB07D12FE}" srcOrd="2" destOrd="0" presId="urn:microsoft.com/office/officeart/2005/8/layout/process4"/>
    <dgm:cxn modelId="{7CBFEFD5-B656-4AC2-8502-1B550C6EFA4E}" type="presParOf" srcId="{635EF88D-CCB1-4638-A2BD-B8BBB07D12FE}" destId="{FDF19AE0-7591-4E19-9FB3-30A00C5E43D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F43FB9-F9D8-4E88-8C2A-F2280BE8A92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FDC228-AC27-4313-A9C5-30F834EF23A7}">
      <dgm:prSet/>
      <dgm:spPr/>
      <dgm:t>
        <a:bodyPr/>
        <a:lstStyle/>
        <a:p>
          <a:r>
            <a:rPr lang="en-US"/>
            <a:t>Nivel de diligencia exigible </a:t>
          </a:r>
        </a:p>
      </dgm:t>
    </dgm:pt>
    <dgm:pt modelId="{DEF7F383-092F-4A4F-92A4-7710FA354214}" type="parTrans" cxnId="{27DFC94D-0546-467B-B48B-D1B2149BCDAB}">
      <dgm:prSet/>
      <dgm:spPr/>
      <dgm:t>
        <a:bodyPr/>
        <a:lstStyle/>
        <a:p>
          <a:endParaRPr lang="en-US"/>
        </a:p>
      </dgm:t>
    </dgm:pt>
    <dgm:pt modelId="{34B3D0A3-0614-4FC9-A77A-3340B48F34EC}" type="sibTrans" cxnId="{27DFC94D-0546-467B-B48B-D1B2149BCDAB}">
      <dgm:prSet/>
      <dgm:spPr/>
      <dgm:t>
        <a:bodyPr/>
        <a:lstStyle/>
        <a:p>
          <a:endParaRPr lang="en-US"/>
        </a:p>
      </dgm:t>
    </dgm:pt>
    <dgm:pt modelId="{4F9A9964-F998-466C-862F-AF3015CE9DB3}">
      <dgm:prSet/>
      <dgm:spPr/>
      <dgm:t>
        <a:bodyPr/>
        <a:lstStyle/>
        <a:p>
          <a:r>
            <a:rPr lang="en-US"/>
            <a:t>Estándar de cuidado aplicable</a:t>
          </a:r>
        </a:p>
      </dgm:t>
    </dgm:pt>
    <dgm:pt modelId="{3FE4CD50-7974-4F28-9E0F-F7DD7E134B72}" type="parTrans" cxnId="{95D8F84D-57C5-4EDC-AC1D-9669A2F241F3}">
      <dgm:prSet/>
      <dgm:spPr/>
      <dgm:t>
        <a:bodyPr/>
        <a:lstStyle/>
        <a:p>
          <a:endParaRPr lang="en-US"/>
        </a:p>
      </dgm:t>
    </dgm:pt>
    <dgm:pt modelId="{F32A7633-DB8F-4C86-B6F2-09FB78FDE7A1}" type="sibTrans" cxnId="{95D8F84D-57C5-4EDC-AC1D-9669A2F241F3}">
      <dgm:prSet/>
      <dgm:spPr/>
      <dgm:t>
        <a:bodyPr/>
        <a:lstStyle/>
        <a:p>
          <a:endParaRPr lang="en-US"/>
        </a:p>
      </dgm:t>
    </dgm:pt>
    <dgm:pt modelId="{ECB859E1-53A2-4ACA-A11A-5243974B4E96}">
      <dgm:prSet/>
      <dgm:spPr/>
      <dgm:t>
        <a:bodyPr/>
        <a:lstStyle/>
        <a:p>
          <a:r>
            <a:rPr lang="en-US"/>
            <a:t>Cumplimiento de una práctica profesional establecida es prueba suficiente de diligencia</a:t>
          </a:r>
        </a:p>
      </dgm:t>
    </dgm:pt>
    <dgm:pt modelId="{6E7E850E-D009-4717-9813-0F9B3D535F23}" type="parTrans" cxnId="{7D7A7DDB-9E40-4541-A523-E49734C466F6}">
      <dgm:prSet/>
      <dgm:spPr/>
      <dgm:t>
        <a:bodyPr/>
        <a:lstStyle/>
        <a:p>
          <a:endParaRPr lang="en-US"/>
        </a:p>
      </dgm:t>
    </dgm:pt>
    <dgm:pt modelId="{71D01199-46CC-4FCF-BFB9-3CC16BC459E3}" type="sibTrans" cxnId="{7D7A7DDB-9E40-4541-A523-E49734C466F6}">
      <dgm:prSet/>
      <dgm:spPr/>
      <dgm:t>
        <a:bodyPr/>
        <a:lstStyle/>
        <a:p>
          <a:endParaRPr lang="en-US"/>
        </a:p>
      </dgm:t>
    </dgm:pt>
    <dgm:pt modelId="{AA519C0E-1951-4287-8D28-F24DAAAE0ECB}" type="pres">
      <dgm:prSet presAssocID="{C6F43FB9-F9D8-4E88-8C2A-F2280BE8A920}" presName="linear" presStyleCnt="0">
        <dgm:presLayoutVars>
          <dgm:animLvl val="lvl"/>
          <dgm:resizeHandles val="exact"/>
        </dgm:presLayoutVars>
      </dgm:prSet>
      <dgm:spPr/>
    </dgm:pt>
    <dgm:pt modelId="{6180B7B4-BC44-4B84-B6C9-AAEEA6640B4C}" type="pres">
      <dgm:prSet presAssocID="{E1FDC228-AC27-4313-A9C5-30F834EF23A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160D5A-858F-45EC-A0D3-02B64FF17AE0}" type="pres">
      <dgm:prSet presAssocID="{34B3D0A3-0614-4FC9-A77A-3340B48F34EC}" presName="spacer" presStyleCnt="0"/>
      <dgm:spPr/>
    </dgm:pt>
    <dgm:pt modelId="{6BA102D0-8E47-4880-9755-C4C564660ABE}" type="pres">
      <dgm:prSet presAssocID="{4F9A9964-F998-466C-862F-AF3015CE9D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D400F9-D8B9-4830-BCEF-3CEC3AC491A1}" type="pres">
      <dgm:prSet presAssocID="{F32A7633-DB8F-4C86-B6F2-09FB78FDE7A1}" presName="spacer" presStyleCnt="0"/>
      <dgm:spPr/>
    </dgm:pt>
    <dgm:pt modelId="{D125AF1A-3055-4AB2-9ACB-091BE2B008A5}" type="pres">
      <dgm:prSet presAssocID="{ECB859E1-53A2-4ACA-A11A-5243974B4E9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7DFC94D-0546-467B-B48B-D1B2149BCDAB}" srcId="{C6F43FB9-F9D8-4E88-8C2A-F2280BE8A920}" destId="{E1FDC228-AC27-4313-A9C5-30F834EF23A7}" srcOrd="0" destOrd="0" parTransId="{DEF7F383-092F-4A4F-92A4-7710FA354214}" sibTransId="{34B3D0A3-0614-4FC9-A77A-3340B48F34EC}"/>
    <dgm:cxn modelId="{95D8F84D-57C5-4EDC-AC1D-9669A2F241F3}" srcId="{C6F43FB9-F9D8-4E88-8C2A-F2280BE8A920}" destId="{4F9A9964-F998-466C-862F-AF3015CE9DB3}" srcOrd="1" destOrd="0" parTransId="{3FE4CD50-7974-4F28-9E0F-F7DD7E134B72}" sibTransId="{F32A7633-DB8F-4C86-B6F2-09FB78FDE7A1}"/>
    <dgm:cxn modelId="{ABCDB1AE-F030-4C39-AA2A-D16D7C34D197}" type="presOf" srcId="{4F9A9964-F998-466C-862F-AF3015CE9DB3}" destId="{6BA102D0-8E47-4880-9755-C4C564660ABE}" srcOrd="0" destOrd="0" presId="urn:microsoft.com/office/officeart/2005/8/layout/vList2"/>
    <dgm:cxn modelId="{C286ECB8-83B6-45BB-BD1A-EBD5DA82144A}" type="presOf" srcId="{C6F43FB9-F9D8-4E88-8C2A-F2280BE8A920}" destId="{AA519C0E-1951-4287-8D28-F24DAAAE0ECB}" srcOrd="0" destOrd="0" presId="urn:microsoft.com/office/officeart/2005/8/layout/vList2"/>
    <dgm:cxn modelId="{7D7A7DDB-9E40-4541-A523-E49734C466F6}" srcId="{C6F43FB9-F9D8-4E88-8C2A-F2280BE8A920}" destId="{ECB859E1-53A2-4ACA-A11A-5243974B4E96}" srcOrd="2" destOrd="0" parTransId="{6E7E850E-D009-4717-9813-0F9B3D535F23}" sibTransId="{71D01199-46CC-4FCF-BFB9-3CC16BC459E3}"/>
    <dgm:cxn modelId="{731510EC-89EF-4936-97CB-D4165C24B839}" type="presOf" srcId="{ECB859E1-53A2-4ACA-A11A-5243974B4E96}" destId="{D125AF1A-3055-4AB2-9ACB-091BE2B008A5}" srcOrd="0" destOrd="0" presId="urn:microsoft.com/office/officeart/2005/8/layout/vList2"/>
    <dgm:cxn modelId="{C2C945FA-21EC-43B1-8A47-9549A30A11AC}" type="presOf" srcId="{E1FDC228-AC27-4313-A9C5-30F834EF23A7}" destId="{6180B7B4-BC44-4B84-B6C9-AAEEA6640B4C}" srcOrd="0" destOrd="0" presId="urn:microsoft.com/office/officeart/2005/8/layout/vList2"/>
    <dgm:cxn modelId="{77759239-229A-4632-9BF6-8C7C30B7E66A}" type="presParOf" srcId="{AA519C0E-1951-4287-8D28-F24DAAAE0ECB}" destId="{6180B7B4-BC44-4B84-B6C9-AAEEA6640B4C}" srcOrd="0" destOrd="0" presId="urn:microsoft.com/office/officeart/2005/8/layout/vList2"/>
    <dgm:cxn modelId="{1F2A54D7-E078-47E9-A195-7984EFEB80F4}" type="presParOf" srcId="{AA519C0E-1951-4287-8D28-F24DAAAE0ECB}" destId="{9E160D5A-858F-45EC-A0D3-02B64FF17AE0}" srcOrd="1" destOrd="0" presId="urn:microsoft.com/office/officeart/2005/8/layout/vList2"/>
    <dgm:cxn modelId="{6EE00FBD-9D79-497C-BF5C-2D167819B837}" type="presParOf" srcId="{AA519C0E-1951-4287-8D28-F24DAAAE0ECB}" destId="{6BA102D0-8E47-4880-9755-C4C564660ABE}" srcOrd="2" destOrd="0" presId="urn:microsoft.com/office/officeart/2005/8/layout/vList2"/>
    <dgm:cxn modelId="{68F0E0A7-FE4C-4604-B60E-2A6C0822826B}" type="presParOf" srcId="{AA519C0E-1951-4287-8D28-F24DAAAE0ECB}" destId="{4BD400F9-D8B9-4830-BCEF-3CEC3AC491A1}" srcOrd="3" destOrd="0" presId="urn:microsoft.com/office/officeart/2005/8/layout/vList2"/>
    <dgm:cxn modelId="{7A1FD8D6-EADC-416F-89D0-3E78F39ACABB}" type="presParOf" srcId="{AA519C0E-1951-4287-8D28-F24DAAAE0ECB}" destId="{D125AF1A-3055-4AB2-9ACB-091BE2B008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AAA50E-265A-43E5-B117-97E961545EBD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76A4AE9E-1459-47EB-8FAD-4E51F13E0939}">
      <dgm:prSet/>
      <dgm:spPr/>
      <dgm:t>
        <a:bodyPr/>
        <a:lstStyle/>
        <a:p>
          <a:r>
            <a:rPr lang="es-CL"/>
            <a:t>Registre TODO en la Ficha Clínica</a:t>
          </a:r>
          <a:endParaRPr lang="en-US"/>
        </a:p>
      </dgm:t>
    </dgm:pt>
    <dgm:pt modelId="{4CB9FBA9-7D33-43AA-BE0F-779B3F2A6C4E}" type="parTrans" cxnId="{B065F8F1-D75D-48D9-B1AC-53B22F4E42B1}">
      <dgm:prSet/>
      <dgm:spPr/>
      <dgm:t>
        <a:bodyPr/>
        <a:lstStyle/>
        <a:p>
          <a:endParaRPr lang="en-US"/>
        </a:p>
      </dgm:t>
    </dgm:pt>
    <dgm:pt modelId="{1FC6B23E-F88A-492C-8304-6A9EAFBA4F19}" type="sibTrans" cxnId="{B065F8F1-D75D-48D9-B1AC-53B22F4E42B1}">
      <dgm:prSet/>
      <dgm:spPr/>
      <dgm:t>
        <a:bodyPr/>
        <a:lstStyle/>
        <a:p>
          <a:endParaRPr lang="en-US"/>
        </a:p>
      </dgm:t>
    </dgm:pt>
    <dgm:pt modelId="{E2C18F62-892C-4929-9AC2-51D1E7D531E6}">
      <dgm:prSet/>
      <dgm:spPr/>
      <dgm:t>
        <a:bodyPr/>
        <a:lstStyle/>
        <a:p>
          <a:r>
            <a:rPr lang="es-CL"/>
            <a:t>Maneje una buena relación con el paciente (Rol)</a:t>
          </a:r>
          <a:endParaRPr lang="en-US"/>
        </a:p>
      </dgm:t>
    </dgm:pt>
    <dgm:pt modelId="{AF36F689-B432-4ED4-AF95-474D79041B69}" type="parTrans" cxnId="{E663CAD1-8382-4F24-ADCE-780577D5D0BA}">
      <dgm:prSet/>
      <dgm:spPr/>
      <dgm:t>
        <a:bodyPr/>
        <a:lstStyle/>
        <a:p>
          <a:endParaRPr lang="en-US"/>
        </a:p>
      </dgm:t>
    </dgm:pt>
    <dgm:pt modelId="{E2D56C9E-016E-42F5-AC4F-99AA593ABC78}" type="sibTrans" cxnId="{E663CAD1-8382-4F24-ADCE-780577D5D0BA}">
      <dgm:prSet/>
      <dgm:spPr/>
      <dgm:t>
        <a:bodyPr/>
        <a:lstStyle/>
        <a:p>
          <a:endParaRPr lang="en-US"/>
        </a:p>
      </dgm:t>
    </dgm:pt>
    <dgm:pt modelId="{9C9FB64A-5DAA-4C90-B8D8-DCFD6EE16FC2}">
      <dgm:prSet/>
      <dgm:spPr/>
      <dgm:t>
        <a:bodyPr/>
        <a:lstStyle/>
        <a:p>
          <a:r>
            <a:rPr lang="es-CL"/>
            <a:t>Que hacer si le piden hacer informe respecto a tratamiento previo</a:t>
          </a:r>
          <a:endParaRPr lang="en-US"/>
        </a:p>
      </dgm:t>
    </dgm:pt>
    <dgm:pt modelId="{334FB387-48F8-481B-B295-EF7ABF594993}" type="parTrans" cxnId="{DDC9D1DA-6346-4004-AC87-BDF1F90B7E08}">
      <dgm:prSet/>
      <dgm:spPr/>
      <dgm:t>
        <a:bodyPr/>
        <a:lstStyle/>
        <a:p>
          <a:endParaRPr lang="en-US"/>
        </a:p>
      </dgm:t>
    </dgm:pt>
    <dgm:pt modelId="{A11467F5-EC79-40DB-A6F8-13CD3C7504C3}" type="sibTrans" cxnId="{DDC9D1DA-6346-4004-AC87-BDF1F90B7E08}">
      <dgm:prSet/>
      <dgm:spPr/>
      <dgm:t>
        <a:bodyPr/>
        <a:lstStyle/>
        <a:p>
          <a:endParaRPr lang="en-US"/>
        </a:p>
      </dgm:t>
    </dgm:pt>
    <dgm:pt modelId="{30242405-9817-46BB-B34F-BFC32304A27B}">
      <dgm:prSet/>
      <dgm:spPr/>
      <dgm:t>
        <a:bodyPr/>
        <a:lstStyle/>
        <a:p>
          <a:r>
            <a:rPr lang="es-CL"/>
            <a:t>CI , escrito, específico para el caso</a:t>
          </a:r>
          <a:endParaRPr lang="en-US"/>
        </a:p>
      </dgm:t>
    </dgm:pt>
    <dgm:pt modelId="{69E8656D-4BB2-416B-A5FD-7AC314DCBE83}" type="parTrans" cxnId="{B49B4CBB-BAD3-4E76-9107-FA6C99031A50}">
      <dgm:prSet/>
      <dgm:spPr/>
      <dgm:t>
        <a:bodyPr/>
        <a:lstStyle/>
        <a:p>
          <a:endParaRPr lang="en-US"/>
        </a:p>
      </dgm:t>
    </dgm:pt>
    <dgm:pt modelId="{08F3BC3C-466E-445E-A928-6A9C191C9DC3}" type="sibTrans" cxnId="{B49B4CBB-BAD3-4E76-9107-FA6C99031A50}">
      <dgm:prSet/>
      <dgm:spPr/>
      <dgm:t>
        <a:bodyPr/>
        <a:lstStyle/>
        <a:p>
          <a:endParaRPr lang="en-US"/>
        </a:p>
      </dgm:t>
    </dgm:pt>
    <dgm:pt modelId="{73CB015C-F19A-4AA2-86D7-D4D3FE62C35B}" type="pres">
      <dgm:prSet presAssocID="{40AAA50E-265A-43E5-B117-97E961545EBD}" presName="Name0" presStyleCnt="0">
        <dgm:presLayoutVars>
          <dgm:dir/>
          <dgm:animLvl val="lvl"/>
          <dgm:resizeHandles val="exact"/>
        </dgm:presLayoutVars>
      </dgm:prSet>
      <dgm:spPr/>
    </dgm:pt>
    <dgm:pt modelId="{D9192F44-FEB2-4EAC-9873-B84353E462CC}" type="pres">
      <dgm:prSet presAssocID="{30242405-9817-46BB-B34F-BFC32304A27B}" presName="boxAndChildren" presStyleCnt="0"/>
      <dgm:spPr/>
    </dgm:pt>
    <dgm:pt modelId="{E3B75D4F-4648-4270-9346-ABF9097EFD0D}" type="pres">
      <dgm:prSet presAssocID="{30242405-9817-46BB-B34F-BFC32304A27B}" presName="parentTextBox" presStyleLbl="node1" presStyleIdx="0" presStyleCnt="4"/>
      <dgm:spPr/>
    </dgm:pt>
    <dgm:pt modelId="{CA335FED-B336-40D6-AEDB-59CB9EE0B494}" type="pres">
      <dgm:prSet presAssocID="{A11467F5-EC79-40DB-A6F8-13CD3C7504C3}" presName="sp" presStyleCnt="0"/>
      <dgm:spPr/>
    </dgm:pt>
    <dgm:pt modelId="{F0364A10-934C-41FE-8C6C-FCC6F2A76C16}" type="pres">
      <dgm:prSet presAssocID="{9C9FB64A-5DAA-4C90-B8D8-DCFD6EE16FC2}" presName="arrowAndChildren" presStyleCnt="0"/>
      <dgm:spPr/>
    </dgm:pt>
    <dgm:pt modelId="{9B12C606-5E29-4CF2-AC44-5D15BAD92965}" type="pres">
      <dgm:prSet presAssocID="{9C9FB64A-5DAA-4C90-B8D8-DCFD6EE16FC2}" presName="parentTextArrow" presStyleLbl="node1" presStyleIdx="1" presStyleCnt="4"/>
      <dgm:spPr/>
    </dgm:pt>
    <dgm:pt modelId="{132B30CA-1A4F-4863-8ED2-9CE304F0CFA9}" type="pres">
      <dgm:prSet presAssocID="{E2D56C9E-016E-42F5-AC4F-99AA593ABC78}" presName="sp" presStyleCnt="0"/>
      <dgm:spPr/>
    </dgm:pt>
    <dgm:pt modelId="{88B01715-B6DA-4FC4-A15B-73794A46631C}" type="pres">
      <dgm:prSet presAssocID="{E2C18F62-892C-4929-9AC2-51D1E7D531E6}" presName="arrowAndChildren" presStyleCnt="0"/>
      <dgm:spPr/>
    </dgm:pt>
    <dgm:pt modelId="{28FC751F-F943-4F86-99F7-5BB84C6F8556}" type="pres">
      <dgm:prSet presAssocID="{E2C18F62-892C-4929-9AC2-51D1E7D531E6}" presName="parentTextArrow" presStyleLbl="node1" presStyleIdx="2" presStyleCnt="4"/>
      <dgm:spPr/>
    </dgm:pt>
    <dgm:pt modelId="{8028821B-BC36-499F-92E3-35AD1B90920B}" type="pres">
      <dgm:prSet presAssocID="{1FC6B23E-F88A-492C-8304-6A9EAFBA4F19}" presName="sp" presStyleCnt="0"/>
      <dgm:spPr/>
    </dgm:pt>
    <dgm:pt modelId="{57659667-9AC6-4D1B-9FC4-8C8E3DEFAE62}" type="pres">
      <dgm:prSet presAssocID="{76A4AE9E-1459-47EB-8FAD-4E51F13E0939}" presName="arrowAndChildren" presStyleCnt="0"/>
      <dgm:spPr/>
    </dgm:pt>
    <dgm:pt modelId="{D4BD3620-14F3-41C2-9762-89946C989B3B}" type="pres">
      <dgm:prSet presAssocID="{76A4AE9E-1459-47EB-8FAD-4E51F13E0939}" presName="parentTextArrow" presStyleLbl="node1" presStyleIdx="3" presStyleCnt="4"/>
      <dgm:spPr/>
    </dgm:pt>
  </dgm:ptLst>
  <dgm:cxnLst>
    <dgm:cxn modelId="{46A3A719-C92F-40FB-A744-863E7624DB8F}" type="presOf" srcId="{30242405-9817-46BB-B34F-BFC32304A27B}" destId="{E3B75D4F-4648-4270-9346-ABF9097EFD0D}" srcOrd="0" destOrd="0" presId="urn:microsoft.com/office/officeart/2005/8/layout/process4"/>
    <dgm:cxn modelId="{9A9FDB40-A2EA-4B5B-A2B0-DC4DC6B5BA76}" type="presOf" srcId="{76A4AE9E-1459-47EB-8FAD-4E51F13E0939}" destId="{D4BD3620-14F3-41C2-9762-89946C989B3B}" srcOrd="0" destOrd="0" presId="urn:microsoft.com/office/officeart/2005/8/layout/process4"/>
    <dgm:cxn modelId="{B4AE226F-BE73-494B-A6BB-50ADC4A0A167}" type="presOf" srcId="{9C9FB64A-5DAA-4C90-B8D8-DCFD6EE16FC2}" destId="{9B12C606-5E29-4CF2-AC44-5D15BAD92965}" srcOrd="0" destOrd="0" presId="urn:microsoft.com/office/officeart/2005/8/layout/process4"/>
    <dgm:cxn modelId="{FB3AC885-B358-40C3-A21A-B4EDA8CBFBD7}" type="presOf" srcId="{40AAA50E-265A-43E5-B117-97E961545EBD}" destId="{73CB015C-F19A-4AA2-86D7-D4D3FE62C35B}" srcOrd="0" destOrd="0" presId="urn:microsoft.com/office/officeart/2005/8/layout/process4"/>
    <dgm:cxn modelId="{B49B4CBB-BAD3-4E76-9107-FA6C99031A50}" srcId="{40AAA50E-265A-43E5-B117-97E961545EBD}" destId="{30242405-9817-46BB-B34F-BFC32304A27B}" srcOrd="3" destOrd="0" parTransId="{69E8656D-4BB2-416B-A5FD-7AC314DCBE83}" sibTransId="{08F3BC3C-466E-445E-A928-6A9C191C9DC3}"/>
    <dgm:cxn modelId="{E663CAD1-8382-4F24-ADCE-780577D5D0BA}" srcId="{40AAA50E-265A-43E5-B117-97E961545EBD}" destId="{E2C18F62-892C-4929-9AC2-51D1E7D531E6}" srcOrd="1" destOrd="0" parTransId="{AF36F689-B432-4ED4-AF95-474D79041B69}" sibTransId="{E2D56C9E-016E-42F5-AC4F-99AA593ABC78}"/>
    <dgm:cxn modelId="{DDC9D1DA-6346-4004-AC87-BDF1F90B7E08}" srcId="{40AAA50E-265A-43E5-B117-97E961545EBD}" destId="{9C9FB64A-5DAA-4C90-B8D8-DCFD6EE16FC2}" srcOrd="2" destOrd="0" parTransId="{334FB387-48F8-481B-B295-EF7ABF594993}" sibTransId="{A11467F5-EC79-40DB-A6F8-13CD3C7504C3}"/>
    <dgm:cxn modelId="{B065F8F1-D75D-48D9-B1AC-53B22F4E42B1}" srcId="{40AAA50E-265A-43E5-B117-97E961545EBD}" destId="{76A4AE9E-1459-47EB-8FAD-4E51F13E0939}" srcOrd="0" destOrd="0" parTransId="{4CB9FBA9-7D33-43AA-BE0F-779B3F2A6C4E}" sibTransId="{1FC6B23E-F88A-492C-8304-6A9EAFBA4F19}"/>
    <dgm:cxn modelId="{493412FB-1025-4662-84AD-09EAB4A972D5}" type="presOf" srcId="{E2C18F62-892C-4929-9AC2-51D1E7D531E6}" destId="{28FC751F-F943-4F86-99F7-5BB84C6F8556}" srcOrd="0" destOrd="0" presId="urn:microsoft.com/office/officeart/2005/8/layout/process4"/>
    <dgm:cxn modelId="{337B5E94-3203-4847-827A-A16218F12287}" type="presParOf" srcId="{73CB015C-F19A-4AA2-86D7-D4D3FE62C35B}" destId="{D9192F44-FEB2-4EAC-9873-B84353E462CC}" srcOrd="0" destOrd="0" presId="urn:microsoft.com/office/officeart/2005/8/layout/process4"/>
    <dgm:cxn modelId="{B58D3891-A611-4005-99D0-405E296E5449}" type="presParOf" srcId="{D9192F44-FEB2-4EAC-9873-B84353E462CC}" destId="{E3B75D4F-4648-4270-9346-ABF9097EFD0D}" srcOrd="0" destOrd="0" presId="urn:microsoft.com/office/officeart/2005/8/layout/process4"/>
    <dgm:cxn modelId="{A8F2E211-C2ED-42A8-8F9B-9679F32DDEEE}" type="presParOf" srcId="{73CB015C-F19A-4AA2-86D7-D4D3FE62C35B}" destId="{CA335FED-B336-40D6-AEDB-59CB9EE0B494}" srcOrd="1" destOrd="0" presId="urn:microsoft.com/office/officeart/2005/8/layout/process4"/>
    <dgm:cxn modelId="{E5B9197B-EEB8-4BBF-A6E2-28CD8D09CB27}" type="presParOf" srcId="{73CB015C-F19A-4AA2-86D7-D4D3FE62C35B}" destId="{F0364A10-934C-41FE-8C6C-FCC6F2A76C16}" srcOrd="2" destOrd="0" presId="urn:microsoft.com/office/officeart/2005/8/layout/process4"/>
    <dgm:cxn modelId="{1D106B85-546D-48E5-AF71-501A037DE38A}" type="presParOf" srcId="{F0364A10-934C-41FE-8C6C-FCC6F2A76C16}" destId="{9B12C606-5E29-4CF2-AC44-5D15BAD92965}" srcOrd="0" destOrd="0" presId="urn:microsoft.com/office/officeart/2005/8/layout/process4"/>
    <dgm:cxn modelId="{B5B306A5-0485-45C3-98E5-EC06441D69FE}" type="presParOf" srcId="{73CB015C-F19A-4AA2-86D7-D4D3FE62C35B}" destId="{132B30CA-1A4F-4863-8ED2-9CE304F0CFA9}" srcOrd="3" destOrd="0" presId="urn:microsoft.com/office/officeart/2005/8/layout/process4"/>
    <dgm:cxn modelId="{DCFB8407-F3EE-467E-8790-CE9C24A1DC81}" type="presParOf" srcId="{73CB015C-F19A-4AA2-86D7-D4D3FE62C35B}" destId="{88B01715-B6DA-4FC4-A15B-73794A46631C}" srcOrd="4" destOrd="0" presId="urn:microsoft.com/office/officeart/2005/8/layout/process4"/>
    <dgm:cxn modelId="{5022F55B-0006-4305-955E-A938A7FC9C75}" type="presParOf" srcId="{88B01715-B6DA-4FC4-A15B-73794A46631C}" destId="{28FC751F-F943-4F86-99F7-5BB84C6F8556}" srcOrd="0" destOrd="0" presId="urn:microsoft.com/office/officeart/2005/8/layout/process4"/>
    <dgm:cxn modelId="{8DF111DC-0A5C-41DA-8919-06DDF9B4B552}" type="presParOf" srcId="{73CB015C-F19A-4AA2-86D7-D4D3FE62C35B}" destId="{8028821B-BC36-499F-92E3-35AD1B90920B}" srcOrd="5" destOrd="0" presId="urn:microsoft.com/office/officeart/2005/8/layout/process4"/>
    <dgm:cxn modelId="{5CB731F2-933B-400A-97C8-EE076DB0DB24}" type="presParOf" srcId="{73CB015C-F19A-4AA2-86D7-D4D3FE62C35B}" destId="{57659667-9AC6-4D1B-9FC4-8C8E3DEFAE62}" srcOrd="6" destOrd="0" presId="urn:microsoft.com/office/officeart/2005/8/layout/process4"/>
    <dgm:cxn modelId="{57A99D6A-0776-4204-BBB6-87E12A24B33F}" type="presParOf" srcId="{57659667-9AC6-4D1B-9FC4-8C8E3DEFAE62}" destId="{D4BD3620-14F3-41C2-9762-89946C989B3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F5CD2-6001-4EB5-BE4A-B4CD673A7328}">
      <dsp:nvSpPr>
        <dsp:cNvPr id="0" name=""/>
        <dsp:cNvSpPr/>
      </dsp:nvSpPr>
      <dsp:spPr>
        <a:xfrm>
          <a:off x="0" y="30552"/>
          <a:ext cx="7728267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 dirty="0"/>
            <a:t>Conocer concepto de Responsabilidad </a:t>
          </a:r>
          <a:endParaRPr lang="en-US" sz="3000" kern="1200" dirty="0"/>
        </a:p>
      </dsp:txBody>
      <dsp:txXfrm>
        <a:off x="58177" y="88729"/>
        <a:ext cx="7611913" cy="1075400"/>
      </dsp:txXfrm>
    </dsp:sp>
    <dsp:sp modelId="{9A1DEF72-0A4F-4319-950C-5EC9C6F44768}">
      <dsp:nvSpPr>
        <dsp:cNvPr id="0" name=""/>
        <dsp:cNvSpPr/>
      </dsp:nvSpPr>
      <dsp:spPr>
        <a:xfrm>
          <a:off x="0" y="1347215"/>
          <a:ext cx="7728267" cy="11917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 dirty="0"/>
            <a:t>Conocer  tipos de responsabilidad profesional  </a:t>
          </a:r>
          <a:endParaRPr lang="en-US" sz="3000" kern="1200" dirty="0"/>
        </a:p>
      </dsp:txBody>
      <dsp:txXfrm>
        <a:off x="58177" y="1405392"/>
        <a:ext cx="7611913" cy="1075400"/>
      </dsp:txXfrm>
    </dsp:sp>
    <dsp:sp modelId="{777EEEF7-9684-4BBE-9E09-6F41B0C6B56A}">
      <dsp:nvSpPr>
        <dsp:cNvPr id="0" name=""/>
        <dsp:cNvSpPr/>
      </dsp:nvSpPr>
      <dsp:spPr>
        <a:xfrm>
          <a:off x="0" y="2586862"/>
          <a:ext cx="7728267" cy="11917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Comprender</a:t>
          </a:r>
          <a:r>
            <a:rPr lang="en-US" sz="3000" kern="1200" dirty="0"/>
            <a:t> </a:t>
          </a:r>
          <a:r>
            <a:rPr lang="en-US" sz="3000" kern="1200" dirty="0" err="1"/>
            <a:t>concepto</a:t>
          </a:r>
          <a:r>
            <a:rPr lang="en-US" sz="3000" kern="1200" dirty="0"/>
            <a:t> de Lex </a:t>
          </a:r>
          <a:r>
            <a:rPr lang="en-US" sz="3000" kern="1200" dirty="0" err="1"/>
            <a:t>Artis</a:t>
          </a:r>
          <a:r>
            <a:rPr lang="en-US" sz="3000" kern="1200" dirty="0"/>
            <a:t> y </a:t>
          </a:r>
          <a:r>
            <a:rPr lang="en-US" sz="3000" kern="1200" dirty="0" err="1"/>
            <a:t>su</a:t>
          </a:r>
          <a:r>
            <a:rPr lang="en-US" sz="3000" kern="1200" dirty="0"/>
            <a:t> </a:t>
          </a:r>
          <a:r>
            <a:rPr lang="en-US" sz="3000" kern="1200" dirty="0" err="1"/>
            <a:t>importancia</a:t>
          </a:r>
          <a:r>
            <a:rPr lang="en-US" sz="3000" kern="1200" dirty="0"/>
            <a:t> </a:t>
          </a:r>
          <a:r>
            <a:rPr lang="en-US" sz="3000" kern="1200" dirty="0" err="1"/>
            <a:t>juridica</a:t>
          </a:r>
          <a:endParaRPr lang="en-US" sz="3000" kern="1200" dirty="0"/>
        </a:p>
      </dsp:txBody>
      <dsp:txXfrm>
        <a:off x="58177" y="2645039"/>
        <a:ext cx="7611913" cy="1075400"/>
      </dsp:txXfrm>
    </dsp:sp>
    <dsp:sp modelId="{4B29680A-5F1A-4DCE-B4B5-17AED3BED315}">
      <dsp:nvSpPr>
        <dsp:cNvPr id="0" name=""/>
        <dsp:cNvSpPr/>
      </dsp:nvSpPr>
      <dsp:spPr>
        <a:xfrm>
          <a:off x="0" y="3865016"/>
          <a:ext cx="7728267" cy="11917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Comprender objetivo  e importancia de la Pericia de RM </a:t>
          </a:r>
          <a:endParaRPr lang="en-US" sz="3000" kern="1200" dirty="0"/>
        </a:p>
      </dsp:txBody>
      <dsp:txXfrm>
        <a:off x="58177" y="3923193"/>
        <a:ext cx="7611913" cy="1075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5A06D-C1DB-4F30-8C27-41E9775F7F60}">
      <dsp:nvSpPr>
        <dsp:cNvPr id="0" name=""/>
        <dsp:cNvSpPr/>
      </dsp:nvSpPr>
      <dsp:spPr>
        <a:xfrm>
          <a:off x="652" y="1393574"/>
          <a:ext cx="3468738" cy="22546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b="1" kern="1200"/>
            <a:t>Responsabilidad  (general): </a:t>
          </a:r>
          <a:r>
            <a:rPr lang="es-CL" sz="2600" kern="1200"/>
            <a:t>la consecuencia del incumplimiento de un deber</a:t>
          </a:r>
          <a:endParaRPr lang="en-US" sz="2600" kern="1200"/>
        </a:p>
      </dsp:txBody>
      <dsp:txXfrm>
        <a:off x="110716" y="1503638"/>
        <a:ext cx="3248610" cy="2034551"/>
      </dsp:txXfrm>
    </dsp:sp>
    <dsp:sp modelId="{A951BE42-7447-439C-BCCB-77DE60755027}">
      <dsp:nvSpPr>
        <dsp:cNvPr id="0" name=""/>
        <dsp:cNvSpPr/>
      </dsp:nvSpPr>
      <dsp:spPr>
        <a:xfrm>
          <a:off x="1735021" y="609131"/>
          <a:ext cx="3823566" cy="3823566"/>
        </a:xfrm>
        <a:custGeom>
          <a:avLst/>
          <a:gdLst/>
          <a:ahLst/>
          <a:cxnLst/>
          <a:rect l="0" t="0" r="0" b="0"/>
          <a:pathLst>
            <a:path>
              <a:moveTo>
                <a:pt x="386166" y="759651"/>
              </a:moveTo>
              <a:arcTo wR="1911783" hR="1911783" stAng="13023586" swAng="635282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B3D76-F7C0-432C-9A3D-324C780A60B2}">
      <dsp:nvSpPr>
        <dsp:cNvPr id="0" name=""/>
        <dsp:cNvSpPr/>
      </dsp:nvSpPr>
      <dsp:spPr>
        <a:xfrm>
          <a:off x="3824219" y="1393574"/>
          <a:ext cx="3468738" cy="22546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b="1" kern="1200"/>
            <a:t>Responsabilidad legal</a:t>
          </a:r>
          <a:r>
            <a:rPr lang="es-CL" sz="2600" kern="1200"/>
            <a:t>: la consecuencia del incumplimiento de norma legal </a:t>
          </a:r>
          <a:endParaRPr lang="en-US" sz="2600" kern="1200"/>
        </a:p>
      </dsp:txBody>
      <dsp:txXfrm>
        <a:off x="3934283" y="1503638"/>
        <a:ext cx="3248610" cy="2034551"/>
      </dsp:txXfrm>
    </dsp:sp>
    <dsp:sp modelId="{E665525B-6376-482F-B683-2BA696408BC2}">
      <dsp:nvSpPr>
        <dsp:cNvPr id="0" name=""/>
        <dsp:cNvSpPr/>
      </dsp:nvSpPr>
      <dsp:spPr>
        <a:xfrm>
          <a:off x="1735021" y="609131"/>
          <a:ext cx="3823566" cy="3823566"/>
        </a:xfrm>
        <a:custGeom>
          <a:avLst/>
          <a:gdLst/>
          <a:ahLst/>
          <a:cxnLst/>
          <a:rect l="0" t="0" r="0" b="0"/>
          <a:pathLst>
            <a:path>
              <a:moveTo>
                <a:pt x="3437400" y="3063915"/>
              </a:moveTo>
              <a:arcTo wR="1911783" hR="1911783" stAng="2223586" swAng="635282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CD2C5-B997-4BBF-AF80-F5F7FE89FA95}">
      <dsp:nvSpPr>
        <dsp:cNvPr id="0" name=""/>
        <dsp:cNvSpPr/>
      </dsp:nvSpPr>
      <dsp:spPr>
        <a:xfrm>
          <a:off x="0" y="598874"/>
          <a:ext cx="729361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9E28A-0FD9-45E3-8C9F-990F4182D3C8}">
      <dsp:nvSpPr>
        <dsp:cNvPr id="0" name=""/>
        <dsp:cNvSpPr/>
      </dsp:nvSpPr>
      <dsp:spPr>
        <a:xfrm>
          <a:off x="364680" y="37994"/>
          <a:ext cx="5105527" cy="11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977" tIns="0" rIns="192977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/>
            <a:t>PENAL </a:t>
          </a:r>
          <a:endParaRPr lang="en-US" sz="3800" kern="1200"/>
        </a:p>
      </dsp:txBody>
      <dsp:txXfrm>
        <a:off x="419440" y="92754"/>
        <a:ext cx="4996007" cy="1012240"/>
      </dsp:txXfrm>
    </dsp:sp>
    <dsp:sp modelId="{44C5454C-15EC-4B99-A273-8FCC3662A7DB}">
      <dsp:nvSpPr>
        <dsp:cNvPr id="0" name=""/>
        <dsp:cNvSpPr/>
      </dsp:nvSpPr>
      <dsp:spPr>
        <a:xfrm>
          <a:off x="0" y="2322554"/>
          <a:ext cx="729361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6ECB5-CF51-476B-A21A-2D76F22FBE94}">
      <dsp:nvSpPr>
        <dsp:cNvPr id="0" name=""/>
        <dsp:cNvSpPr/>
      </dsp:nvSpPr>
      <dsp:spPr>
        <a:xfrm>
          <a:off x="364680" y="1761674"/>
          <a:ext cx="5105527" cy="112176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977" tIns="0" rIns="192977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/>
            <a:t>CIVIL </a:t>
          </a:r>
          <a:endParaRPr lang="en-US" sz="3800" kern="1200"/>
        </a:p>
      </dsp:txBody>
      <dsp:txXfrm>
        <a:off x="419440" y="1816434"/>
        <a:ext cx="4996007" cy="1012240"/>
      </dsp:txXfrm>
    </dsp:sp>
    <dsp:sp modelId="{CB18B4C4-B8FA-47E3-9648-E9C52F18A317}">
      <dsp:nvSpPr>
        <dsp:cNvPr id="0" name=""/>
        <dsp:cNvSpPr/>
      </dsp:nvSpPr>
      <dsp:spPr>
        <a:xfrm>
          <a:off x="0" y="4046234"/>
          <a:ext cx="729361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8ACCC-59AB-48C8-AEEA-607C8E6F61FD}">
      <dsp:nvSpPr>
        <dsp:cNvPr id="0" name=""/>
        <dsp:cNvSpPr/>
      </dsp:nvSpPr>
      <dsp:spPr>
        <a:xfrm>
          <a:off x="364680" y="3485354"/>
          <a:ext cx="5105527" cy="112176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977" tIns="0" rIns="192977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/>
            <a:t>ADMINISTRATIVA</a:t>
          </a:r>
          <a:endParaRPr lang="en-US" sz="3800" kern="1200"/>
        </a:p>
      </dsp:txBody>
      <dsp:txXfrm>
        <a:off x="419440" y="3540114"/>
        <a:ext cx="4996007" cy="101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B6E29-5C0D-444C-830B-79A266EF9A33}">
      <dsp:nvSpPr>
        <dsp:cNvPr id="0" name=""/>
        <dsp:cNvSpPr/>
      </dsp:nvSpPr>
      <dsp:spPr>
        <a:xfrm>
          <a:off x="0" y="30552"/>
          <a:ext cx="7728267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Se hace efectiva en personas naturales </a:t>
          </a:r>
          <a:endParaRPr lang="en-US" sz="3000" kern="1200"/>
        </a:p>
      </dsp:txBody>
      <dsp:txXfrm>
        <a:off x="58177" y="88729"/>
        <a:ext cx="7611913" cy="1075400"/>
      </dsp:txXfrm>
    </dsp:sp>
    <dsp:sp modelId="{ABE20196-93F8-467E-AB0E-B97F7D675473}">
      <dsp:nvSpPr>
        <dsp:cNvPr id="0" name=""/>
        <dsp:cNvSpPr/>
      </dsp:nvSpPr>
      <dsp:spPr>
        <a:xfrm>
          <a:off x="0" y="1308707"/>
          <a:ext cx="7728267" cy="1191754"/>
        </a:xfrm>
        <a:prstGeom prst="roundRect">
          <a:avLst/>
        </a:prstGeom>
        <a:solidFill>
          <a:schemeClr val="accent2">
            <a:hueOff val="651485"/>
            <a:satOff val="-10511"/>
            <a:lumOff val="-183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Sanción (pena), impuesta a conducta descrita en CP</a:t>
          </a:r>
          <a:endParaRPr lang="en-US" sz="3000" kern="1200"/>
        </a:p>
      </dsp:txBody>
      <dsp:txXfrm>
        <a:off x="58177" y="1366884"/>
        <a:ext cx="7611913" cy="1075400"/>
      </dsp:txXfrm>
    </dsp:sp>
    <dsp:sp modelId="{4E890265-BD30-4F27-B7AE-EA60E0E8B64C}">
      <dsp:nvSpPr>
        <dsp:cNvPr id="0" name=""/>
        <dsp:cNvSpPr/>
      </dsp:nvSpPr>
      <dsp:spPr>
        <a:xfrm>
          <a:off x="0" y="2586862"/>
          <a:ext cx="7728267" cy="1191754"/>
        </a:xfrm>
        <a:prstGeom prst="roundRect">
          <a:avLst/>
        </a:prstGeom>
        <a:solidFill>
          <a:schemeClr val="accent2">
            <a:hueOff val="1302969"/>
            <a:satOff val="-21023"/>
            <a:lumOff val="-36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Procedimiento oral, público, contradictorio.</a:t>
          </a:r>
          <a:endParaRPr lang="en-US" sz="3000" kern="1200"/>
        </a:p>
      </dsp:txBody>
      <dsp:txXfrm>
        <a:off x="58177" y="2645039"/>
        <a:ext cx="7611913" cy="1075400"/>
      </dsp:txXfrm>
    </dsp:sp>
    <dsp:sp modelId="{5F55F6EB-B38F-4BB8-9873-A9E203FA3096}">
      <dsp:nvSpPr>
        <dsp:cNvPr id="0" name=""/>
        <dsp:cNvSpPr/>
      </dsp:nvSpPr>
      <dsp:spPr>
        <a:xfrm>
          <a:off x="0" y="3865016"/>
          <a:ext cx="7728267" cy="1191754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Impulsado por MP</a:t>
          </a:r>
          <a:endParaRPr lang="en-US" sz="3000" kern="1200"/>
        </a:p>
      </dsp:txBody>
      <dsp:txXfrm>
        <a:off x="58177" y="3923193"/>
        <a:ext cx="7611913" cy="1075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EA793-77F6-48D6-94C4-FD34AFC6470E}">
      <dsp:nvSpPr>
        <dsp:cNvPr id="0" name=""/>
        <dsp:cNvSpPr/>
      </dsp:nvSpPr>
      <dsp:spPr>
        <a:xfrm>
          <a:off x="0" y="2092"/>
          <a:ext cx="7293610" cy="10605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B15DA-57FC-41E2-9F81-A1389DA7935B}">
      <dsp:nvSpPr>
        <dsp:cNvPr id="0" name=""/>
        <dsp:cNvSpPr/>
      </dsp:nvSpPr>
      <dsp:spPr>
        <a:xfrm>
          <a:off x="320818" y="240717"/>
          <a:ext cx="583306" cy="5833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CC368-BE3A-4BB7-93F1-844859541AB0}">
      <dsp:nvSpPr>
        <dsp:cNvPr id="0" name=""/>
        <dsp:cNvSpPr/>
      </dsp:nvSpPr>
      <dsp:spPr>
        <a:xfrm>
          <a:off x="1224942" y="2092"/>
          <a:ext cx="6068667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Se hace efectiva en personas naturales y jurídicas</a:t>
          </a:r>
          <a:endParaRPr lang="en-US" sz="2200" kern="1200"/>
        </a:p>
      </dsp:txBody>
      <dsp:txXfrm>
        <a:off x="1224942" y="2092"/>
        <a:ext cx="6068667" cy="1060556"/>
      </dsp:txXfrm>
    </dsp:sp>
    <dsp:sp modelId="{5F84B179-7ED7-4746-91D7-2E265949FE5C}">
      <dsp:nvSpPr>
        <dsp:cNvPr id="0" name=""/>
        <dsp:cNvSpPr/>
      </dsp:nvSpPr>
      <dsp:spPr>
        <a:xfrm>
          <a:off x="0" y="1327788"/>
          <a:ext cx="7293610" cy="10605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D9684-43D0-434B-99CF-CD3CB57ABCC5}">
      <dsp:nvSpPr>
        <dsp:cNvPr id="0" name=""/>
        <dsp:cNvSpPr/>
      </dsp:nvSpPr>
      <dsp:spPr>
        <a:xfrm>
          <a:off x="320818" y="1566413"/>
          <a:ext cx="583306" cy="583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C6CAE-C055-4D26-BB00-E66779F19E0C}">
      <dsp:nvSpPr>
        <dsp:cNvPr id="0" name=""/>
        <dsp:cNvSpPr/>
      </dsp:nvSpPr>
      <dsp:spPr>
        <a:xfrm>
          <a:off x="1224942" y="1327788"/>
          <a:ext cx="6068667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Obligación de indemnizar un daño</a:t>
          </a:r>
          <a:endParaRPr lang="en-US" sz="2200" kern="1200"/>
        </a:p>
      </dsp:txBody>
      <dsp:txXfrm>
        <a:off x="1224942" y="1327788"/>
        <a:ext cx="6068667" cy="1060556"/>
      </dsp:txXfrm>
    </dsp:sp>
    <dsp:sp modelId="{D4B2D8F5-97CC-4477-92A1-1459AA989EBB}">
      <dsp:nvSpPr>
        <dsp:cNvPr id="0" name=""/>
        <dsp:cNvSpPr/>
      </dsp:nvSpPr>
      <dsp:spPr>
        <a:xfrm>
          <a:off x="0" y="2653484"/>
          <a:ext cx="7293610" cy="10605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B0779-A8AC-42A9-9502-FB54C9852E50}">
      <dsp:nvSpPr>
        <dsp:cNvPr id="0" name=""/>
        <dsp:cNvSpPr/>
      </dsp:nvSpPr>
      <dsp:spPr>
        <a:xfrm>
          <a:off x="320818" y="2892109"/>
          <a:ext cx="583306" cy="5833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F86FD-13BA-4DE7-8E4B-F385D094515D}">
      <dsp:nvSpPr>
        <dsp:cNvPr id="0" name=""/>
        <dsp:cNvSpPr/>
      </dsp:nvSpPr>
      <dsp:spPr>
        <a:xfrm>
          <a:off x="1224942" y="2653484"/>
          <a:ext cx="6068667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Procedimiento escrito</a:t>
          </a:r>
          <a:endParaRPr lang="en-US" sz="2200" kern="1200"/>
        </a:p>
      </dsp:txBody>
      <dsp:txXfrm>
        <a:off x="1224942" y="2653484"/>
        <a:ext cx="6068667" cy="1060556"/>
      </dsp:txXfrm>
    </dsp:sp>
    <dsp:sp modelId="{FD1E2475-9C10-4F01-B298-928E98A62A65}">
      <dsp:nvSpPr>
        <dsp:cNvPr id="0" name=""/>
        <dsp:cNvSpPr/>
      </dsp:nvSpPr>
      <dsp:spPr>
        <a:xfrm>
          <a:off x="0" y="3979179"/>
          <a:ext cx="7293610" cy="10605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88159-D370-4F22-BE98-6320E5EC7F9C}">
      <dsp:nvSpPr>
        <dsp:cNvPr id="0" name=""/>
        <dsp:cNvSpPr/>
      </dsp:nvSpPr>
      <dsp:spPr>
        <a:xfrm>
          <a:off x="320818" y="4217805"/>
          <a:ext cx="583306" cy="5833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3291E-55EF-4A5F-B5E8-8DEFEBB18585}">
      <dsp:nvSpPr>
        <dsp:cNvPr id="0" name=""/>
        <dsp:cNvSpPr/>
      </dsp:nvSpPr>
      <dsp:spPr>
        <a:xfrm>
          <a:off x="1224942" y="3979179"/>
          <a:ext cx="6068667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Impulsado por las partes</a:t>
          </a:r>
          <a:endParaRPr lang="en-US" sz="2200" kern="1200"/>
        </a:p>
      </dsp:txBody>
      <dsp:txXfrm>
        <a:off x="1224942" y="3979179"/>
        <a:ext cx="6068667" cy="10605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41A7E-3177-4358-A184-E1432DCC1D6C}">
      <dsp:nvSpPr>
        <dsp:cNvPr id="0" name=""/>
        <dsp:cNvSpPr/>
      </dsp:nvSpPr>
      <dsp:spPr>
        <a:xfrm>
          <a:off x="0" y="2111"/>
          <a:ext cx="7728267" cy="10701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91ECD-E360-45FE-97E9-D91FA3B36E79}">
      <dsp:nvSpPr>
        <dsp:cNvPr id="0" name=""/>
        <dsp:cNvSpPr/>
      </dsp:nvSpPr>
      <dsp:spPr>
        <a:xfrm>
          <a:off x="323713" y="242889"/>
          <a:ext cx="588569" cy="588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3E6E2-380F-42BA-A1F4-910216B7167F}">
      <dsp:nvSpPr>
        <dsp:cNvPr id="0" name=""/>
        <dsp:cNvSpPr/>
      </dsp:nvSpPr>
      <dsp:spPr>
        <a:xfrm>
          <a:off x="1235996" y="2111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Se hace efectiva en  funcionarios públicos</a:t>
          </a:r>
          <a:endParaRPr lang="en-US" sz="2200" kern="1200"/>
        </a:p>
      </dsp:txBody>
      <dsp:txXfrm>
        <a:off x="1235996" y="2111"/>
        <a:ext cx="6492270" cy="1070126"/>
      </dsp:txXfrm>
    </dsp:sp>
    <dsp:sp modelId="{240AC987-8B14-4397-8824-4A3D86145996}">
      <dsp:nvSpPr>
        <dsp:cNvPr id="0" name=""/>
        <dsp:cNvSpPr/>
      </dsp:nvSpPr>
      <dsp:spPr>
        <a:xfrm>
          <a:off x="0" y="1339769"/>
          <a:ext cx="7728267" cy="10701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43496-822D-43D1-AFC7-191F9256F74E}">
      <dsp:nvSpPr>
        <dsp:cNvPr id="0" name=""/>
        <dsp:cNvSpPr/>
      </dsp:nvSpPr>
      <dsp:spPr>
        <a:xfrm>
          <a:off x="323713" y="1580548"/>
          <a:ext cx="588569" cy="588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BB8DF-2F9E-4A3B-9763-39B6CB521BF8}">
      <dsp:nvSpPr>
        <dsp:cNvPr id="0" name=""/>
        <dsp:cNvSpPr/>
      </dsp:nvSpPr>
      <dsp:spPr>
        <a:xfrm>
          <a:off x="1235996" y="1339769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Incumplimiento de normas contenidas en EA</a:t>
          </a:r>
          <a:endParaRPr lang="en-US" sz="2200" kern="1200"/>
        </a:p>
      </dsp:txBody>
      <dsp:txXfrm>
        <a:off x="1235996" y="1339769"/>
        <a:ext cx="6492270" cy="1070126"/>
      </dsp:txXfrm>
    </dsp:sp>
    <dsp:sp modelId="{CAB5473E-5959-481F-BD40-2D55EE46D584}">
      <dsp:nvSpPr>
        <dsp:cNvPr id="0" name=""/>
        <dsp:cNvSpPr/>
      </dsp:nvSpPr>
      <dsp:spPr>
        <a:xfrm>
          <a:off x="0" y="2677427"/>
          <a:ext cx="7728267" cy="10701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E388F-CF2C-4F05-BD4F-A69EB97F7479}">
      <dsp:nvSpPr>
        <dsp:cNvPr id="0" name=""/>
        <dsp:cNvSpPr/>
      </dsp:nvSpPr>
      <dsp:spPr>
        <a:xfrm>
          <a:off x="323713" y="2918206"/>
          <a:ext cx="588569" cy="5885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91B44-2EE8-4692-A3A0-BF9B1F97B0B7}">
      <dsp:nvSpPr>
        <dsp:cNvPr id="0" name=""/>
        <dsp:cNvSpPr/>
      </dsp:nvSpPr>
      <dsp:spPr>
        <a:xfrm>
          <a:off x="1235996" y="2677427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Sumario Administrativo</a:t>
          </a:r>
          <a:endParaRPr lang="en-US" sz="2200" kern="1200"/>
        </a:p>
      </dsp:txBody>
      <dsp:txXfrm>
        <a:off x="1235996" y="2677427"/>
        <a:ext cx="6492270" cy="1070126"/>
      </dsp:txXfrm>
    </dsp:sp>
    <dsp:sp modelId="{1C1872C4-C099-46D8-B374-C70251D5949C}">
      <dsp:nvSpPr>
        <dsp:cNvPr id="0" name=""/>
        <dsp:cNvSpPr/>
      </dsp:nvSpPr>
      <dsp:spPr>
        <a:xfrm>
          <a:off x="0" y="4015086"/>
          <a:ext cx="7728267" cy="10701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937B6-AB9E-4EFC-AA83-E7317BCA3316}">
      <dsp:nvSpPr>
        <dsp:cNvPr id="0" name=""/>
        <dsp:cNvSpPr/>
      </dsp:nvSpPr>
      <dsp:spPr>
        <a:xfrm>
          <a:off x="323713" y="4255864"/>
          <a:ext cx="588569" cy="5885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8B3B9-B958-440D-B0A3-B11EE73B3AF6}">
      <dsp:nvSpPr>
        <dsp:cNvPr id="0" name=""/>
        <dsp:cNvSpPr/>
      </dsp:nvSpPr>
      <dsp:spPr>
        <a:xfrm>
          <a:off x="1235996" y="4015086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Procedimiento escrito</a:t>
          </a:r>
          <a:endParaRPr lang="en-US" sz="2200" kern="1200"/>
        </a:p>
      </dsp:txBody>
      <dsp:txXfrm>
        <a:off x="1235996" y="4015086"/>
        <a:ext cx="6492270" cy="10701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98889-5757-4057-AA2B-D7CA18D1756D}">
      <dsp:nvSpPr>
        <dsp:cNvPr id="0" name=""/>
        <dsp:cNvSpPr/>
      </dsp:nvSpPr>
      <dsp:spPr>
        <a:xfrm>
          <a:off x="0" y="3043010"/>
          <a:ext cx="7293610" cy="19965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AD HOC: Considera los medios y circunstancias  para el caso concreto</a:t>
          </a:r>
          <a:endParaRPr lang="en-US" sz="2400" kern="1200"/>
        </a:p>
      </dsp:txBody>
      <dsp:txXfrm>
        <a:off x="0" y="3043010"/>
        <a:ext cx="7293610" cy="1996544"/>
      </dsp:txXfrm>
    </dsp:sp>
    <dsp:sp modelId="{FDF19AE0-7591-4E19-9FB3-30A00C5E43DB}">
      <dsp:nvSpPr>
        <dsp:cNvPr id="0" name=""/>
        <dsp:cNvSpPr/>
      </dsp:nvSpPr>
      <dsp:spPr>
        <a:xfrm rot="10800000">
          <a:off x="0" y="2273"/>
          <a:ext cx="7293610" cy="3070685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DEFINICION : CONJUNTO DE DEBERES Y CONOCIMIENTOS ADQUIRIDOS DE LA CIENCIA MEDICA QUE EL PROFESIONAL DEBE RESPETAR AL MOMENTO DE EJECUTAR UNA CONDUCTA MEDICA </a:t>
          </a:r>
          <a:endParaRPr lang="en-US" sz="2400" kern="1200"/>
        </a:p>
      </dsp:txBody>
      <dsp:txXfrm rot="10800000">
        <a:off x="0" y="2273"/>
        <a:ext cx="7293610" cy="19952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0B7B4-BC44-4B84-B6C9-AAEEA6640B4C}">
      <dsp:nvSpPr>
        <dsp:cNvPr id="0" name=""/>
        <dsp:cNvSpPr/>
      </dsp:nvSpPr>
      <dsp:spPr>
        <a:xfrm>
          <a:off x="0" y="607162"/>
          <a:ext cx="7728267" cy="1231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Nivel de diligencia exigible </a:t>
          </a:r>
        </a:p>
      </dsp:txBody>
      <dsp:txXfrm>
        <a:off x="60116" y="667278"/>
        <a:ext cx="7608035" cy="1111247"/>
      </dsp:txXfrm>
    </dsp:sp>
    <dsp:sp modelId="{6BA102D0-8E47-4880-9755-C4C564660ABE}">
      <dsp:nvSpPr>
        <dsp:cNvPr id="0" name=""/>
        <dsp:cNvSpPr/>
      </dsp:nvSpPr>
      <dsp:spPr>
        <a:xfrm>
          <a:off x="0" y="1927922"/>
          <a:ext cx="7728267" cy="1231479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Estándar de cuidado aplicable</a:t>
          </a:r>
        </a:p>
      </dsp:txBody>
      <dsp:txXfrm>
        <a:off x="60116" y="1988038"/>
        <a:ext cx="7608035" cy="1111247"/>
      </dsp:txXfrm>
    </dsp:sp>
    <dsp:sp modelId="{D125AF1A-3055-4AB2-9ACB-091BE2B008A5}">
      <dsp:nvSpPr>
        <dsp:cNvPr id="0" name=""/>
        <dsp:cNvSpPr/>
      </dsp:nvSpPr>
      <dsp:spPr>
        <a:xfrm>
          <a:off x="0" y="3248681"/>
          <a:ext cx="7728267" cy="1231479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Cumplimiento de una práctica profesional establecida es prueba suficiente de diligencia</a:t>
          </a:r>
        </a:p>
      </dsp:txBody>
      <dsp:txXfrm>
        <a:off x="60116" y="3308797"/>
        <a:ext cx="7608035" cy="11112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75D4F-4648-4270-9346-ABF9097EFD0D}">
      <dsp:nvSpPr>
        <dsp:cNvPr id="0" name=""/>
        <dsp:cNvSpPr/>
      </dsp:nvSpPr>
      <dsp:spPr>
        <a:xfrm>
          <a:off x="0" y="4135392"/>
          <a:ext cx="7293610" cy="9047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CI , escrito, específico para el caso</a:t>
          </a:r>
          <a:endParaRPr lang="en-US" sz="2100" kern="1200"/>
        </a:p>
      </dsp:txBody>
      <dsp:txXfrm>
        <a:off x="0" y="4135392"/>
        <a:ext cx="7293610" cy="904722"/>
      </dsp:txXfrm>
    </dsp:sp>
    <dsp:sp modelId="{9B12C606-5E29-4CF2-AC44-5D15BAD92965}">
      <dsp:nvSpPr>
        <dsp:cNvPr id="0" name=""/>
        <dsp:cNvSpPr/>
      </dsp:nvSpPr>
      <dsp:spPr>
        <a:xfrm rot="10800000">
          <a:off x="0" y="2757499"/>
          <a:ext cx="7293610" cy="139146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Que hacer si le piden hacer informe respecto a tratamiento previo</a:t>
          </a:r>
          <a:endParaRPr lang="en-US" sz="2100" kern="1200"/>
        </a:p>
      </dsp:txBody>
      <dsp:txXfrm rot="10800000">
        <a:off x="0" y="2757499"/>
        <a:ext cx="7293610" cy="904131"/>
      </dsp:txXfrm>
    </dsp:sp>
    <dsp:sp modelId="{28FC751F-F943-4F86-99F7-5BB84C6F8556}">
      <dsp:nvSpPr>
        <dsp:cNvPr id="0" name=""/>
        <dsp:cNvSpPr/>
      </dsp:nvSpPr>
      <dsp:spPr>
        <a:xfrm rot="10800000">
          <a:off x="0" y="1379606"/>
          <a:ext cx="7293610" cy="139146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Maneje una buena relación con el paciente (Rol)</a:t>
          </a:r>
          <a:endParaRPr lang="en-US" sz="2100" kern="1200"/>
        </a:p>
      </dsp:txBody>
      <dsp:txXfrm rot="10800000">
        <a:off x="0" y="1379606"/>
        <a:ext cx="7293610" cy="904131"/>
      </dsp:txXfrm>
    </dsp:sp>
    <dsp:sp modelId="{D4BD3620-14F3-41C2-9762-89946C989B3B}">
      <dsp:nvSpPr>
        <dsp:cNvPr id="0" name=""/>
        <dsp:cNvSpPr/>
      </dsp:nvSpPr>
      <dsp:spPr>
        <a:xfrm rot="10800000">
          <a:off x="0" y="1714"/>
          <a:ext cx="7293610" cy="139146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Registre TODO en la Ficha Clínica</a:t>
          </a:r>
          <a:endParaRPr lang="en-US" sz="2100" kern="1200"/>
        </a:p>
      </dsp:txBody>
      <dsp:txXfrm rot="10800000">
        <a:off x="0" y="1714"/>
        <a:ext cx="7293610" cy="904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085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997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55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143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072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789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66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057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3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73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611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5BE267-39DF-4835-B706-D3390DB02699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84CA5AE-5FB8-47AD-B58C-30E53A1250F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27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RESPONSABILIDAD MÉDICA ODONTOLÓGICA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L" dirty="0"/>
              <a:t>Claudia Contreras Reyes</a:t>
            </a:r>
          </a:p>
          <a:p>
            <a:r>
              <a:rPr lang="es-CL" dirty="0"/>
              <a:t>Cirujano dentista - Abogada</a:t>
            </a:r>
          </a:p>
        </p:txBody>
      </p:sp>
      <p:pic>
        <p:nvPicPr>
          <p:cNvPr id="1026" name="Picture 2" descr="Resultado de imagen para universidad de chile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1729" r="73764" b="12762"/>
          <a:stretch/>
        </p:blipFill>
        <p:spPr bwMode="auto">
          <a:xfrm>
            <a:off x="10112995" y="1958781"/>
            <a:ext cx="1331259" cy="271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C793B8-6936-42F4-8319-55C9E7872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9"/>
    </mc:Choice>
    <mc:Fallback xmlns="">
      <p:transition spd="slow" advTm="2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135355-AE14-4EFF-862A-2A94344C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s-CL" dirty="0"/>
              <a:t>Pericia  definición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116B2E-26F2-492E-82F9-C831FE561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  <a:tabLst>
                <a:tab pos="3133725" algn="l"/>
              </a:tabLst>
            </a:pPr>
            <a:endParaRPr lang="es-CL">
              <a:solidFill>
                <a:schemeClr val="tx1"/>
              </a:solidFill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</a:pPr>
            <a:r>
              <a:rPr lang="es-CL">
                <a:solidFill>
                  <a:schemeClr val="tx1"/>
                </a:solidFill>
              </a:rPr>
              <a:t>* Es considerada en el proceso judicial un </a:t>
            </a:r>
            <a:r>
              <a:rPr lang="es-CL" b="1">
                <a:solidFill>
                  <a:schemeClr val="tx1"/>
                </a:solidFill>
              </a:rPr>
              <a:t>medio de prueba.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4144933" y="2276049"/>
            <a:ext cx="6763870" cy="1465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sz="2400" b="1" dirty="0">
                <a:solidFill>
                  <a:srgbClr val="595959"/>
                </a:solidFill>
                <a:ea typeface="Calibri" panose="020F0502020204030204" pitchFamily="34" charset="0"/>
                <a:cs typeface="TimesNewRoman"/>
              </a:rPr>
              <a:t>“</a:t>
            </a:r>
            <a:r>
              <a:rPr lang="es-CL" sz="2400" b="1" i="1" dirty="0">
                <a:solidFill>
                  <a:srgbClr val="595959"/>
                </a:solidFill>
                <a:ea typeface="Calibri" panose="020F0502020204030204" pitchFamily="34" charset="0"/>
                <a:cs typeface="TimesNewRoman,Italic"/>
              </a:rPr>
              <a:t>el informe de las personas nombradas por el tribunal o las partes, y que poseen conocimientos especiales sobre la materia debatida</a:t>
            </a:r>
            <a:r>
              <a:rPr lang="es-CL" sz="2400" b="1" dirty="0">
                <a:solidFill>
                  <a:srgbClr val="595959"/>
                </a:solidFill>
                <a:ea typeface="Calibri" panose="020F0502020204030204" pitchFamily="34" charset="0"/>
                <a:cs typeface="TimesNewRoman"/>
              </a:rPr>
              <a:t>” </a:t>
            </a:r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A20C21-A623-4F0E-9371-23459F6E0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3"/>
    </mc:Choice>
    <mc:Fallback xmlns="">
      <p:transition spd="slow" advTm="4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C3B4EF-4EE5-4EC1-B1AE-9F80AD77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s-CL" dirty="0">
                <a:solidFill>
                  <a:schemeClr val="accent1"/>
                </a:solidFill>
              </a:rPr>
              <a:t>OBJETIVO</a:t>
            </a:r>
            <a:br>
              <a:rPr lang="es-CL" dirty="0">
                <a:solidFill>
                  <a:schemeClr val="accent1"/>
                </a:solidFill>
              </a:rPr>
            </a:br>
            <a:r>
              <a:rPr lang="es-CL" dirty="0">
                <a:solidFill>
                  <a:schemeClr val="accent1"/>
                </a:solidFill>
              </a:rPr>
              <a:t> de la </a:t>
            </a:r>
            <a:br>
              <a:rPr lang="es-CL" dirty="0">
                <a:solidFill>
                  <a:schemeClr val="accent1"/>
                </a:solidFill>
              </a:rPr>
            </a:br>
            <a:r>
              <a:rPr lang="es-CL" dirty="0">
                <a:solidFill>
                  <a:schemeClr val="accent1"/>
                </a:solidFill>
              </a:rPr>
              <a:t>PERICIA </a:t>
            </a:r>
            <a:br>
              <a:rPr lang="es-CL" dirty="0">
                <a:solidFill>
                  <a:schemeClr val="accent1"/>
                </a:solidFill>
              </a:rPr>
            </a:br>
            <a:endParaRPr lang="es-CL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E62694-130E-469D-B4AB-574B9E27A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2" y="1405464"/>
            <a:ext cx="7822658" cy="46905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CL" sz="2400" b="1" dirty="0"/>
              <a:t>CONCLUSION</a:t>
            </a:r>
            <a:r>
              <a:rPr lang="es-CL" sz="2400" dirty="0"/>
              <a:t> </a:t>
            </a:r>
            <a:r>
              <a:rPr lang="es-CL" dirty="0"/>
              <a:t>:  SIN / CON   FALTA A </a:t>
            </a:r>
            <a:r>
              <a:rPr lang="es-CL" dirty="0">
                <a:solidFill>
                  <a:schemeClr val="tx1"/>
                </a:solidFill>
              </a:rPr>
              <a:t>LA</a:t>
            </a:r>
            <a:r>
              <a:rPr lang="es-CL" dirty="0">
                <a:solidFill>
                  <a:srgbClr val="FF0000"/>
                </a:solidFill>
              </a:rPr>
              <a:t> LEX ARTIS</a:t>
            </a:r>
          </a:p>
          <a:p>
            <a:pPr marL="0" indent="0">
              <a:buNone/>
            </a:pPr>
            <a:r>
              <a:rPr lang="es-CL" dirty="0">
                <a:solidFill>
                  <a:srgbClr val="FF0000"/>
                </a:solidFill>
              </a:rPr>
              <a:t>  </a:t>
            </a:r>
            <a:r>
              <a:rPr lang="es-CL" dirty="0"/>
              <a:t>Las interrogantes que debe responder  son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  </a:t>
            </a:r>
            <a:r>
              <a:rPr lang="es-CL" sz="2400" dirty="0"/>
              <a:t>Si el diagnostico fue acertado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400" dirty="0"/>
              <a:t>  Si el  tratamiento indicado fue  pertinente  al diagnóstico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400" dirty="0"/>
              <a:t>   Si se presentaron complicaciones (dg.  y  </a:t>
            </a:r>
            <a:r>
              <a:rPr lang="es-CL" sz="2400" dirty="0" err="1"/>
              <a:t>tto</a:t>
            </a:r>
            <a:r>
              <a:rPr lang="es-CL" sz="2400" dirty="0"/>
              <a:t>.  adecuado y   oportuno)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400" dirty="0"/>
              <a:t>   Si como consecuencia del tratamiento se produjeron daños y/o secuelas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400" dirty="0"/>
              <a:t>   Si se informó al paciente de  resultados y eventuales riesgos  del tratamiento ( C.I.)</a:t>
            </a:r>
          </a:p>
          <a:p>
            <a:endParaRPr lang="es-C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C79F1D-BE46-4BF3-BFA3-375F0E59E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80"/>
    </mc:Choice>
    <mc:Fallback xmlns="">
      <p:transition spd="slow" advTm="10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A35D0-82DF-4210-8015-D3CA6DAB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b="1"/>
              <a:t>OJO!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216EF6A-5C70-447B-B771-5576933873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545837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37A18-9766-40D8-B0A4-58D0560C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23"/>
    </mc:Choice>
    <mc:Fallback xmlns="">
      <p:transition spd="slow" advTm="24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3684486"/>
            <a:ext cx="12192000" cy="2702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4805082" y="4373133"/>
            <a:ext cx="258183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400" b="1" dirty="0">
                <a:solidFill>
                  <a:schemeClr val="bg1"/>
                </a:solidFill>
              </a:rPr>
              <a:t>FIN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Gracias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0122989-B55A-4622-B518-A55A75C9DC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10" y="2865581"/>
            <a:ext cx="2661047" cy="40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4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0356E-389D-40C7-B201-690A6CA6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dirty="0"/>
              <a:t>Objetivos de la clase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6B3F03E-DC7F-4BC1-AC57-12A4A29DE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1575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A58834-E065-4B4B-8D74-FC1C85A97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8"/>
    </mc:Choice>
    <mc:Fallback xmlns="">
      <p:transition spd="slow" advTm="7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67E5A7-D0DE-47C6-9249-CB9DDE64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sz="3300"/>
              <a:t>Concepto de Responsabilidad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Marcador de contenido 3">
            <a:extLst>
              <a:ext uri="{FF2B5EF4-FFF2-40B4-BE49-F238E27FC236}">
                <a16:creationId xmlns:a16="http://schemas.microsoft.com/office/drawing/2014/main" id="{BDB70774-AA88-4BBD-B3F6-BEEB8FD17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494042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6F7D81-8E12-434D-9425-459875A86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7"/>
    </mc:Choice>
    <mc:Fallback xmlns="">
      <p:transition spd="slow" advTm="2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39A448-8C62-49F4-84A0-843F816A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sz="2500"/>
              <a:t>TIPOS DE RESPONSABILIDAD PROFESIONAL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Marcador de contenido 2">
            <a:extLst>
              <a:ext uri="{FF2B5EF4-FFF2-40B4-BE49-F238E27FC236}">
                <a16:creationId xmlns:a16="http://schemas.microsoft.com/office/drawing/2014/main" id="{AB923D93-C4F5-4E0F-BFC6-BA26A70A8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661430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4E0D6A-E97D-4BE1-9E31-F87661B45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37"/>
    </mc:Choice>
    <mc:Fallback xmlns="">
      <p:transition spd="slow" advTm="8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E7D74-6DD4-46EA-994E-7390CABF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sz="3300"/>
              <a:t>Responsabilidad</a:t>
            </a:r>
            <a:br>
              <a:rPr lang="es-CL" sz="3300"/>
            </a:br>
            <a:br>
              <a:rPr lang="es-CL" sz="3300"/>
            </a:br>
            <a:r>
              <a:rPr lang="es-CL" sz="3300"/>
              <a:t>PENAL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AB0A7F7-6F1C-4C64-B709-309055A0E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89110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B05B96-091E-43BF-AF4E-57E36AADF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90"/>
    </mc:Choice>
    <mc:Fallback xmlns="">
      <p:transition spd="slow" advTm="148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F14AB3-5E3E-4617-A358-D1D7A2AA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sz="3300" dirty="0"/>
              <a:t>Responsabilidad </a:t>
            </a:r>
            <a:br>
              <a:rPr lang="es-CL" sz="3300" dirty="0"/>
            </a:br>
            <a:r>
              <a:rPr lang="es-CL" sz="3300" dirty="0"/>
              <a:t>        </a:t>
            </a:r>
            <a:br>
              <a:rPr lang="es-CL" sz="3300" dirty="0"/>
            </a:br>
            <a:r>
              <a:rPr lang="es-CL" sz="3300" dirty="0"/>
              <a:t> CIVIL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C03D40C-C529-4C94-BB44-0993A8ABE4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638171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7176C7-D79B-4F58-83EC-4A98F87DC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29"/>
    </mc:Choice>
    <mc:Fallback xmlns="">
      <p:transition spd="slow" advTm="13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19704-F6C3-401D-A0C1-626A6DC1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sz="3300" dirty="0"/>
              <a:t>Responsabilidad Administrativa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0F06BFA-3785-452D-B5AF-A29907342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17173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080F0E-E7A4-40E9-A8B7-ACB62EA4B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6"/>
    </mc:Choice>
    <mc:Fallback xmlns="">
      <p:transition spd="slow" advTm="45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C1A874-5132-41B2-9C8E-E3C06CC0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/>
              <a:t>LEX ARTIS</a:t>
            </a:r>
            <a:endParaRPr lang="es-C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E598FB4-FECE-483C-9178-F8D81664F5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803551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33EBB6-D669-4D92-A603-86369D707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77"/>
    </mc:Choice>
    <mc:Fallback xmlns="">
      <p:transition spd="slow" advTm="17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3FEE5-BFCF-423A-B310-F50C1FAF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s-CL" dirty="0" err="1"/>
              <a:t>Lex</a:t>
            </a:r>
            <a:r>
              <a:rPr lang="es-CL" dirty="0"/>
              <a:t> </a:t>
            </a:r>
            <a:r>
              <a:rPr lang="es-CL" dirty="0" err="1"/>
              <a:t>Artis</a:t>
            </a:r>
            <a:r>
              <a:rPr lang="es-CL" dirty="0"/>
              <a:t> en tribunales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200E09A-C86A-40CF-AD99-A18A962E9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438588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D76BEF-7743-4518-B4FF-D2932C44F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9"/>
    </mc:Choice>
    <mc:Fallback xmlns="">
      <p:transition spd="slow" advTm="5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co">
  <a:themeElements>
    <a:clrScheme name="Marco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Panorámica</PresentationFormat>
  <Paragraphs>62</Paragraphs>
  <Slides>13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Corbel</vt:lpstr>
      <vt:lpstr>Wingdings</vt:lpstr>
      <vt:lpstr>Wingdings 2</vt:lpstr>
      <vt:lpstr>Marco</vt:lpstr>
      <vt:lpstr>RESPONSABILIDAD MÉDICA ODONTOLÓGICA</vt:lpstr>
      <vt:lpstr>Objetivos de la clase</vt:lpstr>
      <vt:lpstr>Concepto de Responsabilidad</vt:lpstr>
      <vt:lpstr>TIPOS DE RESPONSABILIDAD PROFESIONAL</vt:lpstr>
      <vt:lpstr>Responsabilidad  PENAL</vt:lpstr>
      <vt:lpstr>Responsabilidad            CIVIL</vt:lpstr>
      <vt:lpstr>Responsabilidad Administrativa</vt:lpstr>
      <vt:lpstr>LEX ARTIS</vt:lpstr>
      <vt:lpstr>Lex Artis en tribunales</vt:lpstr>
      <vt:lpstr>Pericia  definición</vt:lpstr>
      <vt:lpstr>OBJETIVO  de la  PERICIA  </vt:lpstr>
      <vt:lpstr>OJO!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RESPONSABILIDAD MÉDICA ODONTOLÓGICA</dc:title>
  <dc:creator>Catalina Montecinos</dc:creator>
  <cp:lastModifiedBy>Ortuzar, Mauricio</cp:lastModifiedBy>
  <cp:revision>4</cp:revision>
  <dcterms:created xsi:type="dcterms:W3CDTF">2020-04-07T00:51:07Z</dcterms:created>
  <dcterms:modified xsi:type="dcterms:W3CDTF">2021-04-09T00:38:51Z</dcterms:modified>
</cp:coreProperties>
</file>