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3" r:id="rId2"/>
    <p:sldId id="295" r:id="rId3"/>
    <p:sldId id="285" r:id="rId4"/>
    <p:sldId id="269" r:id="rId5"/>
    <p:sldId id="257" r:id="rId6"/>
    <p:sldId id="274" r:id="rId7"/>
    <p:sldId id="259" r:id="rId8"/>
    <p:sldId id="261" r:id="rId9"/>
    <p:sldId id="289" r:id="rId10"/>
    <p:sldId id="291" r:id="rId11"/>
    <p:sldId id="267" r:id="rId12"/>
    <p:sldId id="268" r:id="rId13"/>
    <p:sldId id="277" r:id="rId14"/>
    <p:sldId id="294" r:id="rId15"/>
    <p:sldId id="276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39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373C45-2A25-4486-961C-0362093A9555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553B1020-EEE8-44E4-9502-BBBC90A4C7BD}">
      <dgm:prSet phldrT="[Texto]"/>
      <dgm:spPr/>
      <dgm:t>
        <a:bodyPr/>
        <a:lstStyle/>
        <a:p>
          <a:r>
            <a:rPr lang="es-CL" dirty="0"/>
            <a:t>INFORME DE LESIONES </a:t>
          </a:r>
        </a:p>
      </dgm:t>
    </dgm:pt>
    <dgm:pt modelId="{30D88B0F-D310-427E-AE1E-782ECB53DDBE}" type="parTrans" cxnId="{F912CF7E-1BC6-4A02-86D6-7BD864D14ECB}">
      <dgm:prSet/>
      <dgm:spPr/>
      <dgm:t>
        <a:bodyPr/>
        <a:lstStyle/>
        <a:p>
          <a:endParaRPr lang="es-CL"/>
        </a:p>
      </dgm:t>
    </dgm:pt>
    <dgm:pt modelId="{2E4127D2-AEAD-4852-8C8D-72EFD36F85FE}" type="sibTrans" cxnId="{F912CF7E-1BC6-4A02-86D6-7BD864D14ECB}">
      <dgm:prSet/>
      <dgm:spPr/>
      <dgm:t>
        <a:bodyPr/>
        <a:lstStyle/>
        <a:p>
          <a:endParaRPr lang="es-CL"/>
        </a:p>
      </dgm:t>
    </dgm:pt>
    <dgm:pt modelId="{CC27EADA-0125-4599-AB2B-84DD17A3800C}">
      <dgm:prSet phldrT="[Texto]"/>
      <dgm:spPr/>
      <dgm:t>
        <a:bodyPr/>
        <a:lstStyle/>
        <a:p>
          <a:r>
            <a:rPr lang="es-CL" dirty="0"/>
            <a:t>PERITAJE MEDICO LEGAL</a:t>
          </a:r>
        </a:p>
      </dgm:t>
    </dgm:pt>
    <dgm:pt modelId="{BEAE4CC0-D8DB-4F8C-A2AF-39C9D3369B40}" type="parTrans" cxnId="{4C8B0A74-B842-4881-9455-0A6F971F7E8C}">
      <dgm:prSet/>
      <dgm:spPr/>
      <dgm:t>
        <a:bodyPr/>
        <a:lstStyle/>
        <a:p>
          <a:endParaRPr lang="es-CL"/>
        </a:p>
      </dgm:t>
    </dgm:pt>
    <dgm:pt modelId="{CAAA3E5F-6C32-445C-8AFC-E8E1EA9E122D}" type="sibTrans" cxnId="{4C8B0A74-B842-4881-9455-0A6F971F7E8C}">
      <dgm:prSet/>
      <dgm:spPr/>
      <dgm:t>
        <a:bodyPr/>
        <a:lstStyle/>
        <a:p>
          <a:endParaRPr lang="es-CL"/>
        </a:p>
      </dgm:t>
    </dgm:pt>
    <dgm:pt modelId="{0D3D5940-D3BC-4C9A-B329-6006F7D287CE}">
      <dgm:prSet phldrT="[Texto]"/>
      <dgm:spPr/>
      <dgm:t>
        <a:bodyPr/>
        <a:lstStyle/>
        <a:p>
          <a:r>
            <a:rPr lang="es-CL" dirty="0"/>
            <a:t>PRONOSTICO MEDICO LEGAL</a:t>
          </a:r>
        </a:p>
      </dgm:t>
    </dgm:pt>
    <dgm:pt modelId="{6BD15A42-58EA-4457-AEAF-67FFB10C82BD}" type="parTrans" cxnId="{CB8ED36A-100E-4251-A0B7-83B4B2082B7B}">
      <dgm:prSet/>
      <dgm:spPr/>
      <dgm:t>
        <a:bodyPr/>
        <a:lstStyle/>
        <a:p>
          <a:endParaRPr lang="es-CL"/>
        </a:p>
      </dgm:t>
    </dgm:pt>
    <dgm:pt modelId="{335152A0-857E-4DA7-AD79-2DD7E3C1B917}" type="sibTrans" cxnId="{CB8ED36A-100E-4251-A0B7-83B4B2082B7B}">
      <dgm:prSet/>
      <dgm:spPr/>
      <dgm:t>
        <a:bodyPr/>
        <a:lstStyle/>
        <a:p>
          <a:endParaRPr lang="es-CL"/>
        </a:p>
      </dgm:t>
    </dgm:pt>
    <dgm:pt modelId="{DAAEFE5D-1889-4824-AE0F-CF8B308363F3}" type="pres">
      <dgm:prSet presAssocID="{31373C45-2A25-4486-961C-0362093A9555}" presName="CompostProcess" presStyleCnt="0">
        <dgm:presLayoutVars>
          <dgm:dir/>
          <dgm:resizeHandles val="exact"/>
        </dgm:presLayoutVars>
      </dgm:prSet>
      <dgm:spPr/>
    </dgm:pt>
    <dgm:pt modelId="{1B1E4488-B527-4D43-9DF6-5F2BC351653E}" type="pres">
      <dgm:prSet presAssocID="{31373C45-2A25-4486-961C-0362093A9555}" presName="arrow" presStyleLbl="bgShp" presStyleIdx="0" presStyleCnt="1"/>
      <dgm:spPr/>
    </dgm:pt>
    <dgm:pt modelId="{0CD6EFB0-8D66-4868-82F4-48515E9EF613}" type="pres">
      <dgm:prSet presAssocID="{31373C45-2A25-4486-961C-0362093A9555}" presName="linearProcess" presStyleCnt="0"/>
      <dgm:spPr/>
    </dgm:pt>
    <dgm:pt modelId="{0AD0409B-55EA-47F0-B61B-F8188598E1FC}" type="pres">
      <dgm:prSet presAssocID="{553B1020-EEE8-44E4-9502-BBBC90A4C7BD}" presName="textNode" presStyleLbl="node1" presStyleIdx="0" presStyleCnt="3">
        <dgm:presLayoutVars>
          <dgm:bulletEnabled val="1"/>
        </dgm:presLayoutVars>
      </dgm:prSet>
      <dgm:spPr/>
    </dgm:pt>
    <dgm:pt modelId="{B775E491-CD48-4535-AB43-E9AE611462A4}" type="pres">
      <dgm:prSet presAssocID="{2E4127D2-AEAD-4852-8C8D-72EFD36F85FE}" presName="sibTrans" presStyleCnt="0"/>
      <dgm:spPr/>
    </dgm:pt>
    <dgm:pt modelId="{46AD5313-DF9A-4B7F-BF1A-FE006133B31F}" type="pres">
      <dgm:prSet presAssocID="{CC27EADA-0125-4599-AB2B-84DD17A3800C}" presName="textNode" presStyleLbl="node1" presStyleIdx="1" presStyleCnt="3">
        <dgm:presLayoutVars>
          <dgm:bulletEnabled val="1"/>
        </dgm:presLayoutVars>
      </dgm:prSet>
      <dgm:spPr/>
    </dgm:pt>
    <dgm:pt modelId="{70EF1080-73F7-4F66-875F-3F7011BD578C}" type="pres">
      <dgm:prSet presAssocID="{CAAA3E5F-6C32-445C-8AFC-E8E1EA9E122D}" presName="sibTrans" presStyleCnt="0"/>
      <dgm:spPr/>
    </dgm:pt>
    <dgm:pt modelId="{4C78F37D-FD7B-4F64-BD61-278F93F40A25}" type="pres">
      <dgm:prSet presAssocID="{0D3D5940-D3BC-4C9A-B329-6006F7D287C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999C023-00AE-417C-914A-7F61AE70EE19}" type="presOf" srcId="{0D3D5940-D3BC-4C9A-B329-6006F7D287CE}" destId="{4C78F37D-FD7B-4F64-BD61-278F93F40A25}" srcOrd="0" destOrd="0" presId="urn:microsoft.com/office/officeart/2005/8/layout/hProcess9"/>
    <dgm:cxn modelId="{77D32646-F81C-4DBB-82B2-3BECCE322B04}" type="presOf" srcId="{CC27EADA-0125-4599-AB2B-84DD17A3800C}" destId="{46AD5313-DF9A-4B7F-BF1A-FE006133B31F}" srcOrd="0" destOrd="0" presId="urn:microsoft.com/office/officeart/2005/8/layout/hProcess9"/>
    <dgm:cxn modelId="{CB8ED36A-100E-4251-A0B7-83B4B2082B7B}" srcId="{31373C45-2A25-4486-961C-0362093A9555}" destId="{0D3D5940-D3BC-4C9A-B329-6006F7D287CE}" srcOrd="2" destOrd="0" parTransId="{6BD15A42-58EA-4457-AEAF-67FFB10C82BD}" sibTransId="{335152A0-857E-4DA7-AD79-2DD7E3C1B917}"/>
    <dgm:cxn modelId="{4C8B0A74-B842-4881-9455-0A6F971F7E8C}" srcId="{31373C45-2A25-4486-961C-0362093A9555}" destId="{CC27EADA-0125-4599-AB2B-84DD17A3800C}" srcOrd="1" destOrd="0" parTransId="{BEAE4CC0-D8DB-4F8C-A2AF-39C9D3369B40}" sibTransId="{CAAA3E5F-6C32-445C-8AFC-E8E1EA9E122D}"/>
    <dgm:cxn modelId="{F40A637B-9795-4172-9178-B24D387E15F7}" type="presOf" srcId="{31373C45-2A25-4486-961C-0362093A9555}" destId="{DAAEFE5D-1889-4824-AE0F-CF8B308363F3}" srcOrd="0" destOrd="0" presId="urn:microsoft.com/office/officeart/2005/8/layout/hProcess9"/>
    <dgm:cxn modelId="{F912CF7E-1BC6-4A02-86D6-7BD864D14ECB}" srcId="{31373C45-2A25-4486-961C-0362093A9555}" destId="{553B1020-EEE8-44E4-9502-BBBC90A4C7BD}" srcOrd="0" destOrd="0" parTransId="{30D88B0F-D310-427E-AE1E-782ECB53DDBE}" sibTransId="{2E4127D2-AEAD-4852-8C8D-72EFD36F85FE}"/>
    <dgm:cxn modelId="{877310C8-713C-43AD-9E56-1EAAF071D834}" type="presOf" srcId="{553B1020-EEE8-44E4-9502-BBBC90A4C7BD}" destId="{0AD0409B-55EA-47F0-B61B-F8188598E1FC}" srcOrd="0" destOrd="0" presId="urn:microsoft.com/office/officeart/2005/8/layout/hProcess9"/>
    <dgm:cxn modelId="{69461A6F-D335-43D5-AA5D-BEF065363BE2}" type="presParOf" srcId="{DAAEFE5D-1889-4824-AE0F-CF8B308363F3}" destId="{1B1E4488-B527-4D43-9DF6-5F2BC351653E}" srcOrd="0" destOrd="0" presId="urn:microsoft.com/office/officeart/2005/8/layout/hProcess9"/>
    <dgm:cxn modelId="{D90538B8-7D96-419D-A9AF-014E279203DE}" type="presParOf" srcId="{DAAEFE5D-1889-4824-AE0F-CF8B308363F3}" destId="{0CD6EFB0-8D66-4868-82F4-48515E9EF613}" srcOrd="1" destOrd="0" presId="urn:microsoft.com/office/officeart/2005/8/layout/hProcess9"/>
    <dgm:cxn modelId="{EEB4FD26-A524-4D9F-9A5E-7686E3220F6F}" type="presParOf" srcId="{0CD6EFB0-8D66-4868-82F4-48515E9EF613}" destId="{0AD0409B-55EA-47F0-B61B-F8188598E1FC}" srcOrd="0" destOrd="0" presId="urn:microsoft.com/office/officeart/2005/8/layout/hProcess9"/>
    <dgm:cxn modelId="{F1E7C5DF-EB01-4DF7-86B6-CC60F49BA81D}" type="presParOf" srcId="{0CD6EFB0-8D66-4868-82F4-48515E9EF613}" destId="{B775E491-CD48-4535-AB43-E9AE611462A4}" srcOrd="1" destOrd="0" presId="urn:microsoft.com/office/officeart/2005/8/layout/hProcess9"/>
    <dgm:cxn modelId="{A9BC7C9B-C969-4D96-AB75-273DD9CE662E}" type="presParOf" srcId="{0CD6EFB0-8D66-4868-82F4-48515E9EF613}" destId="{46AD5313-DF9A-4B7F-BF1A-FE006133B31F}" srcOrd="2" destOrd="0" presId="urn:microsoft.com/office/officeart/2005/8/layout/hProcess9"/>
    <dgm:cxn modelId="{C013C493-E886-4855-B1C2-26340251A2A3}" type="presParOf" srcId="{0CD6EFB0-8D66-4868-82F4-48515E9EF613}" destId="{70EF1080-73F7-4F66-875F-3F7011BD578C}" srcOrd="3" destOrd="0" presId="urn:microsoft.com/office/officeart/2005/8/layout/hProcess9"/>
    <dgm:cxn modelId="{3147277A-E90E-4327-833C-424114F081E9}" type="presParOf" srcId="{0CD6EFB0-8D66-4868-82F4-48515E9EF613}" destId="{4C78F37D-FD7B-4F64-BD61-278F93F40A2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373C45-2A25-4486-961C-0362093A9555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553B1020-EEE8-44E4-9502-BBBC90A4C7BD}">
      <dgm:prSet phldrT="[Texto]"/>
      <dgm:spPr/>
      <dgm:t>
        <a:bodyPr/>
        <a:lstStyle/>
        <a:p>
          <a:r>
            <a:rPr lang="es-CL" dirty="0"/>
            <a:t>INFORME DE LESIONES </a:t>
          </a:r>
        </a:p>
      </dgm:t>
    </dgm:pt>
    <dgm:pt modelId="{30D88B0F-D310-427E-AE1E-782ECB53DDBE}" type="parTrans" cxnId="{F912CF7E-1BC6-4A02-86D6-7BD864D14ECB}">
      <dgm:prSet/>
      <dgm:spPr/>
      <dgm:t>
        <a:bodyPr/>
        <a:lstStyle/>
        <a:p>
          <a:endParaRPr lang="es-CL"/>
        </a:p>
      </dgm:t>
    </dgm:pt>
    <dgm:pt modelId="{2E4127D2-AEAD-4852-8C8D-72EFD36F85FE}" type="sibTrans" cxnId="{F912CF7E-1BC6-4A02-86D6-7BD864D14ECB}">
      <dgm:prSet/>
      <dgm:spPr/>
      <dgm:t>
        <a:bodyPr/>
        <a:lstStyle/>
        <a:p>
          <a:endParaRPr lang="es-CL"/>
        </a:p>
      </dgm:t>
    </dgm:pt>
    <dgm:pt modelId="{CC27EADA-0125-4599-AB2B-84DD17A3800C}">
      <dgm:prSet phldrT="[Texto]" custT="1"/>
      <dgm:spPr/>
      <dgm:t>
        <a:bodyPr/>
        <a:lstStyle/>
        <a:p>
          <a:r>
            <a:rPr lang="es-CL" sz="2000" dirty="0"/>
            <a:t>PERITAJE MEDICO LEGAL</a:t>
          </a:r>
        </a:p>
      </dgm:t>
    </dgm:pt>
    <dgm:pt modelId="{BEAE4CC0-D8DB-4F8C-A2AF-39C9D3369B40}" type="parTrans" cxnId="{4C8B0A74-B842-4881-9455-0A6F971F7E8C}">
      <dgm:prSet/>
      <dgm:spPr/>
      <dgm:t>
        <a:bodyPr/>
        <a:lstStyle/>
        <a:p>
          <a:endParaRPr lang="es-CL"/>
        </a:p>
      </dgm:t>
    </dgm:pt>
    <dgm:pt modelId="{CAAA3E5F-6C32-445C-8AFC-E8E1EA9E122D}" type="sibTrans" cxnId="{4C8B0A74-B842-4881-9455-0A6F971F7E8C}">
      <dgm:prSet/>
      <dgm:spPr/>
      <dgm:t>
        <a:bodyPr/>
        <a:lstStyle/>
        <a:p>
          <a:endParaRPr lang="es-CL"/>
        </a:p>
      </dgm:t>
    </dgm:pt>
    <dgm:pt modelId="{0D3D5940-D3BC-4C9A-B329-6006F7D287CE}">
      <dgm:prSet phldrT="[Texto]" custT="1"/>
      <dgm:spPr/>
      <dgm:t>
        <a:bodyPr/>
        <a:lstStyle/>
        <a:p>
          <a:r>
            <a:rPr lang="es-CL" sz="2000" dirty="0"/>
            <a:t>PRONOSTICO MEDICO LEGAL</a:t>
          </a:r>
        </a:p>
      </dgm:t>
    </dgm:pt>
    <dgm:pt modelId="{6BD15A42-58EA-4457-AEAF-67FFB10C82BD}" type="parTrans" cxnId="{CB8ED36A-100E-4251-A0B7-83B4B2082B7B}">
      <dgm:prSet/>
      <dgm:spPr/>
      <dgm:t>
        <a:bodyPr/>
        <a:lstStyle/>
        <a:p>
          <a:endParaRPr lang="es-CL"/>
        </a:p>
      </dgm:t>
    </dgm:pt>
    <dgm:pt modelId="{335152A0-857E-4DA7-AD79-2DD7E3C1B917}" type="sibTrans" cxnId="{CB8ED36A-100E-4251-A0B7-83B4B2082B7B}">
      <dgm:prSet/>
      <dgm:spPr/>
      <dgm:t>
        <a:bodyPr/>
        <a:lstStyle/>
        <a:p>
          <a:endParaRPr lang="es-CL"/>
        </a:p>
      </dgm:t>
    </dgm:pt>
    <dgm:pt modelId="{DAAEFE5D-1889-4824-AE0F-CF8B308363F3}" type="pres">
      <dgm:prSet presAssocID="{31373C45-2A25-4486-961C-0362093A9555}" presName="CompostProcess" presStyleCnt="0">
        <dgm:presLayoutVars>
          <dgm:dir/>
          <dgm:resizeHandles val="exact"/>
        </dgm:presLayoutVars>
      </dgm:prSet>
      <dgm:spPr/>
    </dgm:pt>
    <dgm:pt modelId="{1B1E4488-B527-4D43-9DF6-5F2BC351653E}" type="pres">
      <dgm:prSet presAssocID="{31373C45-2A25-4486-961C-0362093A9555}" presName="arrow" presStyleLbl="bgShp" presStyleIdx="0" presStyleCnt="1"/>
      <dgm:spPr/>
    </dgm:pt>
    <dgm:pt modelId="{0CD6EFB0-8D66-4868-82F4-48515E9EF613}" type="pres">
      <dgm:prSet presAssocID="{31373C45-2A25-4486-961C-0362093A9555}" presName="linearProcess" presStyleCnt="0"/>
      <dgm:spPr/>
    </dgm:pt>
    <dgm:pt modelId="{0AD0409B-55EA-47F0-B61B-F8188598E1FC}" type="pres">
      <dgm:prSet presAssocID="{553B1020-EEE8-44E4-9502-BBBC90A4C7BD}" presName="textNode" presStyleLbl="node1" presStyleIdx="0" presStyleCnt="3">
        <dgm:presLayoutVars>
          <dgm:bulletEnabled val="1"/>
        </dgm:presLayoutVars>
      </dgm:prSet>
      <dgm:spPr/>
    </dgm:pt>
    <dgm:pt modelId="{B775E491-CD48-4535-AB43-E9AE611462A4}" type="pres">
      <dgm:prSet presAssocID="{2E4127D2-AEAD-4852-8C8D-72EFD36F85FE}" presName="sibTrans" presStyleCnt="0"/>
      <dgm:spPr/>
    </dgm:pt>
    <dgm:pt modelId="{46AD5313-DF9A-4B7F-BF1A-FE006133B31F}" type="pres">
      <dgm:prSet presAssocID="{CC27EADA-0125-4599-AB2B-84DD17A3800C}" presName="textNode" presStyleLbl="node1" presStyleIdx="1" presStyleCnt="3">
        <dgm:presLayoutVars>
          <dgm:bulletEnabled val="1"/>
        </dgm:presLayoutVars>
      </dgm:prSet>
      <dgm:spPr/>
    </dgm:pt>
    <dgm:pt modelId="{70EF1080-73F7-4F66-875F-3F7011BD578C}" type="pres">
      <dgm:prSet presAssocID="{CAAA3E5F-6C32-445C-8AFC-E8E1EA9E122D}" presName="sibTrans" presStyleCnt="0"/>
      <dgm:spPr/>
    </dgm:pt>
    <dgm:pt modelId="{4C78F37D-FD7B-4F64-BD61-278F93F40A25}" type="pres">
      <dgm:prSet presAssocID="{0D3D5940-D3BC-4C9A-B329-6006F7D287C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999C023-00AE-417C-914A-7F61AE70EE19}" type="presOf" srcId="{0D3D5940-D3BC-4C9A-B329-6006F7D287CE}" destId="{4C78F37D-FD7B-4F64-BD61-278F93F40A25}" srcOrd="0" destOrd="0" presId="urn:microsoft.com/office/officeart/2005/8/layout/hProcess9"/>
    <dgm:cxn modelId="{77D32646-F81C-4DBB-82B2-3BECCE322B04}" type="presOf" srcId="{CC27EADA-0125-4599-AB2B-84DD17A3800C}" destId="{46AD5313-DF9A-4B7F-BF1A-FE006133B31F}" srcOrd="0" destOrd="0" presId="urn:microsoft.com/office/officeart/2005/8/layout/hProcess9"/>
    <dgm:cxn modelId="{CB8ED36A-100E-4251-A0B7-83B4B2082B7B}" srcId="{31373C45-2A25-4486-961C-0362093A9555}" destId="{0D3D5940-D3BC-4C9A-B329-6006F7D287CE}" srcOrd="2" destOrd="0" parTransId="{6BD15A42-58EA-4457-AEAF-67FFB10C82BD}" sibTransId="{335152A0-857E-4DA7-AD79-2DD7E3C1B917}"/>
    <dgm:cxn modelId="{4C8B0A74-B842-4881-9455-0A6F971F7E8C}" srcId="{31373C45-2A25-4486-961C-0362093A9555}" destId="{CC27EADA-0125-4599-AB2B-84DD17A3800C}" srcOrd="1" destOrd="0" parTransId="{BEAE4CC0-D8DB-4F8C-A2AF-39C9D3369B40}" sibTransId="{CAAA3E5F-6C32-445C-8AFC-E8E1EA9E122D}"/>
    <dgm:cxn modelId="{F40A637B-9795-4172-9178-B24D387E15F7}" type="presOf" srcId="{31373C45-2A25-4486-961C-0362093A9555}" destId="{DAAEFE5D-1889-4824-AE0F-CF8B308363F3}" srcOrd="0" destOrd="0" presId="urn:microsoft.com/office/officeart/2005/8/layout/hProcess9"/>
    <dgm:cxn modelId="{F912CF7E-1BC6-4A02-86D6-7BD864D14ECB}" srcId="{31373C45-2A25-4486-961C-0362093A9555}" destId="{553B1020-EEE8-44E4-9502-BBBC90A4C7BD}" srcOrd="0" destOrd="0" parTransId="{30D88B0F-D310-427E-AE1E-782ECB53DDBE}" sibTransId="{2E4127D2-AEAD-4852-8C8D-72EFD36F85FE}"/>
    <dgm:cxn modelId="{877310C8-713C-43AD-9E56-1EAAF071D834}" type="presOf" srcId="{553B1020-EEE8-44E4-9502-BBBC90A4C7BD}" destId="{0AD0409B-55EA-47F0-B61B-F8188598E1FC}" srcOrd="0" destOrd="0" presId="urn:microsoft.com/office/officeart/2005/8/layout/hProcess9"/>
    <dgm:cxn modelId="{69461A6F-D335-43D5-AA5D-BEF065363BE2}" type="presParOf" srcId="{DAAEFE5D-1889-4824-AE0F-CF8B308363F3}" destId="{1B1E4488-B527-4D43-9DF6-5F2BC351653E}" srcOrd="0" destOrd="0" presId="urn:microsoft.com/office/officeart/2005/8/layout/hProcess9"/>
    <dgm:cxn modelId="{D90538B8-7D96-419D-A9AF-014E279203DE}" type="presParOf" srcId="{DAAEFE5D-1889-4824-AE0F-CF8B308363F3}" destId="{0CD6EFB0-8D66-4868-82F4-48515E9EF613}" srcOrd="1" destOrd="0" presId="urn:microsoft.com/office/officeart/2005/8/layout/hProcess9"/>
    <dgm:cxn modelId="{EEB4FD26-A524-4D9F-9A5E-7686E3220F6F}" type="presParOf" srcId="{0CD6EFB0-8D66-4868-82F4-48515E9EF613}" destId="{0AD0409B-55EA-47F0-B61B-F8188598E1FC}" srcOrd="0" destOrd="0" presId="urn:microsoft.com/office/officeart/2005/8/layout/hProcess9"/>
    <dgm:cxn modelId="{F1E7C5DF-EB01-4DF7-86B6-CC60F49BA81D}" type="presParOf" srcId="{0CD6EFB0-8D66-4868-82F4-48515E9EF613}" destId="{B775E491-CD48-4535-AB43-E9AE611462A4}" srcOrd="1" destOrd="0" presId="urn:microsoft.com/office/officeart/2005/8/layout/hProcess9"/>
    <dgm:cxn modelId="{A9BC7C9B-C969-4D96-AB75-273DD9CE662E}" type="presParOf" srcId="{0CD6EFB0-8D66-4868-82F4-48515E9EF613}" destId="{46AD5313-DF9A-4B7F-BF1A-FE006133B31F}" srcOrd="2" destOrd="0" presId="urn:microsoft.com/office/officeart/2005/8/layout/hProcess9"/>
    <dgm:cxn modelId="{C013C493-E886-4855-B1C2-26340251A2A3}" type="presParOf" srcId="{0CD6EFB0-8D66-4868-82F4-48515E9EF613}" destId="{70EF1080-73F7-4F66-875F-3F7011BD578C}" srcOrd="3" destOrd="0" presId="urn:microsoft.com/office/officeart/2005/8/layout/hProcess9"/>
    <dgm:cxn modelId="{3147277A-E90E-4327-833C-424114F081E9}" type="presParOf" srcId="{0CD6EFB0-8D66-4868-82F4-48515E9EF613}" destId="{4C78F37D-FD7B-4F64-BD61-278F93F40A2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373C45-2A25-4486-961C-0362093A9555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553B1020-EEE8-44E4-9502-BBBC90A4C7BD}">
      <dgm:prSet phldrT="[Texto]" custT="1"/>
      <dgm:spPr/>
      <dgm:t>
        <a:bodyPr/>
        <a:lstStyle/>
        <a:p>
          <a:r>
            <a:rPr lang="es-CL" sz="2400" dirty="0"/>
            <a:t>INFORME DE LESIONES </a:t>
          </a:r>
        </a:p>
      </dgm:t>
    </dgm:pt>
    <dgm:pt modelId="{30D88B0F-D310-427E-AE1E-782ECB53DDBE}" type="parTrans" cxnId="{F912CF7E-1BC6-4A02-86D6-7BD864D14ECB}">
      <dgm:prSet/>
      <dgm:spPr/>
      <dgm:t>
        <a:bodyPr/>
        <a:lstStyle/>
        <a:p>
          <a:endParaRPr lang="es-CL"/>
        </a:p>
      </dgm:t>
    </dgm:pt>
    <dgm:pt modelId="{2E4127D2-AEAD-4852-8C8D-72EFD36F85FE}" type="sibTrans" cxnId="{F912CF7E-1BC6-4A02-86D6-7BD864D14ECB}">
      <dgm:prSet/>
      <dgm:spPr/>
      <dgm:t>
        <a:bodyPr/>
        <a:lstStyle/>
        <a:p>
          <a:endParaRPr lang="es-CL"/>
        </a:p>
      </dgm:t>
    </dgm:pt>
    <dgm:pt modelId="{CC27EADA-0125-4599-AB2B-84DD17A3800C}">
      <dgm:prSet phldrT="[Texto]" custT="1"/>
      <dgm:spPr/>
      <dgm:t>
        <a:bodyPr/>
        <a:lstStyle/>
        <a:p>
          <a:r>
            <a:rPr lang="es-CL" sz="2000" dirty="0"/>
            <a:t>PERITAJE MEDICO LEGAL</a:t>
          </a:r>
        </a:p>
      </dgm:t>
    </dgm:pt>
    <dgm:pt modelId="{BEAE4CC0-D8DB-4F8C-A2AF-39C9D3369B40}" type="parTrans" cxnId="{4C8B0A74-B842-4881-9455-0A6F971F7E8C}">
      <dgm:prSet/>
      <dgm:spPr/>
      <dgm:t>
        <a:bodyPr/>
        <a:lstStyle/>
        <a:p>
          <a:endParaRPr lang="es-CL"/>
        </a:p>
      </dgm:t>
    </dgm:pt>
    <dgm:pt modelId="{CAAA3E5F-6C32-445C-8AFC-E8E1EA9E122D}" type="sibTrans" cxnId="{4C8B0A74-B842-4881-9455-0A6F971F7E8C}">
      <dgm:prSet/>
      <dgm:spPr/>
      <dgm:t>
        <a:bodyPr/>
        <a:lstStyle/>
        <a:p>
          <a:endParaRPr lang="es-CL"/>
        </a:p>
      </dgm:t>
    </dgm:pt>
    <dgm:pt modelId="{0D3D5940-D3BC-4C9A-B329-6006F7D287CE}">
      <dgm:prSet phldrT="[Texto]"/>
      <dgm:spPr/>
      <dgm:t>
        <a:bodyPr/>
        <a:lstStyle/>
        <a:p>
          <a:r>
            <a:rPr lang="es-CL" dirty="0"/>
            <a:t>PRONOSTICO MEDICO LEGAL</a:t>
          </a:r>
        </a:p>
      </dgm:t>
    </dgm:pt>
    <dgm:pt modelId="{6BD15A42-58EA-4457-AEAF-67FFB10C82BD}" type="parTrans" cxnId="{CB8ED36A-100E-4251-A0B7-83B4B2082B7B}">
      <dgm:prSet/>
      <dgm:spPr/>
      <dgm:t>
        <a:bodyPr/>
        <a:lstStyle/>
        <a:p>
          <a:endParaRPr lang="es-CL"/>
        </a:p>
      </dgm:t>
    </dgm:pt>
    <dgm:pt modelId="{335152A0-857E-4DA7-AD79-2DD7E3C1B917}" type="sibTrans" cxnId="{CB8ED36A-100E-4251-A0B7-83B4B2082B7B}">
      <dgm:prSet/>
      <dgm:spPr/>
      <dgm:t>
        <a:bodyPr/>
        <a:lstStyle/>
        <a:p>
          <a:endParaRPr lang="es-CL"/>
        </a:p>
      </dgm:t>
    </dgm:pt>
    <dgm:pt modelId="{DAAEFE5D-1889-4824-AE0F-CF8B308363F3}" type="pres">
      <dgm:prSet presAssocID="{31373C45-2A25-4486-961C-0362093A9555}" presName="CompostProcess" presStyleCnt="0">
        <dgm:presLayoutVars>
          <dgm:dir/>
          <dgm:resizeHandles val="exact"/>
        </dgm:presLayoutVars>
      </dgm:prSet>
      <dgm:spPr/>
    </dgm:pt>
    <dgm:pt modelId="{1B1E4488-B527-4D43-9DF6-5F2BC351653E}" type="pres">
      <dgm:prSet presAssocID="{31373C45-2A25-4486-961C-0362093A9555}" presName="arrow" presStyleLbl="bgShp" presStyleIdx="0" presStyleCnt="1"/>
      <dgm:spPr/>
    </dgm:pt>
    <dgm:pt modelId="{0CD6EFB0-8D66-4868-82F4-48515E9EF613}" type="pres">
      <dgm:prSet presAssocID="{31373C45-2A25-4486-961C-0362093A9555}" presName="linearProcess" presStyleCnt="0"/>
      <dgm:spPr/>
    </dgm:pt>
    <dgm:pt modelId="{0AD0409B-55EA-47F0-B61B-F8188598E1FC}" type="pres">
      <dgm:prSet presAssocID="{553B1020-EEE8-44E4-9502-BBBC90A4C7BD}" presName="textNode" presStyleLbl="node1" presStyleIdx="0" presStyleCnt="3">
        <dgm:presLayoutVars>
          <dgm:bulletEnabled val="1"/>
        </dgm:presLayoutVars>
      </dgm:prSet>
      <dgm:spPr/>
    </dgm:pt>
    <dgm:pt modelId="{B775E491-CD48-4535-AB43-E9AE611462A4}" type="pres">
      <dgm:prSet presAssocID="{2E4127D2-AEAD-4852-8C8D-72EFD36F85FE}" presName="sibTrans" presStyleCnt="0"/>
      <dgm:spPr/>
    </dgm:pt>
    <dgm:pt modelId="{46AD5313-DF9A-4B7F-BF1A-FE006133B31F}" type="pres">
      <dgm:prSet presAssocID="{CC27EADA-0125-4599-AB2B-84DD17A3800C}" presName="textNode" presStyleLbl="node1" presStyleIdx="1" presStyleCnt="3">
        <dgm:presLayoutVars>
          <dgm:bulletEnabled val="1"/>
        </dgm:presLayoutVars>
      </dgm:prSet>
      <dgm:spPr/>
    </dgm:pt>
    <dgm:pt modelId="{70EF1080-73F7-4F66-875F-3F7011BD578C}" type="pres">
      <dgm:prSet presAssocID="{CAAA3E5F-6C32-445C-8AFC-E8E1EA9E122D}" presName="sibTrans" presStyleCnt="0"/>
      <dgm:spPr/>
    </dgm:pt>
    <dgm:pt modelId="{4C78F37D-FD7B-4F64-BD61-278F93F40A25}" type="pres">
      <dgm:prSet presAssocID="{0D3D5940-D3BC-4C9A-B329-6006F7D287CE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999C023-00AE-417C-914A-7F61AE70EE19}" type="presOf" srcId="{0D3D5940-D3BC-4C9A-B329-6006F7D287CE}" destId="{4C78F37D-FD7B-4F64-BD61-278F93F40A25}" srcOrd="0" destOrd="0" presId="urn:microsoft.com/office/officeart/2005/8/layout/hProcess9"/>
    <dgm:cxn modelId="{77D32646-F81C-4DBB-82B2-3BECCE322B04}" type="presOf" srcId="{CC27EADA-0125-4599-AB2B-84DD17A3800C}" destId="{46AD5313-DF9A-4B7F-BF1A-FE006133B31F}" srcOrd="0" destOrd="0" presId="urn:microsoft.com/office/officeart/2005/8/layout/hProcess9"/>
    <dgm:cxn modelId="{CB8ED36A-100E-4251-A0B7-83B4B2082B7B}" srcId="{31373C45-2A25-4486-961C-0362093A9555}" destId="{0D3D5940-D3BC-4C9A-B329-6006F7D287CE}" srcOrd="2" destOrd="0" parTransId="{6BD15A42-58EA-4457-AEAF-67FFB10C82BD}" sibTransId="{335152A0-857E-4DA7-AD79-2DD7E3C1B917}"/>
    <dgm:cxn modelId="{4C8B0A74-B842-4881-9455-0A6F971F7E8C}" srcId="{31373C45-2A25-4486-961C-0362093A9555}" destId="{CC27EADA-0125-4599-AB2B-84DD17A3800C}" srcOrd="1" destOrd="0" parTransId="{BEAE4CC0-D8DB-4F8C-A2AF-39C9D3369B40}" sibTransId="{CAAA3E5F-6C32-445C-8AFC-E8E1EA9E122D}"/>
    <dgm:cxn modelId="{F40A637B-9795-4172-9178-B24D387E15F7}" type="presOf" srcId="{31373C45-2A25-4486-961C-0362093A9555}" destId="{DAAEFE5D-1889-4824-AE0F-CF8B308363F3}" srcOrd="0" destOrd="0" presId="urn:microsoft.com/office/officeart/2005/8/layout/hProcess9"/>
    <dgm:cxn modelId="{F912CF7E-1BC6-4A02-86D6-7BD864D14ECB}" srcId="{31373C45-2A25-4486-961C-0362093A9555}" destId="{553B1020-EEE8-44E4-9502-BBBC90A4C7BD}" srcOrd="0" destOrd="0" parTransId="{30D88B0F-D310-427E-AE1E-782ECB53DDBE}" sibTransId="{2E4127D2-AEAD-4852-8C8D-72EFD36F85FE}"/>
    <dgm:cxn modelId="{877310C8-713C-43AD-9E56-1EAAF071D834}" type="presOf" srcId="{553B1020-EEE8-44E4-9502-BBBC90A4C7BD}" destId="{0AD0409B-55EA-47F0-B61B-F8188598E1FC}" srcOrd="0" destOrd="0" presId="urn:microsoft.com/office/officeart/2005/8/layout/hProcess9"/>
    <dgm:cxn modelId="{69461A6F-D335-43D5-AA5D-BEF065363BE2}" type="presParOf" srcId="{DAAEFE5D-1889-4824-AE0F-CF8B308363F3}" destId="{1B1E4488-B527-4D43-9DF6-5F2BC351653E}" srcOrd="0" destOrd="0" presId="urn:microsoft.com/office/officeart/2005/8/layout/hProcess9"/>
    <dgm:cxn modelId="{D90538B8-7D96-419D-A9AF-014E279203DE}" type="presParOf" srcId="{DAAEFE5D-1889-4824-AE0F-CF8B308363F3}" destId="{0CD6EFB0-8D66-4868-82F4-48515E9EF613}" srcOrd="1" destOrd="0" presId="urn:microsoft.com/office/officeart/2005/8/layout/hProcess9"/>
    <dgm:cxn modelId="{EEB4FD26-A524-4D9F-9A5E-7686E3220F6F}" type="presParOf" srcId="{0CD6EFB0-8D66-4868-82F4-48515E9EF613}" destId="{0AD0409B-55EA-47F0-B61B-F8188598E1FC}" srcOrd="0" destOrd="0" presId="urn:microsoft.com/office/officeart/2005/8/layout/hProcess9"/>
    <dgm:cxn modelId="{F1E7C5DF-EB01-4DF7-86B6-CC60F49BA81D}" type="presParOf" srcId="{0CD6EFB0-8D66-4868-82F4-48515E9EF613}" destId="{B775E491-CD48-4535-AB43-E9AE611462A4}" srcOrd="1" destOrd="0" presId="urn:microsoft.com/office/officeart/2005/8/layout/hProcess9"/>
    <dgm:cxn modelId="{A9BC7C9B-C969-4D96-AB75-273DD9CE662E}" type="presParOf" srcId="{0CD6EFB0-8D66-4868-82F4-48515E9EF613}" destId="{46AD5313-DF9A-4B7F-BF1A-FE006133B31F}" srcOrd="2" destOrd="0" presId="urn:microsoft.com/office/officeart/2005/8/layout/hProcess9"/>
    <dgm:cxn modelId="{C013C493-E886-4855-B1C2-26340251A2A3}" type="presParOf" srcId="{0CD6EFB0-8D66-4868-82F4-48515E9EF613}" destId="{70EF1080-73F7-4F66-875F-3F7011BD578C}" srcOrd="3" destOrd="0" presId="urn:microsoft.com/office/officeart/2005/8/layout/hProcess9"/>
    <dgm:cxn modelId="{3147277A-E90E-4327-833C-424114F081E9}" type="presParOf" srcId="{0CD6EFB0-8D66-4868-82F4-48515E9EF613}" destId="{4C78F37D-FD7B-4F64-BD61-278F93F40A2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E4488-B527-4D43-9DF6-5F2BC351653E}">
      <dsp:nvSpPr>
        <dsp:cNvPr id="0" name=""/>
        <dsp:cNvSpPr/>
      </dsp:nvSpPr>
      <dsp:spPr>
        <a:xfrm>
          <a:off x="764089" y="0"/>
          <a:ext cx="8659686" cy="383391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0409B-55EA-47F0-B61B-F8188598E1FC}">
      <dsp:nvSpPr>
        <dsp:cNvPr id="0" name=""/>
        <dsp:cNvSpPr/>
      </dsp:nvSpPr>
      <dsp:spPr>
        <a:xfrm>
          <a:off x="10943" y="1150174"/>
          <a:ext cx="3279219" cy="15335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600" kern="1200" dirty="0"/>
            <a:t>INFORME DE LESIONES </a:t>
          </a:r>
        </a:p>
      </dsp:txBody>
      <dsp:txXfrm>
        <a:off x="85806" y="1225037"/>
        <a:ext cx="3129493" cy="1383840"/>
      </dsp:txXfrm>
    </dsp:sp>
    <dsp:sp modelId="{46AD5313-DF9A-4B7F-BF1A-FE006133B31F}">
      <dsp:nvSpPr>
        <dsp:cNvPr id="0" name=""/>
        <dsp:cNvSpPr/>
      </dsp:nvSpPr>
      <dsp:spPr>
        <a:xfrm>
          <a:off x="3454323" y="1150174"/>
          <a:ext cx="3279219" cy="15335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600" kern="1200" dirty="0"/>
            <a:t>PERITAJE MEDICO LEGAL</a:t>
          </a:r>
        </a:p>
      </dsp:txBody>
      <dsp:txXfrm>
        <a:off x="3529186" y="1225037"/>
        <a:ext cx="3129493" cy="1383840"/>
      </dsp:txXfrm>
    </dsp:sp>
    <dsp:sp modelId="{4C78F37D-FD7B-4F64-BD61-278F93F40A25}">
      <dsp:nvSpPr>
        <dsp:cNvPr id="0" name=""/>
        <dsp:cNvSpPr/>
      </dsp:nvSpPr>
      <dsp:spPr>
        <a:xfrm>
          <a:off x="6897702" y="1150174"/>
          <a:ext cx="3279219" cy="15335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600" kern="1200" dirty="0"/>
            <a:t>PRONOSTICO MEDICO LEGAL</a:t>
          </a:r>
        </a:p>
      </dsp:txBody>
      <dsp:txXfrm>
        <a:off x="6972565" y="1225037"/>
        <a:ext cx="3129493" cy="138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E4488-B527-4D43-9DF6-5F2BC351653E}">
      <dsp:nvSpPr>
        <dsp:cNvPr id="0" name=""/>
        <dsp:cNvSpPr/>
      </dsp:nvSpPr>
      <dsp:spPr>
        <a:xfrm>
          <a:off x="770748" y="0"/>
          <a:ext cx="8735146" cy="390405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0409B-55EA-47F0-B61B-F8188598E1FC}">
      <dsp:nvSpPr>
        <dsp:cNvPr id="0" name=""/>
        <dsp:cNvSpPr/>
      </dsp:nvSpPr>
      <dsp:spPr>
        <a:xfrm>
          <a:off x="314370" y="1171216"/>
          <a:ext cx="3082992" cy="15616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900" kern="1200" dirty="0"/>
            <a:t>INFORME DE LESIONES </a:t>
          </a:r>
        </a:p>
      </dsp:txBody>
      <dsp:txXfrm>
        <a:off x="390602" y="1247448"/>
        <a:ext cx="2930528" cy="1409158"/>
      </dsp:txXfrm>
    </dsp:sp>
    <dsp:sp modelId="{46AD5313-DF9A-4B7F-BF1A-FE006133B31F}">
      <dsp:nvSpPr>
        <dsp:cNvPr id="0" name=""/>
        <dsp:cNvSpPr/>
      </dsp:nvSpPr>
      <dsp:spPr>
        <a:xfrm>
          <a:off x="3596825" y="1171216"/>
          <a:ext cx="3082992" cy="15616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PERITAJE MEDICO LEGAL</a:t>
          </a:r>
        </a:p>
      </dsp:txBody>
      <dsp:txXfrm>
        <a:off x="3673057" y="1247448"/>
        <a:ext cx="2930528" cy="1409158"/>
      </dsp:txXfrm>
    </dsp:sp>
    <dsp:sp modelId="{4C78F37D-FD7B-4F64-BD61-278F93F40A25}">
      <dsp:nvSpPr>
        <dsp:cNvPr id="0" name=""/>
        <dsp:cNvSpPr/>
      </dsp:nvSpPr>
      <dsp:spPr>
        <a:xfrm>
          <a:off x="6879279" y="1171216"/>
          <a:ext cx="3082992" cy="156162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PRONOSTICO MEDICO LEGAL</a:t>
          </a:r>
        </a:p>
      </dsp:txBody>
      <dsp:txXfrm>
        <a:off x="6955511" y="1247448"/>
        <a:ext cx="2930528" cy="1409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1E4488-B527-4D43-9DF6-5F2BC351653E}">
      <dsp:nvSpPr>
        <dsp:cNvPr id="0" name=""/>
        <dsp:cNvSpPr/>
      </dsp:nvSpPr>
      <dsp:spPr>
        <a:xfrm>
          <a:off x="788669" y="0"/>
          <a:ext cx="8938260" cy="43513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0409B-55EA-47F0-B61B-F8188598E1FC}">
      <dsp:nvSpPr>
        <dsp:cNvPr id="0" name=""/>
        <dsp:cNvSpPr/>
      </dsp:nvSpPr>
      <dsp:spPr>
        <a:xfrm>
          <a:off x="11296" y="1305401"/>
          <a:ext cx="3384708" cy="17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400" kern="1200" dirty="0"/>
            <a:t>INFORME DE LESIONES </a:t>
          </a:r>
        </a:p>
      </dsp:txBody>
      <dsp:txXfrm>
        <a:off x="96262" y="1390367"/>
        <a:ext cx="3214776" cy="1570603"/>
      </dsp:txXfrm>
    </dsp:sp>
    <dsp:sp modelId="{46AD5313-DF9A-4B7F-BF1A-FE006133B31F}">
      <dsp:nvSpPr>
        <dsp:cNvPr id="0" name=""/>
        <dsp:cNvSpPr/>
      </dsp:nvSpPr>
      <dsp:spPr>
        <a:xfrm>
          <a:off x="3565445" y="1305401"/>
          <a:ext cx="3384708" cy="17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PERITAJE MEDICO LEGAL</a:t>
          </a:r>
        </a:p>
      </dsp:txBody>
      <dsp:txXfrm>
        <a:off x="3650411" y="1390367"/>
        <a:ext cx="3214776" cy="1570603"/>
      </dsp:txXfrm>
    </dsp:sp>
    <dsp:sp modelId="{4C78F37D-FD7B-4F64-BD61-278F93F40A25}">
      <dsp:nvSpPr>
        <dsp:cNvPr id="0" name=""/>
        <dsp:cNvSpPr/>
      </dsp:nvSpPr>
      <dsp:spPr>
        <a:xfrm>
          <a:off x="7119595" y="1305401"/>
          <a:ext cx="3384708" cy="17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700" kern="1200" dirty="0"/>
            <a:t>PRONOSTICO MEDICO LEGAL</a:t>
          </a:r>
        </a:p>
      </dsp:txBody>
      <dsp:txXfrm>
        <a:off x="7204561" y="1390367"/>
        <a:ext cx="3214776" cy="1570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462C1-71FB-420D-8563-96AD5C317FD8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CC99F-0B8F-4173-A5A3-C0F99492AA1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03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5CC99F-0B8F-4173-A5A3-C0F99492AA1C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382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823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297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2212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057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837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938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8785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375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61628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516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444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5EC02-300D-4E36-8B1C-0D9BBFB525D5}" type="datetimeFigureOut">
              <a:rPr lang="es-CL" smtClean="0"/>
              <a:t>08-04-2021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4B00-18AC-4500-B409-E6C3B60EFB6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392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3.xml"/><Relationship Id="rId10" Type="http://schemas.microsoft.com/office/2007/relationships/hdphoto" Target="../media/hdphoto1.wdp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2.xml"/><Relationship Id="rId10" Type="http://schemas.microsoft.com/office/2007/relationships/hdphoto" Target="../media/hdphoto1.wdp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65A22-249D-43FC-8871-BC18AE2CC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5801"/>
            <a:ext cx="9144000" cy="4152900"/>
          </a:xfrm>
        </p:spPr>
        <p:txBody>
          <a:bodyPr>
            <a:normAutofit fontScale="90000"/>
          </a:bodyPr>
          <a:lstStyle/>
          <a:p>
            <a:br>
              <a:rPr lang="es-CL" dirty="0">
                <a:solidFill>
                  <a:prstClr val="black"/>
                </a:solidFill>
              </a:rPr>
            </a:br>
            <a:br>
              <a:rPr lang="es-CL" dirty="0">
                <a:solidFill>
                  <a:prstClr val="black"/>
                </a:solidFill>
              </a:rPr>
            </a:br>
            <a:r>
              <a:rPr lang="es-CL" dirty="0">
                <a:solidFill>
                  <a:prstClr val="black"/>
                </a:solidFill>
              </a:rPr>
              <a:t>INFORME DE LESIONES </a:t>
            </a:r>
            <a:br>
              <a:rPr lang="es-CL" dirty="0">
                <a:solidFill>
                  <a:prstClr val="black"/>
                </a:solidFill>
              </a:rPr>
            </a:br>
            <a:br>
              <a:rPr lang="es-CL" dirty="0">
                <a:solidFill>
                  <a:prstClr val="black"/>
                </a:solidFill>
              </a:rPr>
            </a:br>
            <a:br>
              <a:rPr lang="es-CL" dirty="0">
                <a:solidFill>
                  <a:prstClr val="black"/>
                </a:solidFill>
              </a:rPr>
            </a:b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D8C2B8A-2F90-4826-BD65-EF0916D609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CLAUDIA CONTRERAS REYES</a:t>
            </a:r>
          </a:p>
          <a:p>
            <a:r>
              <a:rPr lang="es-CL" dirty="0"/>
              <a:t>Odontóloga Forense</a:t>
            </a:r>
          </a:p>
          <a:p>
            <a:r>
              <a:rPr lang="es-CL" dirty="0"/>
              <a:t>Abogada </a:t>
            </a:r>
          </a:p>
        </p:txBody>
      </p:sp>
      <p:pic>
        <p:nvPicPr>
          <p:cNvPr id="4" name="Picture 2" descr="Resultado de imagen para universidad de chile logo">
            <a:extLst>
              <a:ext uri="{FF2B5EF4-FFF2-40B4-BE49-F238E27FC236}">
                <a16:creationId xmlns:a16="http://schemas.microsoft.com/office/drawing/2014/main" id="{DBA244FB-5E9B-4E8C-952C-69885E028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11729" r="73764" b="12762"/>
          <a:stretch/>
        </p:blipFill>
        <p:spPr bwMode="auto">
          <a:xfrm>
            <a:off x="377504" y="103100"/>
            <a:ext cx="1077916" cy="20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C9F3B3-115B-4545-ADCD-C979AE14C6F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91D7B45-BA04-46EF-8C36-CABC7D7725B4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F235ABD-D33A-4D4C-9D52-0F0465E3C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5"/>
    </mc:Choice>
    <mc:Fallback xmlns="">
      <p:transition spd="slow" advTm="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ACFDB-D8CC-4DDF-AD8A-33513E62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prstClr val="black"/>
                </a:solidFill>
              </a:rPr>
              <a:t>FUNDAMENTO LEGAL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2917D2-F324-4FE9-88C7-88B084DC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019" y="1448639"/>
            <a:ext cx="8379781" cy="4721342"/>
          </a:xfrm>
        </p:spPr>
        <p:txBody>
          <a:bodyPr>
            <a:normAutofit fontScale="85000" lnSpcReduction="20000"/>
          </a:bodyPr>
          <a:lstStyle/>
          <a:p>
            <a:pPr algn="just"/>
            <a:endParaRPr lang="es-MX" dirty="0"/>
          </a:p>
          <a:p>
            <a:pPr algn="just"/>
            <a:r>
              <a:rPr lang="es-MX" dirty="0"/>
              <a:t>  </a:t>
            </a:r>
            <a:r>
              <a:rPr lang="es-MX" b="1" dirty="0"/>
              <a:t>Lesiones corporales: </a:t>
            </a:r>
          </a:p>
          <a:p>
            <a:pPr algn="just"/>
            <a:r>
              <a:rPr lang="es-MX" dirty="0"/>
              <a:t>Toda persona a cuyo cargo se encontrare un hospital u otro establecimiento de salud semejante, fuere público o privado, dará en el acto cuenta al fiscal de la entrada de cualquier individuo que tuviere lesiones corporales de significación, indicando brevemente el estado del paciente </a:t>
            </a:r>
          </a:p>
          <a:p>
            <a:pPr algn="just"/>
            <a:r>
              <a:rPr lang="es-MX" dirty="0"/>
              <a:t>y la exposición que hicieren la o las personas que lo hubieren conducido, acerca del origen de dichas lesiones y del lugar y estado en que se le hubiere encontrado. </a:t>
            </a:r>
          </a:p>
          <a:p>
            <a:pPr algn="just"/>
            <a:r>
              <a:rPr lang="es-MX" dirty="0"/>
              <a:t>La denuncia deberá consignar el estado del paciente, describir los signos externos de las lesiones e incluir las exposiciones que hicieren el afectado o las personas que lo hubieren conducido.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 </a:t>
            </a:r>
            <a:endParaRPr lang="es-CL" dirty="0"/>
          </a:p>
        </p:txBody>
      </p:sp>
      <p:sp>
        <p:nvSpPr>
          <p:cNvPr id="4" name="Shape 107">
            <a:extLst>
              <a:ext uri="{FF2B5EF4-FFF2-40B4-BE49-F238E27FC236}">
                <a16:creationId xmlns:a16="http://schemas.microsoft.com/office/drawing/2014/main" id="{E5DF88A7-7D0F-4A92-84DB-52FEC551A51B}"/>
              </a:ext>
            </a:extLst>
          </p:cNvPr>
          <p:cNvSpPr/>
          <p:nvPr/>
        </p:nvSpPr>
        <p:spPr>
          <a:xfrm rot="5400000">
            <a:off x="1967895" y="2794594"/>
            <a:ext cx="985422" cy="674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D7D3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EFB9B88-ED46-4507-8826-213D8EB77AE2}"/>
              </a:ext>
            </a:extLst>
          </p:cNvPr>
          <p:cNvSpPr/>
          <p:nvPr/>
        </p:nvSpPr>
        <p:spPr>
          <a:xfrm>
            <a:off x="124260" y="2485266"/>
            <a:ext cx="1822935" cy="1328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CL" sz="4000" dirty="0">
                <a:solidFill>
                  <a:srgbClr val="ED7D31"/>
                </a:solidFill>
              </a:rPr>
              <a:t>Artículo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s-CL" sz="4000" dirty="0">
                <a:solidFill>
                  <a:srgbClr val="ED7D31"/>
                </a:solidFill>
              </a:rPr>
              <a:t>200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15B0D4A-98F7-4137-B95C-91E43FE34482}"/>
              </a:ext>
            </a:extLst>
          </p:cNvPr>
          <p:cNvSpPr/>
          <p:nvPr/>
        </p:nvSpPr>
        <p:spPr>
          <a:xfrm>
            <a:off x="0" y="5738558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668035-8E9C-4666-81E8-8493B5D7D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34" y="171707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83973BA-E3D6-443B-BDF9-C6E4BE02C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10"/>
    </mc:Choice>
    <mc:Fallback xmlns="">
      <p:transition spd="slow" advTm="6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9495" y="1809459"/>
            <a:ext cx="1095430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CL" dirty="0"/>
              <a:t>Origen de la lesión según relato del afectado o acompañantes</a:t>
            </a:r>
          </a:p>
          <a:p>
            <a:pPr>
              <a:lnSpc>
                <a:spcPct val="150000"/>
              </a:lnSpc>
            </a:pPr>
            <a:r>
              <a:rPr lang="es-CL" dirty="0"/>
              <a:t>Descripción  detallada de la o las lesiones </a:t>
            </a:r>
          </a:p>
          <a:p>
            <a:pPr>
              <a:lnSpc>
                <a:spcPct val="150000"/>
              </a:lnSpc>
            </a:pPr>
            <a:r>
              <a:rPr lang="es-CL" dirty="0"/>
              <a:t> Diagnóstico</a:t>
            </a:r>
          </a:p>
          <a:p>
            <a:pPr>
              <a:lnSpc>
                <a:spcPct val="150000"/>
              </a:lnSpc>
            </a:pPr>
            <a:r>
              <a:rPr lang="es-CL" dirty="0"/>
              <a:t>Origen de la lesión según apreciación  del   profesional (concordancia?)</a:t>
            </a:r>
          </a:p>
          <a:p>
            <a:pPr>
              <a:lnSpc>
                <a:spcPct val="150000"/>
              </a:lnSpc>
            </a:pPr>
            <a:r>
              <a:rPr lang="es-CL" dirty="0"/>
              <a:t>Pronóstico médico-legal de la lesión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3FCE70-0AAE-4AD5-BC37-C4026219DF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FB2AE0E-5DA8-4732-989B-BB376E41B9A3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D9262E3-163B-4181-BAE6-BDBDBD59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INFORME MÉDICO DE LESIONES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21CC9B-0E96-4B92-8860-014E0E666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5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77"/>
    </mc:Choice>
    <mc:Fallback xmlns="">
      <p:transition spd="slow" advTm="6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62AA457-F0FC-403D-B7B6-A73A1409F4BF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928579"/>
          </a:xfrm>
        </p:spPr>
        <p:txBody>
          <a:bodyPr>
            <a:normAutofit/>
          </a:bodyPr>
          <a:lstStyle/>
          <a:p>
            <a:r>
              <a:rPr lang="es-CL" sz="4000" dirty="0"/>
              <a:t>INFORME</a:t>
            </a:r>
            <a:br>
              <a:rPr lang="es-CL" sz="4000" dirty="0"/>
            </a:br>
            <a:r>
              <a:rPr lang="es-CL" sz="4000" dirty="0"/>
              <a:t>DE</a:t>
            </a:r>
            <a:br>
              <a:rPr lang="es-CL" sz="4000" dirty="0"/>
            </a:br>
            <a:r>
              <a:rPr lang="es-CL" sz="4000" dirty="0"/>
              <a:t>LESIONES</a:t>
            </a:r>
          </a:p>
        </p:txBody>
      </p:sp>
      <p:pic>
        <p:nvPicPr>
          <p:cNvPr id="4" name="Imagen 3" descr="C:\Users\CCONTR~1\AppData\Local\Temp\IMG_6031.JPG">
            <a:extLst>
              <a:ext uri="{FF2B5EF4-FFF2-40B4-BE49-F238E27FC236}">
                <a16:creationId xmlns:a16="http://schemas.microsoft.com/office/drawing/2014/main" id="{F5F62880-69B9-4DA5-BB65-DC0F8558B703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7" t="3299" r="27515" b="1571"/>
          <a:stretch/>
        </p:blipFill>
        <p:spPr bwMode="auto">
          <a:xfrm rot="5400000">
            <a:off x="3606982" y="290317"/>
            <a:ext cx="5729678" cy="5149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C48BCB-D31C-4D9A-BDBB-F38D58BFD0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9D731C-29C7-489D-B740-D4E88BD8E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23"/>
    </mc:Choice>
    <mc:Fallback xmlns="">
      <p:transition spd="slow" advTm="9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6FFD434-2F2C-4559-BC49-648FD9BA7764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32F59F-F3C0-4410-A3E9-7CFE9500A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433" y="1012055"/>
            <a:ext cx="2669368" cy="1708444"/>
          </a:xfrm>
        </p:spPr>
        <p:txBody>
          <a:bodyPr>
            <a:noAutofit/>
          </a:bodyPr>
          <a:lstStyle/>
          <a:p>
            <a:r>
              <a:rPr lang="es-CL" sz="4000" dirty="0">
                <a:latin typeface="+mn-lt"/>
              </a:rPr>
              <a:t>INFORME </a:t>
            </a:r>
            <a:br>
              <a:rPr lang="es-CL" sz="4000" dirty="0">
                <a:latin typeface="+mn-lt"/>
              </a:rPr>
            </a:br>
            <a:r>
              <a:rPr lang="es-CL" sz="4000" dirty="0">
                <a:latin typeface="+mn-lt"/>
              </a:rPr>
              <a:t>DE </a:t>
            </a:r>
            <a:br>
              <a:rPr lang="es-CL" sz="4000" dirty="0">
                <a:latin typeface="+mn-lt"/>
              </a:rPr>
            </a:br>
            <a:r>
              <a:rPr lang="es-CL" sz="4000" dirty="0">
                <a:latin typeface="+mn-lt"/>
              </a:rPr>
              <a:t>LESIONES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1D053D-1B8D-4432-9781-14CED17EB95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64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9DCF0EAC-FFAD-4680-A418-686DAA20AD74}"/>
              </a:ext>
            </a:extLst>
          </p:cNvPr>
          <p:cNvGrpSpPr/>
          <p:nvPr/>
        </p:nvGrpSpPr>
        <p:grpSpPr>
          <a:xfrm>
            <a:off x="4057095" y="69474"/>
            <a:ext cx="5714389" cy="5598063"/>
            <a:chOff x="3906982" y="147783"/>
            <a:chExt cx="4350327" cy="659476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A4160DD-9919-481F-9DD2-BC6ABC0FDB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t="7979" r="1683" b="7441"/>
            <a:stretch/>
          </p:blipFill>
          <p:spPr>
            <a:xfrm rot="5400000">
              <a:off x="2784764" y="1270001"/>
              <a:ext cx="6594763" cy="4350327"/>
            </a:xfrm>
            <a:prstGeom prst="rect">
              <a:avLst/>
            </a:prstGeom>
          </p:spPr>
        </p:pic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AE092FC5-5A88-410D-AAED-489AFEE26D04}"/>
                </a:ext>
              </a:extLst>
            </p:cNvPr>
            <p:cNvSpPr/>
            <p:nvPr/>
          </p:nvSpPr>
          <p:spPr>
            <a:xfrm>
              <a:off x="4216765" y="506919"/>
              <a:ext cx="1302527" cy="1410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3D1A5D2C-2912-486C-9905-3D28E57E815F}"/>
                </a:ext>
              </a:extLst>
            </p:cNvPr>
            <p:cNvSpPr/>
            <p:nvPr/>
          </p:nvSpPr>
          <p:spPr>
            <a:xfrm>
              <a:off x="4106030" y="599716"/>
              <a:ext cx="393608" cy="83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1CB730E-1D57-498A-AFFD-378C03C0D47B}"/>
                </a:ext>
              </a:extLst>
            </p:cNvPr>
            <p:cNvSpPr/>
            <p:nvPr/>
          </p:nvSpPr>
          <p:spPr>
            <a:xfrm>
              <a:off x="5235325" y="664036"/>
              <a:ext cx="393608" cy="83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6CAE4647-55D7-4193-96CA-0979CEE26BFB}"/>
                </a:ext>
              </a:extLst>
            </p:cNvPr>
            <p:cNvSpPr/>
            <p:nvPr/>
          </p:nvSpPr>
          <p:spPr>
            <a:xfrm>
              <a:off x="4270491" y="699106"/>
              <a:ext cx="837650" cy="83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17BA3264-3C71-4706-8A66-04400B44248A}"/>
                </a:ext>
              </a:extLst>
            </p:cNvPr>
            <p:cNvSpPr/>
            <p:nvPr/>
          </p:nvSpPr>
          <p:spPr>
            <a:xfrm>
              <a:off x="6238533" y="539071"/>
              <a:ext cx="393608" cy="83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DD65A8C-0068-48CD-95FE-C8B7C7699455}"/>
                </a:ext>
              </a:extLst>
            </p:cNvPr>
            <p:cNvSpPr/>
            <p:nvPr/>
          </p:nvSpPr>
          <p:spPr>
            <a:xfrm>
              <a:off x="4106030" y="760463"/>
              <a:ext cx="340980" cy="833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8997E857-B649-42B1-90FE-AAEE1FFD6DA4}"/>
                </a:ext>
              </a:extLst>
            </p:cNvPr>
            <p:cNvSpPr/>
            <p:nvPr/>
          </p:nvSpPr>
          <p:spPr>
            <a:xfrm>
              <a:off x="6940230" y="5650861"/>
              <a:ext cx="1019655" cy="755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6C5C08-5367-4687-92C3-1B73E6C4F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4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75"/>
    </mc:Choice>
    <mc:Fallback xmlns="">
      <p:transition spd="slow" advTm="149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8E530-5CCF-4BD9-A9F1-E26B5DE8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/>
              <a:t>INFORMES  Y OBJETIVO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6AA32B36-28F9-473E-B0C2-94405C35DA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0776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C6F02EE1-2FC6-45F8-B0F7-CF1177C60330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32740A-8335-4EDA-8827-29480BCAAA9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EB91EE-36D9-464E-B8F9-8A36F3302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9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36"/>
    </mc:Choice>
    <mc:Fallback xmlns="">
      <p:transition spd="slow" advTm="5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65A22-249D-43FC-8871-BC18AE2CC3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508817"/>
          </a:xfrm>
        </p:spPr>
        <p:txBody>
          <a:bodyPr>
            <a:normAutofit/>
          </a:bodyPr>
          <a:lstStyle/>
          <a:p>
            <a:r>
              <a:rPr lang="es-CL" sz="7200" dirty="0"/>
              <a:t>FIN</a:t>
            </a:r>
            <a:br>
              <a:rPr lang="es-CL" sz="7200" dirty="0"/>
            </a:br>
            <a:br>
              <a:rPr lang="es-CL" sz="7200" dirty="0"/>
            </a:br>
            <a:endParaRPr lang="es-CL" sz="7200" dirty="0"/>
          </a:p>
        </p:txBody>
      </p:sp>
      <p:pic>
        <p:nvPicPr>
          <p:cNvPr id="4" name="Picture 2" descr="Resultado de imagen para universidad de chile logo">
            <a:extLst>
              <a:ext uri="{FF2B5EF4-FFF2-40B4-BE49-F238E27FC236}">
                <a16:creationId xmlns:a16="http://schemas.microsoft.com/office/drawing/2014/main" id="{DBA244FB-5E9B-4E8C-952C-69885E028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11729" r="73764" b="12762"/>
          <a:stretch/>
        </p:blipFill>
        <p:spPr bwMode="auto">
          <a:xfrm>
            <a:off x="653990" y="138611"/>
            <a:ext cx="1897508" cy="33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C9F3B3-115B-4545-ADCD-C979AE14C6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166" y="264512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91D7B45-BA04-46EF-8C36-CABC7D7725B4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B1A835E-8134-4F04-ACE5-877AD2DA9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6"/>
    </mc:Choice>
    <mc:Fallback xmlns="">
      <p:transition spd="slow" advTm="19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40D8A3-B86C-4B0C-ACFB-CEDAADE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76B68D-3A6B-47D4-A596-29DCE5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Conocer el contenido del informe médico legal de lesiones</a:t>
            </a:r>
          </a:p>
          <a:p>
            <a:r>
              <a:rPr lang="es-CL" dirty="0"/>
              <a:t>Comprender la importancia del informe de lesiones en la práctica profesional</a:t>
            </a:r>
          </a:p>
          <a:p>
            <a:r>
              <a:rPr lang="es-CL" dirty="0"/>
              <a:t>Conocer el concepto de Pronóstico Medico legal y su clasificación 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3AA4E3-8ABF-4658-9C16-E594270044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7D82385-6CDB-4217-BB9B-7A56DA8822A4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8A471D7-14EF-49B3-B372-2CD71C2E2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6"/>
    </mc:Choice>
    <mc:Fallback xmlns="">
      <p:transition spd="slow" advTm="1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8E530-5CCF-4BD9-A9F1-E26B5DE8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/>
              <a:t>INFORMES  Y OBJETIVO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6AA32B36-28F9-473E-B0C2-94405C35DA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976946"/>
              </p:ext>
            </p:extLst>
          </p:nvPr>
        </p:nvGraphicFramePr>
        <p:xfrm>
          <a:off x="838200" y="1825625"/>
          <a:ext cx="10187866" cy="3833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C6F02EE1-2FC6-45F8-B0F7-CF1177C60330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32740A-8335-4EDA-8827-29480BCAAA9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4D2B90-3C5F-4FA7-9CC4-F0269DB51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11"/>
    </mc:Choice>
    <mc:Fallback xmlns="">
      <p:transition spd="slow" advTm="7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EBB3FC-F123-4813-ADF1-D9D3670D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PRONÓSTICO MÉDICO LEGAL DE LESIONES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2EB53F-E60E-4CD4-877A-5A0B4F5F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4182"/>
            <a:ext cx="10515600" cy="3749552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es-C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s-CL" sz="3600" dirty="0"/>
              <a:t>“Es una clasificación de gravedad de las lesiones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CL" sz="3600" dirty="0"/>
              <a:t>que está al servicio de la administración de justicia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s-CL" sz="3600" dirty="0"/>
              <a:t>e intenta armonizar criterios médicos con jurídicos</a:t>
            </a:r>
            <a:r>
              <a:rPr lang="es-CL" dirty="0"/>
              <a:t>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27F266A-94B6-4880-A93F-E89A4BAE29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70C41BD-946C-4FF3-B37E-2805BC401A97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8F3FB83-44F5-41CF-8C1D-202EA3E1C009}"/>
              </a:ext>
            </a:extLst>
          </p:cNvPr>
          <p:cNvSpPr/>
          <p:nvPr/>
        </p:nvSpPr>
        <p:spPr>
          <a:xfrm>
            <a:off x="4152550" y="5799821"/>
            <a:ext cx="8154099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L" sz="1400" dirty="0"/>
              <a:t>ELABORACIÓN DEL INFORME MÉDICO DE LESIONES Pamela Bórquez V. </a:t>
            </a:r>
            <a:r>
              <a:rPr lang="es-CL" sz="1400" dirty="0" err="1"/>
              <a:t>Rev</a:t>
            </a:r>
            <a:r>
              <a:rPr lang="es-CL" sz="1400" dirty="0"/>
              <a:t> </a:t>
            </a:r>
            <a:r>
              <a:rPr lang="es-CL" sz="1400" dirty="0" err="1"/>
              <a:t>Med</a:t>
            </a:r>
            <a:r>
              <a:rPr lang="es-CL" sz="1400" dirty="0"/>
              <a:t> Chile 2012; 140: 386-389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CB26A57-2E1C-4DFF-A31C-C38628A88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4"/>
    </mc:Choice>
    <mc:Fallback xmlns="">
      <p:transition spd="slow" advTm="2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7AB9DC3-5E55-4634-90F0-2866DF79B482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PRONÓSTICO MÉDICO LEGAL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78343"/>
            <a:ext cx="10515600" cy="4351338"/>
          </a:xfrm>
        </p:spPr>
        <p:txBody>
          <a:bodyPr/>
          <a:lstStyle/>
          <a:p>
            <a:endParaRPr lang="es-CL" dirty="0"/>
          </a:p>
          <a:p>
            <a:r>
              <a:rPr lang="es-CL" dirty="0"/>
              <a:t>LESIONES LEVES: Aquellas que demoran en sanar menos de 15 días, con igual tiempo de incapacidad.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 LESIONES MENOS GRAVES: Aquellas que demoran entre 15 y 30 días en sanar, con igual tiempo de incapacidad.</a:t>
            </a:r>
          </a:p>
          <a:p>
            <a:endParaRPr lang="es-CL" dirty="0"/>
          </a:p>
          <a:p>
            <a:r>
              <a:rPr lang="es-CL" dirty="0"/>
              <a:t> LESIONES GRAVES: Aquellas que demoran en sanar mas de 30 días, con igual tiempo de incapacidad.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D0B9D3-E8DB-4D61-881E-05B73C16DF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D2FAF44-A4F5-454A-8C53-196FBB072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2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7"/>
    </mc:Choice>
    <mc:Fallback xmlns="">
      <p:transition spd="slow" advTm="5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F7325F-74F3-4209-980D-79DF1605BA0E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LESIONES CORPORALES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8494"/>
            <a:ext cx="10515600" cy="49754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/>
          </a:p>
          <a:p>
            <a:r>
              <a:rPr lang="es-CL" dirty="0"/>
              <a:t>   </a:t>
            </a:r>
            <a:r>
              <a:rPr lang="es-CL" sz="2600" dirty="0"/>
              <a:t>ART. 397: El que hiriere, golpeare o maltratare de obra a otro, será castigado como responsable de </a:t>
            </a:r>
            <a:r>
              <a:rPr lang="es-CL" sz="2600" b="1" dirty="0"/>
              <a:t>lesiones graves</a:t>
            </a:r>
            <a:r>
              <a:rPr lang="es-CL" sz="2600" dirty="0"/>
              <a:t>:</a:t>
            </a:r>
          </a:p>
          <a:p>
            <a:pPr marL="914400" lvl="2" indent="0">
              <a:buNone/>
            </a:pPr>
            <a:r>
              <a:rPr lang="es-CL" sz="2600" dirty="0"/>
              <a:t>1.° Con la pena de presidio mayor en su grado mínimo, si de resultas de las lesiones queda el ofendido demente, inútil para el  trabajo, impotente,  impedido de algún miembro importante o notablemente deforme.</a:t>
            </a:r>
          </a:p>
          <a:p>
            <a:pPr marL="914400" lvl="2" indent="0">
              <a:buNone/>
            </a:pPr>
            <a:r>
              <a:rPr lang="es-CL" sz="2600" dirty="0"/>
              <a:t>2.° Con la de presidio menor en su grado medio, si las lesiones produjeren al ofendido </a:t>
            </a:r>
            <a:r>
              <a:rPr lang="es-CL" sz="2600" b="1" dirty="0"/>
              <a:t>enfermedad </a:t>
            </a:r>
            <a:r>
              <a:rPr lang="es-CL" sz="2600" dirty="0"/>
              <a:t>o </a:t>
            </a:r>
            <a:r>
              <a:rPr lang="es-CL" sz="2600" b="1" dirty="0"/>
              <a:t>incapacidad para el trabajo por más de treinta días.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FF5BDE-A0C4-43BE-8B15-AFCCFF7C8C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34" y="243344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85B6BB-50DC-4708-AE91-047925074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00"/>
    </mc:Choice>
    <mc:Fallback xmlns="">
      <p:transition spd="slow" advTm="7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LESIONES CORPORALES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583221"/>
            <a:ext cx="10515600" cy="49754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/>
          </a:p>
          <a:p>
            <a:r>
              <a:rPr lang="es-CL" dirty="0"/>
              <a:t>   ART. 398: Lesiones graves por administración de sustancias nocivas</a:t>
            </a:r>
          </a:p>
          <a:p>
            <a:endParaRPr lang="es-CL" dirty="0"/>
          </a:p>
          <a:p>
            <a:r>
              <a:rPr lang="es-CL" dirty="0"/>
              <a:t>  ART. 399:  Las lesiones no comprendidas en los artículos precedentes se reputan </a:t>
            </a:r>
            <a:r>
              <a:rPr lang="es-CL" b="1" dirty="0"/>
              <a:t>menos graves</a:t>
            </a:r>
            <a:r>
              <a:rPr lang="es-CL" dirty="0"/>
              <a:t>, y serán penadas con relegación o presidio menores en sus grados mínimos o con multa de once a veinte unidades tributarias mensuales.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FF5BDE-A0C4-43BE-8B15-AFCCFF7C8C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483896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1F7325F-74F3-4209-980D-79DF1605BA0E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6235CF-AA0C-45CD-A612-E29A50282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17"/>
    </mc:Choice>
    <mc:Fallback xmlns="">
      <p:transition spd="slow" advTm="5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  ART. 494: Sufrirán la pena de multa de una a cuatro unidades        tributarias mensuales:</a:t>
            </a:r>
          </a:p>
          <a:p>
            <a:pPr marL="0" indent="0">
              <a:buNone/>
            </a:pPr>
            <a:r>
              <a:rPr lang="es-CL" dirty="0"/>
              <a:t>        </a:t>
            </a:r>
          </a:p>
          <a:p>
            <a:pPr marL="0" indent="0">
              <a:buNone/>
            </a:pPr>
            <a:r>
              <a:rPr lang="es-CL" dirty="0"/>
              <a:t>     5.° El que causare </a:t>
            </a:r>
            <a:r>
              <a:rPr lang="es-CL" b="1" dirty="0"/>
              <a:t>lesiones leves</a:t>
            </a:r>
            <a:r>
              <a:rPr lang="es-CL" dirty="0"/>
              <a:t>, entendiéndose por tales las que,                   </a:t>
            </a:r>
          </a:p>
          <a:p>
            <a:pPr marL="0" indent="0">
              <a:buNone/>
            </a:pPr>
            <a:r>
              <a:rPr lang="es-CL" dirty="0"/>
              <a:t>          en concepto del tribunal, no se hallaren comprendidas en el art. </a:t>
            </a:r>
          </a:p>
          <a:p>
            <a:pPr marL="0" indent="0">
              <a:buNone/>
            </a:pPr>
            <a:r>
              <a:rPr lang="es-CL" dirty="0"/>
              <a:t>          399, atendidas la calidad de las personas y circunstancias de</a:t>
            </a:r>
          </a:p>
          <a:p>
            <a:pPr marL="0" indent="0">
              <a:buNone/>
            </a:pPr>
            <a:r>
              <a:rPr lang="es-CL" dirty="0"/>
              <a:t>          hecho.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4A218C-B688-4643-91FD-C1C7D61908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34" y="115809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97D78D9-6FAD-46B6-B0D7-167BB5499643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D48427C8-2901-4E20-9190-B699A9D8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 LAS FALTAS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D0C827-C6EE-47B5-879E-B3BFEC7D1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70"/>
    </mc:Choice>
    <mc:Fallback xmlns="">
      <p:transition spd="slow" advTm="47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8E530-5CCF-4BD9-A9F1-E26B5DE89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6000" dirty="0"/>
              <a:t>INFORMES  Y OBJETIVO</a:t>
            </a:r>
          </a:p>
        </p:txBody>
      </p:sp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6AA32B36-28F9-473E-B0C2-94405C35DA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900848"/>
              </p:ext>
            </p:extLst>
          </p:nvPr>
        </p:nvGraphicFramePr>
        <p:xfrm>
          <a:off x="838200" y="1841768"/>
          <a:ext cx="10276643" cy="3904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C6F02EE1-2FC6-45F8-B0F7-CF1177C60330}"/>
              </a:ext>
            </a:extLst>
          </p:cNvPr>
          <p:cNvSpPr/>
          <p:nvPr/>
        </p:nvSpPr>
        <p:spPr>
          <a:xfrm>
            <a:off x="0" y="5729681"/>
            <a:ext cx="12192000" cy="1128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32740A-8335-4EDA-8827-29480BCAAA9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921" y="214045"/>
            <a:ext cx="1276932" cy="12769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660BA5A-5236-4E42-9931-FBDA29DD5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0"/>
    </mc:Choice>
    <mc:Fallback xmlns="">
      <p:transition spd="slow" advTm="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Panorámica</PresentationFormat>
  <Paragraphs>71</Paragraphs>
  <Slides>15</Slides>
  <Notes>1</Notes>
  <HiddenSlides>0</HiddenSlides>
  <MMClips>15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  INFORME DE LESIONES    </vt:lpstr>
      <vt:lpstr>OBJETIVO DE LA CLASE</vt:lpstr>
      <vt:lpstr>INFORMES  Y OBJETIVO</vt:lpstr>
      <vt:lpstr>PRONÓSTICO MÉDICO LEGAL DE LESIONES</vt:lpstr>
      <vt:lpstr>PRONÓSTICO MÉDICO LEGAL</vt:lpstr>
      <vt:lpstr> LESIONES CORPORALES </vt:lpstr>
      <vt:lpstr> LESIONES CORPORALES </vt:lpstr>
      <vt:lpstr>DE LAS FALTAS</vt:lpstr>
      <vt:lpstr>INFORMES  Y OBJETIVO</vt:lpstr>
      <vt:lpstr>FUNDAMENTO LEGAL</vt:lpstr>
      <vt:lpstr>INFORME MÉDICO DE LESIONES</vt:lpstr>
      <vt:lpstr>INFORME DE LESIONES</vt:lpstr>
      <vt:lpstr>INFORME  DE  LESIONES</vt:lpstr>
      <vt:lpstr>INFORMES  Y OBJETIVO</vt:lpstr>
      <vt:lpstr>FIN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PRONÓSTICO MÉDICO LEGAL</dc:title>
  <dc:creator>Claudia Contreras Reyes</dc:creator>
  <cp:lastModifiedBy>Ortuzar, Mauricio</cp:lastModifiedBy>
  <cp:revision>46</cp:revision>
  <dcterms:created xsi:type="dcterms:W3CDTF">2018-11-08T00:38:14Z</dcterms:created>
  <dcterms:modified xsi:type="dcterms:W3CDTF">2021-04-09T00:49:07Z</dcterms:modified>
</cp:coreProperties>
</file>