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1" r:id="rId3"/>
    <p:sldId id="256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246" autoAdjust="0"/>
  </p:normalViewPr>
  <p:slideViewPr>
    <p:cSldViewPr>
      <p:cViewPr>
        <p:scale>
          <a:sx n="52" d="100"/>
          <a:sy n="52" d="100"/>
        </p:scale>
        <p:origin x="-1344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8A95D16-08D5-47C4-8C9A-D020832426DF}" type="datetimeFigureOut">
              <a:rPr lang="es-CL" smtClean="0"/>
              <a:pPr/>
              <a:t>24-04-2011</a:t>
            </a:fld>
            <a:endParaRPr lang="es-CL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057164-F4F9-426A-8856-20F256359E0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Casos Clínicos Patología </a:t>
            </a:r>
            <a:r>
              <a:rPr lang="es-MX" dirty="0" err="1" smtClean="0"/>
              <a:t>Pulpar</a:t>
            </a:r>
            <a:r>
              <a:rPr lang="es-MX" dirty="0" smtClean="0"/>
              <a:t> en Dientes Temporales</a:t>
            </a:r>
            <a:endParaRPr lang="es-CL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958546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Prof. Dra. Sandra Rojas F</a:t>
            </a:r>
            <a:r>
              <a:rPr lang="es-MX" b="1" dirty="0" smtClean="0">
                <a:solidFill>
                  <a:schemeClr val="tx1"/>
                </a:solidFill>
              </a:rPr>
              <a:t>.</a:t>
            </a:r>
          </a:p>
          <a:p>
            <a:endParaRPr lang="es-MX" b="1" dirty="0" smtClean="0">
              <a:solidFill>
                <a:schemeClr val="tx1"/>
              </a:solidFill>
            </a:endParaRPr>
          </a:p>
          <a:p>
            <a:endParaRPr lang="es-MX" b="1" dirty="0" smtClean="0">
              <a:solidFill>
                <a:schemeClr val="tx1"/>
              </a:solidFill>
            </a:endParaRPr>
          </a:p>
          <a:p>
            <a:r>
              <a:rPr lang="es-MX" b="1" dirty="0" smtClean="0">
                <a:solidFill>
                  <a:schemeClr val="tx1"/>
                </a:solidFill>
              </a:rPr>
              <a:t>Odontopediatria integral</a:t>
            </a:r>
          </a:p>
          <a:p>
            <a:r>
              <a:rPr lang="es-MX" b="1" dirty="0" smtClean="0">
                <a:solidFill>
                  <a:schemeClr val="tx1"/>
                </a:solidFill>
              </a:rPr>
              <a:t>2011</a:t>
            </a:r>
            <a:endParaRPr lang="es-C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7208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dirty="0"/>
              <a:t>Caso </a:t>
            </a:r>
            <a:r>
              <a:rPr lang="es-MX" sz="2400" dirty="0" smtClean="0"/>
              <a:t> Clínico Nº 9</a:t>
            </a:r>
            <a:endParaRPr lang="es-ES" sz="2400" dirty="0"/>
          </a:p>
        </p:txBody>
      </p:sp>
      <p:pic>
        <p:nvPicPr>
          <p:cNvPr id="2253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1700213"/>
            <a:ext cx="3019425" cy="2066925"/>
          </a:xfrm>
          <a:noFill/>
          <a:ln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628775"/>
            <a:ext cx="1704975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384300" y="4529138"/>
            <a:ext cx="57459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 smtClean="0"/>
              <a:t>¿Qué decisión de tratamiento toma </a:t>
            </a:r>
            <a:r>
              <a:rPr lang="es-MX" dirty="0" err="1" smtClean="0"/>
              <a:t>Ud</a:t>
            </a:r>
            <a:r>
              <a:rPr lang="es-MX" dirty="0" smtClean="0"/>
              <a:t> en este caso </a:t>
            </a:r>
            <a:r>
              <a:rPr lang="es-MX" dirty="0" err="1" smtClean="0"/>
              <a:t>clínco</a:t>
            </a:r>
            <a:r>
              <a:rPr lang="es-MX" dirty="0" smtClean="0"/>
              <a:t>?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414861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Caso </a:t>
            </a:r>
            <a:r>
              <a:rPr lang="es-MX" sz="2800" dirty="0" err="1" smtClean="0"/>
              <a:t>Clinico</a:t>
            </a:r>
            <a:r>
              <a:rPr lang="es-MX" sz="2800" dirty="0" smtClean="0"/>
              <a:t> Nº </a:t>
            </a:r>
            <a:r>
              <a:rPr lang="es-MX" sz="2800" dirty="0" smtClean="0"/>
              <a:t>10</a:t>
            </a:r>
            <a:endParaRPr lang="es-ES" sz="2800" dirty="0"/>
          </a:p>
        </p:txBody>
      </p:sp>
      <p:pic>
        <p:nvPicPr>
          <p:cNvPr id="24580" name="Picture 4" descr="MVC-730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83" t="21959" r="9774" b="4472"/>
          <a:stretch/>
        </p:blipFill>
        <p:spPr bwMode="auto">
          <a:xfrm>
            <a:off x="4429124" y="1285860"/>
            <a:ext cx="3676371" cy="24629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00034" y="1500174"/>
            <a:ext cx="30289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/>
              <a:t>Paciente de 4 años</a:t>
            </a:r>
          </a:p>
          <a:p>
            <a:r>
              <a:rPr lang="es-MX" dirty="0"/>
              <a:t>Dolor zona 5.5 -5.4</a:t>
            </a:r>
          </a:p>
          <a:p>
            <a:r>
              <a:rPr lang="es-MX" dirty="0"/>
              <a:t>Molar 5.4 con movilidad</a:t>
            </a:r>
          </a:p>
          <a:p>
            <a:endParaRPr lang="es-MX" dirty="0"/>
          </a:p>
          <a:p>
            <a:r>
              <a:rPr lang="es-MX" dirty="0"/>
              <a:t>¿Qué tratamiento realizaría </a:t>
            </a:r>
          </a:p>
          <a:p>
            <a:r>
              <a:rPr lang="es-MX" dirty="0"/>
              <a:t>en molar 5.5 y 5.4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9170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Caso Clínico N° 1</a:t>
            </a:r>
            <a:endParaRPr lang="es-CL" dirty="0"/>
          </a:p>
        </p:txBody>
      </p:sp>
      <p:pic>
        <p:nvPicPr>
          <p:cNvPr id="4" name="Picture 4" descr="DSCN233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89"/>
          <a:stretch>
            <a:fillRect/>
          </a:stretch>
        </p:blipFill>
        <p:spPr bwMode="auto">
          <a:xfrm>
            <a:off x="785786" y="428604"/>
            <a:ext cx="4262078" cy="2979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4 CuadroTexto"/>
          <p:cNvSpPr txBox="1"/>
          <p:nvPr/>
        </p:nvSpPr>
        <p:spPr>
          <a:xfrm>
            <a:off x="785786" y="3571876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Paciente de 4 años de edad, con caries en los dientes 5.4 y 5.5</a:t>
            </a:r>
          </a:p>
          <a:p>
            <a:r>
              <a:rPr lang="es-MX" dirty="0" smtClean="0"/>
              <a:t>Presenta dolor solo al comer , encías y vestíbulos normales</a:t>
            </a:r>
          </a:p>
          <a:p>
            <a:r>
              <a:rPr lang="es-MX" dirty="0" smtClean="0"/>
              <a:t>¿Qué tratamiento realizaría Ud. en esos molares? Y porqué?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2292697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Caso Clínico N° 2</a:t>
            </a:r>
            <a:endParaRPr lang="es-CL" dirty="0"/>
          </a:p>
        </p:txBody>
      </p:sp>
      <p:pic>
        <p:nvPicPr>
          <p:cNvPr id="5" name="Picture 58" descr="006_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7224" y="642918"/>
            <a:ext cx="2579316" cy="14920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56" descr="DSCF1002"/>
          <p:cNvPicPr>
            <a:picLocks noChangeAspect="1" noChangeArrowheads="1"/>
          </p:cNvPicPr>
          <p:nvPr/>
        </p:nvPicPr>
        <p:blipFill>
          <a:blip r:embed="rId3" cstate="print">
            <a:lum bright="12000"/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004" t="23985" r="24661" b="27141"/>
          <a:stretch>
            <a:fillRect/>
          </a:stretch>
        </p:blipFill>
        <p:spPr bwMode="auto">
          <a:xfrm>
            <a:off x="3571868" y="857232"/>
            <a:ext cx="2159000" cy="13795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7" descr="DSCF1008"/>
          <p:cNvPicPr>
            <a:picLocks noChangeAspect="1" noChangeArrowheads="1"/>
          </p:cNvPicPr>
          <p:nvPr/>
        </p:nvPicPr>
        <p:blipFill>
          <a:blip r:embed="rId4" cstate="print">
            <a:lum bright="12000"/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869" t="23976" r="20213" b="24901"/>
          <a:stretch>
            <a:fillRect/>
          </a:stretch>
        </p:blipFill>
        <p:spPr bwMode="auto">
          <a:xfrm>
            <a:off x="5857884" y="857232"/>
            <a:ext cx="2305050" cy="1403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285720" y="2786058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/>
              <a:t>Diagnóstico Clínico </a:t>
            </a:r>
            <a:r>
              <a:rPr lang="pt-BR" sz="2400" dirty="0" err="1" smtClean="0"/>
              <a:t>dtes</a:t>
            </a:r>
            <a:r>
              <a:rPr lang="pt-BR" sz="2400" dirty="0" smtClean="0"/>
              <a:t>  </a:t>
            </a:r>
            <a:r>
              <a:rPr lang="pt-BR" sz="2400" dirty="0" smtClean="0"/>
              <a:t> 8.4- </a:t>
            </a:r>
            <a:r>
              <a:rPr lang="pt-BR" sz="2400" dirty="0" smtClean="0"/>
              <a:t>8.5 :</a:t>
            </a:r>
          </a:p>
          <a:p>
            <a:r>
              <a:rPr lang="pt-BR" sz="2400" dirty="0" smtClean="0"/>
              <a:t>Diagnóstico Radiográfico </a:t>
            </a:r>
            <a:r>
              <a:rPr lang="pt-BR" sz="2400" dirty="0" smtClean="0"/>
              <a:t> 8.4-8.5</a:t>
            </a:r>
            <a:r>
              <a:rPr lang="pt-BR" sz="2400" dirty="0" smtClean="0"/>
              <a:t>:</a:t>
            </a:r>
          </a:p>
          <a:p>
            <a:r>
              <a:rPr lang="pt-BR" sz="2400" dirty="0" smtClean="0"/>
              <a:t>Diagnóstico Pulpar </a:t>
            </a:r>
            <a:r>
              <a:rPr lang="pt-BR" sz="2400" dirty="0" err="1" smtClean="0"/>
              <a:t>probable</a:t>
            </a:r>
            <a:r>
              <a:rPr lang="pt-BR" sz="2400" dirty="0" smtClean="0"/>
              <a:t> </a:t>
            </a:r>
            <a:r>
              <a:rPr lang="pt-BR" sz="2400" dirty="0" smtClean="0"/>
              <a:t> 8.4-8.5</a:t>
            </a:r>
            <a:r>
              <a:rPr lang="pt-BR" sz="2400" dirty="0" smtClean="0"/>
              <a:t>:</a:t>
            </a:r>
            <a:endParaRPr lang="pt-BR" sz="2400" dirty="0"/>
          </a:p>
        </p:txBody>
      </p:sp>
    </p:spTree>
    <p:extLst>
      <p:ext uri="{BB962C8B-B14F-4D97-AF65-F5344CB8AC3E}">
        <p14:creationId xmlns="" xmlns:p14="http://schemas.microsoft.com/office/powerpoint/2010/main" val="124474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Caso Clínico N° 3</a:t>
            </a:r>
            <a:endParaRPr lang="es-CL" dirty="0"/>
          </a:p>
        </p:txBody>
      </p:sp>
      <p:pic>
        <p:nvPicPr>
          <p:cNvPr id="1026" name="Picture 2" descr="C:\Users\123\Documents\EndoTemporales\CasosEndoTemp04\Caries Biberon\DSCN47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642918"/>
            <a:ext cx="3744416" cy="2809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3\Documents\EndoTemporales\CasosEndoTemp04\Caries Biberon\DSCN474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536" r="32648"/>
          <a:stretch/>
        </p:blipFill>
        <p:spPr bwMode="auto">
          <a:xfrm>
            <a:off x="5643570" y="714356"/>
            <a:ext cx="2057021" cy="28154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14348" y="3929066"/>
            <a:ext cx="4961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Diagnóstico clínico diente 5.1</a:t>
            </a:r>
          </a:p>
          <a:p>
            <a:r>
              <a:rPr lang="es-MX" dirty="0" smtClean="0"/>
              <a:t>¿Realizaría </a:t>
            </a:r>
            <a:r>
              <a:rPr lang="es-MX" dirty="0" err="1" smtClean="0"/>
              <a:t>Ud</a:t>
            </a:r>
            <a:r>
              <a:rPr lang="es-MX" dirty="0" smtClean="0"/>
              <a:t> una terapia </a:t>
            </a:r>
            <a:r>
              <a:rPr lang="es-MX" dirty="0" err="1" smtClean="0"/>
              <a:t>pulpar</a:t>
            </a:r>
            <a:r>
              <a:rPr lang="es-MX" dirty="0" smtClean="0"/>
              <a:t> en el diente 5.1 ?</a:t>
            </a:r>
          </a:p>
          <a:p>
            <a:r>
              <a:rPr lang="es-MX" dirty="0" smtClean="0"/>
              <a:t>Fundamente su respuesta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650481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Caso Clínico N° 4</a:t>
            </a:r>
            <a:endParaRPr lang="es-CL" dirty="0"/>
          </a:p>
        </p:txBody>
      </p:sp>
      <p:pic>
        <p:nvPicPr>
          <p:cNvPr id="2051" name="Picture 3" descr="C:\Users\123\Documents\EndoTemporales\CasosEndoTemp04\Caso Clinico Lefev\DSCN53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928670"/>
            <a:ext cx="3121025" cy="2341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00100" y="3643314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Paciente de 5 años , molar 5.4 con dolor espontáneo  y movilidad</a:t>
            </a:r>
          </a:p>
          <a:p>
            <a:r>
              <a:rPr lang="es-MX" dirty="0" smtClean="0"/>
              <a:t>Describa el tratamiento  que </a:t>
            </a:r>
            <a:r>
              <a:rPr lang="es-MX" dirty="0" err="1" smtClean="0"/>
              <a:t>Ud</a:t>
            </a:r>
            <a:r>
              <a:rPr lang="es-MX" dirty="0" smtClean="0"/>
              <a:t> realizaría en el diente 5.4 </a:t>
            </a:r>
          </a:p>
          <a:p>
            <a:r>
              <a:rPr lang="es-MX" dirty="0" smtClean="0"/>
              <a:t>Fundamente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431052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Caso Clínico N°5</a:t>
            </a:r>
            <a:endParaRPr lang="es-CL" dirty="0"/>
          </a:p>
        </p:txBody>
      </p:sp>
      <p:pic>
        <p:nvPicPr>
          <p:cNvPr id="3" name="Picture 6" descr="DSCN45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918" b="4678"/>
          <a:stretch>
            <a:fillRect/>
          </a:stretch>
        </p:blipFill>
        <p:spPr bwMode="auto">
          <a:xfrm>
            <a:off x="2071670" y="500042"/>
            <a:ext cx="3998191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71472" y="4214818"/>
            <a:ext cx="662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   ¿Cuál es la actitud clínica frente al cambio de color de este diente ?</a:t>
            </a: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932254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dirty="0"/>
              <a:t>Caso </a:t>
            </a:r>
            <a:r>
              <a:rPr lang="es-MX" sz="2400" dirty="0" smtClean="0"/>
              <a:t> clínico Nº 6</a:t>
            </a:r>
            <a:endParaRPr lang="es-ES" sz="2400" dirty="0"/>
          </a:p>
        </p:txBody>
      </p:sp>
      <p:pic>
        <p:nvPicPr>
          <p:cNvPr id="3" name="2 Marcador de contenido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03" t="11778" b="15767"/>
          <a:stretch/>
        </p:blipFill>
        <p:spPr>
          <a:xfrm>
            <a:off x="4429124" y="3500438"/>
            <a:ext cx="3196308" cy="1828381"/>
          </a:xfrm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23850" y="2349500"/>
            <a:ext cx="44005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/>
              <a:t>Nombre las indicaciones de Pulpectomia</a:t>
            </a:r>
          </a:p>
          <a:p>
            <a:r>
              <a:rPr lang="es-MX"/>
              <a:t>Ud haría una Pulpectomia en este molar?</a:t>
            </a:r>
          </a:p>
          <a:p>
            <a:r>
              <a:rPr lang="es-MX"/>
              <a:t>Fundamente su respuesta</a:t>
            </a:r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846579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795338" y="2060575"/>
            <a:ext cx="45720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¿Cuáles son los 3 elementos que necesita para realizar un  buen diagnóstico </a:t>
            </a:r>
            <a:r>
              <a:rPr lang="es-MX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de la patología </a:t>
            </a:r>
            <a:r>
              <a:rPr lang="es-MX" sz="28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pulpar</a:t>
            </a:r>
            <a:r>
              <a:rPr lang="es-MX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?</a:t>
            </a:r>
          </a:p>
          <a:p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8436" name="Picture 4" descr="DSCN64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729"/>
          <a:stretch>
            <a:fillRect/>
          </a:stretch>
        </p:blipFill>
        <p:spPr bwMode="auto">
          <a:xfrm>
            <a:off x="5467350" y="1052513"/>
            <a:ext cx="2774950" cy="2160587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DSCN619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050" b="4678"/>
          <a:stretch>
            <a:fillRect/>
          </a:stretch>
        </p:blipFill>
        <p:spPr bwMode="auto">
          <a:xfrm>
            <a:off x="5403850" y="3573463"/>
            <a:ext cx="2946400" cy="2293937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42910" y="5429264"/>
            <a:ext cx="49823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Caso Clínico Nº 7 </a:t>
            </a:r>
            <a:endParaRPr lang="es-E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596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dirty="0"/>
              <a:t>Caso </a:t>
            </a:r>
            <a:r>
              <a:rPr lang="es-MX" sz="2400" dirty="0" smtClean="0"/>
              <a:t> Clínico Nº8</a:t>
            </a:r>
            <a:endParaRPr lang="es-ES" sz="2400" dirty="0"/>
          </a:p>
        </p:txBody>
      </p:sp>
      <p:pic>
        <p:nvPicPr>
          <p:cNvPr id="20484" name="Picture 4" descr="DSCN624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0" y="2714620"/>
            <a:ext cx="3121429" cy="2340033"/>
          </a:xfrm>
          <a:noFill/>
          <a:ln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879475" y="1936750"/>
            <a:ext cx="278864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/>
              <a:t>Explique el concepto de </a:t>
            </a:r>
          </a:p>
          <a:p>
            <a:r>
              <a:rPr lang="es-MX" dirty="0"/>
              <a:t>Diagnóstico en </a:t>
            </a:r>
            <a:r>
              <a:rPr lang="es-MX" dirty="0" smtClean="0"/>
              <a:t>tratamiento </a:t>
            </a:r>
          </a:p>
          <a:p>
            <a:r>
              <a:rPr lang="es-MX" dirty="0" smtClean="0"/>
              <a:t>para el estado </a:t>
            </a:r>
            <a:r>
              <a:rPr lang="es-MX" dirty="0" err="1" smtClean="0"/>
              <a:t>pulpar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5638154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56</TotalTime>
  <Words>249</Words>
  <Application>Microsoft Office PowerPoint</Application>
  <PresentationFormat>Presentación en pantalla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Aspecto</vt:lpstr>
      <vt:lpstr>Casos Clínicos Patología Pulpar en Dientes Temporales</vt:lpstr>
      <vt:lpstr>Caso Clínico N° 1</vt:lpstr>
      <vt:lpstr>Caso Clínico N° 2</vt:lpstr>
      <vt:lpstr>Caso Clínico N° 3</vt:lpstr>
      <vt:lpstr>Caso Clínico N° 4</vt:lpstr>
      <vt:lpstr>Caso Clínico N°5</vt:lpstr>
      <vt:lpstr>Caso  clínico Nº 6</vt:lpstr>
      <vt:lpstr>Diapositiva 8</vt:lpstr>
      <vt:lpstr>Caso  Clínico Nº8</vt:lpstr>
      <vt:lpstr>Caso  Clínico Nº 9</vt:lpstr>
      <vt:lpstr>Caso Clinico Nº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Caso Clinico N° 1</dc:title>
  <dc:creator>123</dc:creator>
  <cp:lastModifiedBy>Doctor</cp:lastModifiedBy>
  <cp:revision>11</cp:revision>
  <dcterms:created xsi:type="dcterms:W3CDTF">2011-04-18T03:05:46Z</dcterms:created>
  <dcterms:modified xsi:type="dcterms:W3CDTF">2011-04-24T14:42:28Z</dcterms:modified>
</cp:coreProperties>
</file>