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72" r:id="rId4"/>
    <p:sldId id="258" r:id="rId5"/>
    <p:sldId id="259" r:id="rId6"/>
    <p:sldId id="260" r:id="rId7"/>
    <p:sldId id="263" r:id="rId8"/>
    <p:sldId id="269" r:id="rId9"/>
    <p:sldId id="264" r:id="rId10"/>
    <p:sldId id="268" r:id="rId11"/>
    <p:sldId id="270" r:id="rId12"/>
    <p:sldId id="25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4"/>
    <p:restoredTop sz="91352"/>
  </p:normalViewPr>
  <p:slideViewPr>
    <p:cSldViewPr snapToGrid="0">
      <p:cViewPr varScale="1">
        <p:scale>
          <a:sx n="104" d="100"/>
          <a:sy n="104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F00D6-F6C8-7B42-859D-3556C9380BFD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21642F-F3D8-B646-B4A4-903F8F890051}">
      <dgm:prSet phldrT="[Texto]"/>
      <dgm:spPr/>
      <dgm:t>
        <a:bodyPr/>
        <a:lstStyle/>
        <a:p>
          <a:r>
            <a:rPr lang="es-MX" dirty="0"/>
            <a:t>Orientarse al problema</a:t>
          </a:r>
        </a:p>
      </dgm:t>
    </dgm:pt>
    <dgm:pt modelId="{BC4053B8-BA3B-3C4C-80DD-FB2155097103}" type="parTrans" cxnId="{BFCF081D-B42E-EF49-AED4-B7B733DDFD5D}">
      <dgm:prSet/>
      <dgm:spPr/>
      <dgm:t>
        <a:bodyPr/>
        <a:lstStyle/>
        <a:p>
          <a:endParaRPr lang="es-MX"/>
        </a:p>
      </dgm:t>
    </dgm:pt>
    <dgm:pt modelId="{3D1F8A1B-A059-4947-A79D-ED8F15691139}" type="sibTrans" cxnId="{BFCF081D-B42E-EF49-AED4-B7B733DDFD5D}">
      <dgm:prSet/>
      <dgm:spPr/>
      <dgm:t>
        <a:bodyPr/>
        <a:lstStyle/>
        <a:p>
          <a:endParaRPr lang="es-MX"/>
        </a:p>
      </dgm:t>
    </dgm:pt>
    <dgm:pt modelId="{7F046946-7570-FB4A-9015-01534DD03716}">
      <dgm:prSet phldrT="[Texto]"/>
      <dgm:spPr/>
      <dgm:t>
        <a:bodyPr/>
        <a:lstStyle/>
        <a:p>
          <a:r>
            <a:rPr lang="es-MX" dirty="0"/>
            <a:t>Entender la situacion</a:t>
          </a:r>
        </a:p>
      </dgm:t>
    </dgm:pt>
    <dgm:pt modelId="{43509222-673C-AF4C-9600-A34355187E69}" type="parTrans" cxnId="{A961A07A-B4F6-2244-9069-6FF4738ACC79}">
      <dgm:prSet/>
      <dgm:spPr/>
      <dgm:t>
        <a:bodyPr/>
        <a:lstStyle/>
        <a:p>
          <a:endParaRPr lang="es-MX"/>
        </a:p>
      </dgm:t>
    </dgm:pt>
    <dgm:pt modelId="{B0FD744A-32B0-5740-B4FC-1C29FF4BF970}" type="sibTrans" cxnId="{A961A07A-B4F6-2244-9069-6FF4738ACC79}">
      <dgm:prSet/>
      <dgm:spPr/>
      <dgm:t>
        <a:bodyPr/>
        <a:lstStyle/>
        <a:p>
          <a:endParaRPr lang="es-MX"/>
        </a:p>
      </dgm:t>
    </dgm:pt>
    <dgm:pt modelId="{5C21F60B-BD09-E64E-B7A2-87531DE5CE14}">
      <dgm:prSet phldrT="[Texto]"/>
      <dgm:spPr/>
      <dgm:t>
        <a:bodyPr/>
        <a:lstStyle/>
        <a:p>
          <a:r>
            <a:rPr lang="es-MX" dirty="0"/>
            <a:t>Contexto (reglamento, ambiente fisico,social, etc)</a:t>
          </a:r>
        </a:p>
      </dgm:t>
    </dgm:pt>
    <dgm:pt modelId="{704256C7-5884-004F-9EE0-A9036F7EC627}" type="parTrans" cxnId="{6989D7F3-BF36-374E-BC1B-F8C555C04A30}">
      <dgm:prSet/>
      <dgm:spPr/>
      <dgm:t>
        <a:bodyPr/>
        <a:lstStyle/>
        <a:p>
          <a:endParaRPr lang="es-MX"/>
        </a:p>
      </dgm:t>
    </dgm:pt>
    <dgm:pt modelId="{4A99732B-096B-AA44-A081-90DCD38038A2}" type="sibTrans" cxnId="{6989D7F3-BF36-374E-BC1B-F8C555C04A30}">
      <dgm:prSet/>
      <dgm:spPr/>
      <dgm:t>
        <a:bodyPr/>
        <a:lstStyle/>
        <a:p>
          <a:endParaRPr lang="es-MX"/>
        </a:p>
      </dgm:t>
    </dgm:pt>
    <dgm:pt modelId="{11373715-84A4-CE43-87FD-45947E105115}">
      <dgm:prSet phldrT="[Texto]"/>
      <dgm:spPr/>
      <dgm:t>
        <a:bodyPr/>
        <a:lstStyle/>
        <a:p>
          <a:r>
            <a:rPr lang="es-MX" dirty="0"/>
            <a:t>Planificar </a:t>
          </a:r>
        </a:p>
      </dgm:t>
    </dgm:pt>
    <dgm:pt modelId="{6E198166-585B-F54A-B17C-4C1FD5A7A733}" type="parTrans" cxnId="{9F794FF8-CC70-404C-9C56-EF1F16EDE09D}">
      <dgm:prSet/>
      <dgm:spPr/>
      <dgm:t>
        <a:bodyPr/>
        <a:lstStyle/>
        <a:p>
          <a:endParaRPr lang="es-MX"/>
        </a:p>
      </dgm:t>
    </dgm:pt>
    <dgm:pt modelId="{F9EE0904-C8A0-9444-817B-C95FB3062489}" type="sibTrans" cxnId="{9F794FF8-CC70-404C-9C56-EF1F16EDE09D}">
      <dgm:prSet/>
      <dgm:spPr/>
      <dgm:t>
        <a:bodyPr/>
        <a:lstStyle/>
        <a:p>
          <a:endParaRPr lang="es-MX"/>
        </a:p>
      </dgm:t>
    </dgm:pt>
    <dgm:pt modelId="{BEFB9E71-3B38-F042-A7B4-ED6AAD4FB69B}">
      <dgm:prSet phldrT="[Texto]"/>
      <dgm:spPr/>
      <dgm:t>
        <a:bodyPr/>
        <a:lstStyle/>
        <a:p>
          <a:r>
            <a:rPr lang="es-MX" dirty="0"/>
            <a:t>La meta a lograr</a:t>
          </a:r>
        </a:p>
      </dgm:t>
    </dgm:pt>
    <dgm:pt modelId="{156C86D5-198D-CD4D-8887-9C87FC2C98DC}" type="parTrans" cxnId="{5C3A5A34-FCBF-F14E-BB95-19EE2682E445}">
      <dgm:prSet/>
      <dgm:spPr/>
      <dgm:t>
        <a:bodyPr/>
        <a:lstStyle/>
        <a:p>
          <a:endParaRPr lang="es-MX"/>
        </a:p>
      </dgm:t>
    </dgm:pt>
    <dgm:pt modelId="{0C1522FB-017B-014D-B481-5B241638D5B6}" type="sibTrans" cxnId="{5C3A5A34-FCBF-F14E-BB95-19EE2682E445}">
      <dgm:prSet/>
      <dgm:spPr/>
      <dgm:t>
        <a:bodyPr/>
        <a:lstStyle/>
        <a:p>
          <a:endParaRPr lang="es-MX"/>
        </a:p>
      </dgm:t>
    </dgm:pt>
    <dgm:pt modelId="{103E2D19-A4B2-2949-A475-D0AD28634589}">
      <dgm:prSet phldrT="[Texto]"/>
      <dgm:spPr/>
      <dgm:t>
        <a:bodyPr/>
        <a:lstStyle/>
        <a:p>
          <a:r>
            <a:rPr lang="es-MX" dirty="0"/>
            <a:t>Monitorear </a:t>
          </a:r>
        </a:p>
      </dgm:t>
    </dgm:pt>
    <dgm:pt modelId="{F8470FC9-2B12-EB4A-B5BF-4758EDBA8770}" type="parTrans" cxnId="{9DC8092D-1738-3640-A2F2-D1E77058B6C2}">
      <dgm:prSet/>
      <dgm:spPr/>
      <dgm:t>
        <a:bodyPr/>
        <a:lstStyle/>
        <a:p>
          <a:endParaRPr lang="es-MX"/>
        </a:p>
      </dgm:t>
    </dgm:pt>
    <dgm:pt modelId="{1F1A92C2-9EB8-CC4B-BF99-85D33E340E57}" type="sibTrans" cxnId="{9DC8092D-1738-3640-A2F2-D1E77058B6C2}">
      <dgm:prSet/>
      <dgm:spPr/>
      <dgm:t>
        <a:bodyPr/>
        <a:lstStyle/>
        <a:p>
          <a:endParaRPr lang="es-MX"/>
        </a:p>
      </dgm:t>
    </dgm:pt>
    <dgm:pt modelId="{B4B7B084-A6A8-EE46-BD4E-3F988F1F49B6}">
      <dgm:prSet phldrT="[Texto]"/>
      <dgm:spPr/>
      <dgm:t>
        <a:bodyPr/>
        <a:lstStyle/>
        <a:p>
          <a:r>
            <a:rPr lang="es-MX" dirty="0"/>
            <a:t>Durante la ejecucion de la acciones</a:t>
          </a:r>
        </a:p>
      </dgm:t>
    </dgm:pt>
    <dgm:pt modelId="{4E1D13A8-E38E-CA45-B1EF-055695EAAA57}" type="parTrans" cxnId="{FE69D866-C0AE-8640-BFAD-A46E655BA42B}">
      <dgm:prSet/>
      <dgm:spPr/>
      <dgm:t>
        <a:bodyPr/>
        <a:lstStyle/>
        <a:p>
          <a:endParaRPr lang="es-MX"/>
        </a:p>
      </dgm:t>
    </dgm:pt>
    <dgm:pt modelId="{528E013A-A9C7-9948-88D2-C1639CEB58CE}" type="sibTrans" cxnId="{FE69D866-C0AE-8640-BFAD-A46E655BA42B}">
      <dgm:prSet/>
      <dgm:spPr/>
      <dgm:t>
        <a:bodyPr/>
        <a:lstStyle/>
        <a:p>
          <a:endParaRPr lang="es-MX"/>
        </a:p>
      </dgm:t>
    </dgm:pt>
    <dgm:pt modelId="{820B875B-5948-7E4A-8B70-259796CCAB64}">
      <dgm:prSet phldrT="[Texto]"/>
      <dgm:spPr/>
      <dgm:t>
        <a:bodyPr/>
        <a:lstStyle/>
        <a:p>
          <a:r>
            <a:rPr lang="es-MX" dirty="0"/>
            <a:t>Evaluar </a:t>
          </a:r>
        </a:p>
      </dgm:t>
    </dgm:pt>
    <dgm:pt modelId="{F13DDDF5-DE16-B74B-B3CD-49C47AAC1798}" type="parTrans" cxnId="{262EF529-533D-5345-83E4-06DD6CCF8D3E}">
      <dgm:prSet/>
      <dgm:spPr/>
      <dgm:t>
        <a:bodyPr/>
        <a:lstStyle/>
        <a:p>
          <a:endParaRPr lang="es-MX"/>
        </a:p>
      </dgm:t>
    </dgm:pt>
    <dgm:pt modelId="{B9E303BD-1BCA-6041-B2F2-BE82DFD73CB3}" type="sibTrans" cxnId="{262EF529-533D-5345-83E4-06DD6CCF8D3E}">
      <dgm:prSet/>
      <dgm:spPr/>
      <dgm:t>
        <a:bodyPr/>
        <a:lstStyle/>
        <a:p>
          <a:endParaRPr lang="es-MX"/>
        </a:p>
      </dgm:t>
    </dgm:pt>
    <dgm:pt modelId="{7EEDABB8-22AD-3741-8177-339326E92832}">
      <dgm:prSet phldrT="[Texto]"/>
      <dgm:spPr/>
      <dgm:t>
        <a:bodyPr/>
        <a:lstStyle/>
        <a:p>
          <a:r>
            <a:rPr lang="es-MX" dirty="0"/>
            <a:t>Partipantes (incluyendome como participante)</a:t>
          </a:r>
        </a:p>
      </dgm:t>
    </dgm:pt>
    <dgm:pt modelId="{F57F6AB9-A84C-D340-9B05-D954509519F5}" type="parTrans" cxnId="{7F9B37B6-6AC7-E54A-8348-FD2221B25530}">
      <dgm:prSet/>
      <dgm:spPr/>
      <dgm:t>
        <a:bodyPr/>
        <a:lstStyle/>
        <a:p>
          <a:endParaRPr lang="es-MX"/>
        </a:p>
      </dgm:t>
    </dgm:pt>
    <dgm:pt modelId="{C5C9E2DE-A7FF-B343-B553-3544FC7625B7}" type="sibTrans" cxnId="{7F9B37B6-6AC7-E54A-8348-FD2221B25530}">
      <dgm:prSet/>
      <dgm:spPr/>
      <dgm:t>
        <a:bodyPr/>
        <a:lstStyle/>
        <a:p>
          <a:endParaRPr lang="es-MX"/>
        </a:p>
      </dgm:t>
    </dgm:pt>
    <dgm:pt modelId="{94F2A114-F048-0140-8A2A-8563AE09B804}">
      <dgm:prSet phldrT="[Texto]"/>
      <dgm:spPr/>
      <dgm:t>
        <a:bodyPr/>
        <a:lstStyle/>
        <a:p>
          <a:r>
            <a:rPr lang="es-MX" dirty="0"/>
            <a:t>Fortalezas, debilidades</a:t>
          </a:r>
        </a:p>
      </dgm:t>
    </dgm:pt>
    <dgm:pt modelId="{66B8CA25-40DB-2C40-8831-F3B41E17F467}" type="parTrans" cxnId="{E2B687B1-FAAC-ED49-86EA-F1FC5E90B5B6}">
      <dgm:prSet/>
      <dgm:spPr/>
      <dgm:t>
        <a:bodyPr/>
        <a:lstStyle/>
        <a:p>
          <a:endParaRPr lang="es-MX"/>
        </a:p>
      </dgm:t>
    </dgm:pt>
    <dgm:pt modelId="{B50C88EA-2A41-834C-9ADA-893404C35D23}" type="sibTrans" cxnId="{E2B687B1-FAAC-ED49-86EA-F1FC5E90B5B6}">
      <dgm:prSet/>
      <dgm:spPr/>
      <dgm:t>
        <a:bodyPr/>
        <a:lstStyle/>
        <a:p>
          <a:endParaRPr lang="es-MX"/>
        </a:p>
      </dgm:t>
    </dgm:pt>
    <dgm:pt modelId="{BE329213-BC07-E14A-8DDD-77690ADE706A}">
      <dgm:prSet phldrT="[Texto]"/>
      <dgm:spPr/>
      <dgm:t>
        <a:bodyPr/>
        <a:lstStyle/>
        <a:p>
          <a:r>
            <a:rPr lang="es-MX" dirty="0"/>
            <a:t>Contexto </a:t>
          </a:r>
        </a:p>
      </dgm:t>
    </dgm:pt>
    <dgm:pt modelId="{1FCB8E48-3031-4F49-BFF0-DD744C76ED8E}" type="parTrans" cxnId="{2ACD03A5-F834-4A46-8AE6-3CA47B54C1A4}">
      <dgm:prSet/>
      <dgm:spPr/>
      <dgm:t>
        <a:bodyPr/>
        <a:lstStyle/>
        <a:p>
          <a:endParaRPr lang="es-MX"/>
        </a:p>
      </dgm:t>
    </dgm:pt>
    <dgm:pt modelId="{9460EB2D-A32D-E649-A841-3BA1FDF93E6A}" type="sibTrans" cxnId="{2ACD03A5-F834-4A46-8AE6-3CA47B54C1A4}">
      <dgm:prSet/>
      <dgm:spPr/>
      <dgm:t>
        <a:bodyPr/>
        <a:lstStyle/>
        <a:p>
          <a:endParaRPr lang="es-MX"/>
        </a:p>
      </dgm:t>
    </dgm:pt>
    <dgm:pt modelId="{985E808E-395B-2440-9056-486D52DBD2A1}">
      <dgm:prSet phldrT="[Texto]"/>
      <dgm:spPr/>
      <dgm:t>
        <a:bodyPr/>
        <a:lstStyle/>
        <a:p>
          <a:r>
            <a:rPr lang="es-MX" dirty="0"/>
            <a:t>Participantes </a:t>
          </a:r>
        </a:p>
      </dgm:t>
    </dgm:pt>
    <dgm:pt modelId="{FE7E4E90-EC87-894F-9815-B5241AE4BC6E}" type="parTrans" cxnId="{2C94906A-C18B-F541-9623-FF01C53377CE}">
      <dgm:prSet/>
      <dgm:spPr/>
      <dgm:t>
        <a:bodyPr/>
        <a:lstStyle/>
        <a:p>
          <a:endParaRPr lang="es-MX"/>
        </a:p>
      </dgm:t>
    </dgm:pt>
    <dgm:pt modelId="{62D3754D-BEB4-DF49-BF0D-1470AED1B17F}" type="sibTrans" cxnId="{2C94906A-C18B-F541-9623-FF01C53377CE}">
      <dgm:prSet/>
      <dgm:spPr/>
      <dgm:t>
        <a:bodyPr/>
        <a:lstStyle/>
        <a:p>
          <a:endParaRPr lang="es-MX"/>
        </a:p>
      </dgm:t>
    </dgm:pt>
    <dgm:pt modelId="{788D7E08-4894-C045-82D0-838E16BE568B}">
      <dgm:prSet phldrT="[Texto]"/>
      <dgm:spPr/>
      <dgm:t>
        <a:bodyPr/>
        <a:lstStyle/>
        <a:p>
          <a:r>
            <a:rPr lang="es-MX" dirty="0"/>
            <a:t>Aplicar lo planificado </a:t>
          </a:r>
        </a:p>
      </dgm:t>
    </dgm:pt>
    <dgm:pt modelId="{2302C7AE-1466-D742-9F64-403BAB951F59}" type="parTrans" cxnId="{7CC672CB-5653-644A-A2F8-A2FEFFE7BAC0}">
      <dgm:prSet/>
      <dgm:spPr/>
      <dgm:t>
        <a:bodyPr/>
        <a:lstStyle/>
        <a:p>
          <a:endParaRPr lang="es-MX"/>
        </a:p>
      </dgm:t>
    </dgm:pt>
    <dgm:pt modelId="{660FB833-79D0-9A46-826B-A95F8B5DCE13}" type="sibTrans" cxnId="{7CC672CB-5653-644A-A2F8-A2FEFFE7BAC0}">
      <dgm:prSet/>
      <dgm:spPr/>
      <dgm:t>
        <a:bodyPr/>
        <a:lstStyle/>
        <a:p>
          <a:endParaRPr lang="es-MX"/>
        </a:p>
      </dgm:t>
    </dgm:pt>
    <dgm:pt modelId="{B1E1C34F-8144-E643-832B-86A600F4C267}">
      <dgm:prSet phldrT="[Texto]"/>
      <dgm:spPr/>
      <dgm:t>
        <a:bodyPr/>
        <a:lstStyle/>
        <a:p>
          <a:r>
            <a:rPr lang="es-MX" dirty="0"/>
            <a:t>Reflexionar sobre la situacion vivida</a:t>
          </a:r>
        </a:p>
      </dgm:t>
    </dgm:pt>
    <dgm:pt modelId="{D659BFDA-26C0-2548-8B68-2A40099F89F4}" type="parTrans" cxnId="{C87F796F-CE5B-8F42-817C-3B845EFA08ED}">
      <dgm:prSet/>
      <dgm:spPr/>
      <dgm:t>
        <a:bodyPr/>
        <a:lstStyle/>
        <a:p>
          <a:endParaRPr lang="es-MX"/>
        </a:p>
      </dgm:t>
    </dgm:pt>
    <dgm:pt modelId="{1C4C6BE7-C853-6249-939A-6010374F953F}" type="sibTrans" cxnId="{C87F796F-CE5B-8F42-817C-3B845EFA08ED}">
      <dgm:prSet/>
      <dgm:spPr/>
      <dgm:t>
        <a:bodyPr/>
        <a:lstStyle/>
        <a:p>
          <a:endParaRPr lang="es-MX"/>
        </a:p>
      </dgm:t>
    </dgm:pt>
    <dgm:pt modelId="{904FC022-C2E4-054E-9EAC-0F90ECF741D9}">
      <dgm:prSet phldrT="[Texto]"/>
      <dgm:spPr/>
      <dgm:t>
        <a:bodyPr/>
        <a:lstStyle/>
        <a:p>
          <a:r>
            <a:rPr lang="es-MX" dirty="0"/>
            <a:t>Considerar nuevamente S-C-P /F-D</a:t>
          </a:r>
        </a:p>
      </dgm:t>
    </dgm:pt>
    <dgm:pt modelId="{75B5614E-98D6-3E41-9415-644D07BA522C}" type="parTrans" cxnId="{65EACDE4-4F9C-A846-8ECE-36925B541F61}">
      <dgm:prSet/>
      <dgm:spPr/>
      <dgm:t>
        <a:bodyPr/>
        <a:lstStyle/>
        <a:p>
          <a:endParaRPr lang="es-MX"/>
        </a:p>
      </dgm:t>
    </dgm:pt>
    <dgm:pt modelId="{A8580BF2-C4E0-0D4E-B14B-663A847DAF40}" type="sibTrans" cxnId="{65EACDE4-4F9C-A846-8ECE-36925B541F61}">
      <dgm:prSet/>
      <dgm:spPr/>
      <dgm:t>
        <a:bodyPr/>
        <a:lstStyle/>
        <a:p>
          <a:endParaRPr lang="es-MX"/>
        </a:p>
      </dgm:t>
    </dgm:pt>
    <dgm:pt modelId="{E7A30750-2756-7E4D-8C67-F5EDAF0BF86D}">
      <dgm:prSet phldrT="[Texto]"/>
      <dgm:spPr/>
      <dgm:t>
        <a:bodyPr/>
        <a:lstStyle/>
        <a:p>
          <a:r>
            <a:rPr lang="es-MX" dirty="0"/>
            <a:t>Estrategias </a:t>
          </a:r>
        </a:p>
      </dgm:t>
    </dgm:pt>
    <dgm:pt modelId="{F627DA22-26EE-2E42-8C58-F7DD159F0D0F}" type="parTrans" cxnId="{E62ABCCA-7E02-EC44-928D-B2CD4E0FDF54}">
      <dgm:prSet/>
      <dgm:spPr/>
      <dgm:t>
        <a:bodyPr/>
        <a:lstStyle/>
        <a:p>
          <a:endParaRPr lang="es-MX"/>
        </a:p>
      </dgm:t>
    </dgm:pt>
    <dgm:pt modelId="{2635B0A0-F7F1-C04E-AC1A-F3AE9BCA1E35}" type="sibTrans" cxnId="{E62ABCCA-7E02-EC44-928D-B2CD4E0FDF54}">
      <dgm:prSet/>
      <dgm:spPr/>
      <dgm:t>
        <a:bodyPr/>
        <a:lstStyle/>
        <a:p>
          <a:endParaRPr lang="es-MX"/>
        </a:p>
      </dgm:t>
    </dgm:pt>
    <dgm:pt modelId="{79FA72F3-0634-9C40-BD96-A83111FBF5D2}" type="pres">
      <dgm:prSet presAssocID="{4DEF00D6-F6C8-7B42-859D-3556C9380BFD}" presName="linearFlow" presStyleCnt="0">
        <dgm:presLayoutVars>
          <dgm:dir/>
          <dgm:animLvl val="lvl"/>
          <dgm:resizeHandles val="exact"/>
        </dgm:presLayoutVars>
      </dgm:prSet>
      <dgm:spPr/>
    </dgm:pt>
    <dgm:pt modelId="{481FD58A-4CBA-AA42-B17C-C33630317701}" type="pres">
      <dgm:prSet presAssocID="{6D21642F-F3D8-B646-B4A4-903F8F890051}" presName="composite" presStyleCnt="0"/>
      <dgm:spPr/>
    </dgm:pt>
    <dgm:pt modelId="{8C5D9141-5A3D-CE48-BC2A-BB1C65BA0692}" type="pres">
      <dgm:prSet presAssocID="{6D21642F-F3D8-B646-B4A4-903F8F890051}" presName="parentText" presStyleLbl="alignNode1" presStyleIdx="0" presStyleCnt="4" custLinFactNeighborY="-7967">
        <dgm:presLayoutVars>
          <dgm:chMax val="1"/>
          <dgm:bulletEnabled val="1"/>
        </dgm:presLayoutVars>
      </dgm:prSet>
      <dgm:spPr/>
    </dgm:pt>
    <dgm:pt modelId="{27B50301-ED8C-3047-910D-BB0E183BD21E}" type="pres">
      <dgm:prSet presAssocID="{6D21642F-F3D8-B646-B4A4-903F8F890051}" presName="descendantText" presStyleLbl="alignAcc1" presStyleIdx="0" presStyleCnt="4">
        <dgm:presLayoutVars>
          <dgm:bulletEnabled val="1"/>
        </dgm:presLayoutVars>
      </dgm:prSet>
      <dgm:spPr/>
    </dgm:pt>
    <dgm:pt modelId="{09C57E72-B488-EC41-831F-27D30D2EB7FD}" type="pres">
      <dgm:prSet presAssocID="{3D1F8A1B-A059-4947-A79D-ED8F15691139}" presName="sp" presStyleCnt="0"/>
      <dgm:spPr/>
    </dgm:pt>
    <dgm:pt modelId="{4A29EF3B-15CB-114F-8294-73EBAF89599D}" type="pres">
      <dgm:prSet presAssocID="{11373715-84A4-CE43-87FD-45947E105115}" presName="composite" presStyleCnt="0"/>
      <dgm:spPr/>
    </dgm:pt>
    <dgm:pt modelId="{A352AC5E-F824-D941-8A60-CA9DA17921E9}" type="pres">
      <dgm:prSet presAssocID="{11373715-84A4-CE43-87FD-45947E10511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3EB92F6-076C-3B44-AD9D-A52837B2C717}" type="pres">
      <dgm:prSet presAssocID="{11373715-84A4-CE43-87FD-45947E105115}" presName="descendantText" presStyleLbl="alignAcc1" presStyleIdx="1" presStyleCnt="4">
        <dgm:presLayoutVars>
          <dgm:bulletEnabled val="1"/>
        </dgm:presLayoutVars>
      </dgm:prSet>
      <dgm:spPr/>
    </dgm:pt>
    <dgm:pt modelId="{942FA77B-CEA7-2645-AE44-9B478F64E018}" type="pres">
      <dgm:prSet presAssocID="{F9EE0904-C8A0-9444-817B-C95FB3062489}" presName="sp" presStyleCnt="0"/>
      <dgm:spPr/>
    </dgm:pt>
    <dgm:pt modelId="{D1F6CE6C-2429-1D45-958F-DE825CF72010}" type="pres">
      <dgm:prSet presAssocID="{103E2D19-A4B2-2949-A475-D0AD28634589}" presName="composite" presStyleCnt="0"/>
      <dgm:spPr/>
    </dgm:pt>
    <dgm:pt modelId="{7B6A2333-F576-0C40-AB01-2ACB7CC2F43A}" type="pres">
      <dgm:prSet presAssocID="{103E2D19-A4B2-2949-A475-D0AD2863458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A54CF75-8492-3947-ABC5-C8E56D042BDE}" type="pres">
      <dgm:prSet presAssocID="{103E2D19-A4B2-2949-A475-D0AD28634589}" presName="descendantText" presStyleLbl="alignAcc1" presStyleIdx="2" presStyleCnt="4">
        <dgm:presLayoutVars>
          <dgm:bulletEnabled val="1"/>
        </dgm:presLayoutVars>
      </dgm:prSet>
      <dgm:spPr/>
    </dgm:pt>
    <dgm:pt modelId="{9C99F967-B1E0-394D-953C-85F60A763B1F}" type="pres">
      <dgm:prSet presAssocID="{1F1A92C2-9EB8-CC4B-BF99-85D33E340E57}" presName="sp" presStyleCnt="0"/>
      <dgm:spPr/>
    </dgm:pt>
    <dgm:pt modelId="{90A1717C-FE54-9F48-9CD9-CA7F15185C06}" type="pres">
      <dgm:prSet presAssocID="{820B875B-5948-7E4A-8B70-259796CCAB64}" presName="composite" presStyleCnt="0"/>
      <dgm:spPr/>
    </dgm:pt>
    <dgm:pt modelId="{414D4849-B9A7-EE4B-8306-A21989E72C13}" type="pres">
      <dgm:prSet presAssocID="{820B875B-5948-7E4A-8B70-259796CCAB6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135DAAB-4ADC-954B-8117-BC099B23357D}" type="pres">
      <dgm:prSet presAssocID="{820B875B-5948-7E4A-8B70-259796CCAB6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016030C-BB61-8B4D-8B3B-CB3785A2F2E3}" type="presOf" srcId="{6D21642F-F3D8-B646-B4A4-903F8F890051}" destId="{8C5D9141-5A3D-CE48-BC2A-BB1C65BA0692}" srcOrd="0" destOrd="0" presId="urn:microsoft.com/office/officeart/2005/8/layout/chevron2"/>
    <dgm:cxn modelId="{BFCF081D-B42E-EF49-AED4-B7B733DDFD5D}" srcId="{4DEF00D6-F6C8-7B42-859D-3556C9380BFD}" destId="{6D21642F-F3D8-B646-B4A4-903F8F890051}" srcOrd="0" destOrd="0" parTransId="{BC4053B8-BA3B-3C4C-80DD-FB2155097103}" sibTransId="{3D1F8A1B-A059-4947-A79D-ED8F15691139}"/>
    <dgm:cxn modelId="{B8A0981F-30D8-C74A-85ED-564CC15F3A31}" type="presOf" srcId="{B4B7B084-A6A8-EE46-BD4E-3F988F1F49B6}" destId="{1A54CF75-8492-3947-ABC5-C8E56D042BDE}" srcOrd="0" destOrd="0" presId="urn:microsoft.com/office/officeart/2005/8/layout/chevron2"/>
    <dgm:cxn modelId="{262EF529-533D-5345-83E4-06DD6CCF8D3E}" srcId="{4DEF00D6-F6C8-7B42-859D-3556C9380BFD}" destId="{820B875B-5948-7E4A-8B70-259796CCAB64}" srcOrd="3" destOrd="0" parTransId="{F13DDDF5-DE16-B74B-B3CD-49C47AAC1798}" sibTransId="{B9E303BD-1BCA-6041-B2F2-BE82DFD73CB3}"/>
    <dgm:cxn modelId="{9DC8092D-1738-3640-A2F2-D1E77058B6C2}" srcId="{4DEF00D6-F6C8-7B42-859D-3556C9380BFD}" destId="{103E2D19-A4B2-2949-A475-D0AD28634589}" srcOrd="2" destOrd="0" parTransId="{F8470FC9-2B12-EB4A-B5BF-4758EDBA8770}" sibTransId="{1F1A92C2-9EB8-CC4B-BF99-85D33E340E57}"/>
    <dgm:cxn modelId="{5C3A5A34-FCBF-F14E-BB95-19EE2682E445}" srcId="{11373715-84A4-CE43-87FD-45947E105115}" destId="{BEFB9E71-3B38-F042-A7B4-ED6AAD4FB69B}" srcOrd="0" destOrd="0" parTransId="{156C86D5-198D-CD4D-8887-9C87FC2C98DC}" sibTransId="{0C1522FB-017B-014D-B481-5B241638D5B6}"/>
    <dgm:cxn modelId="{F8620A37-A537-BE4D-B671-65E795B83D5E}" type="presOf" srcId="{788D7E08-4894-C045-82D0-838E16BE568B}" destId="{1A54CF75-8492-3947-ABC5-C8E56D042BDE}" srcOrd="0" destOrd="1" presId="urn:microsoft.com/office/officeart/2005/8/layout/chevron2"/>
    <dgm:cxn modelId="{BAC43E3F-045D-6748-8D6C-028C4D852FD5}" type="presOf" srcId="{7EEDABB8-22AD-3741-8177-339326E92832}" destId="{27B50301-ED8C-3047-910D-BB0E183BD21E}" srcOrd="0" destOrd="1" presId="urn:microsoft.com/office/officeart/2005/8/layout/chevron2"/>
    <dgm:cxn modelId="{05770048-D7AA-2B4E-B381-3EC9A7149443}" type="presOf" srcId="{7F046946-7570-FB4A-9015-01534DD03716}" destId="{27B50301-ED8C-3047-910D-BB0E183BD21E}" srcOrd="0" destOrd="0" presId="urn:microsoft.com/office/officeart/2005/8/layout/chevron2"/>
    <dgm:cxn modelId="{D05DE44B-1818-4545-9223-CA577559CDA1}" type="presOf" srcId="{94F2A114-F048-0140-8A2A-8563AE09B804}" destId="{27B50301-ED8C-3047-910D-BB0E183BD21E}" srcOrd="0" destOrd="3" presId="urn:microsoft.com/office/officeart/2005/8/layout/chevron2"/>
    <dgm:cxn modelId="{81FBA864-D7DE-0B46-9075-DCEF92D9B3BA}" type="presOf" srcId="{E7A30750-2756-7E4D-8C67-F5EDAF0BF86D}" destId="{A3EB92F6-076C-3B44-AD9D-A52837B2C717}" srcOrd="0" destOrd="3" presId="urn:microsoft.com/office/officeart/2005/8/layout/chevron2"/>
    <dgm:cxn modelId="{FE69D866-C0AE-8640-BFAD-A46E655BA42B}" srcId="{103E2D19-A4B2-2949-A475-D0AD28634589}" destId="{B4B7B084-A6A8-EE46-BD4E-3F988F1F49B6}" srcOrd="0" destOrd="0" parTransId="{4E1D13A8-E38E-CA45-B1EF-055695EAAA57}" sibTransId="{528E013A-A9C7-9948-88D2-C1639CEB58CE}"/>
    <dgm:cxn modelId="{2C94906A-C18B-F541-9623-FF01C53377CE}" srcId="{11373715-84A4-CE43-87FD-45947E105115}" destId="{985E808E-395B-2440-9056-486D52DBD2A1}" srcOrd="2" destOrd="0" parTransId="{FE7E4E90-EC87-894F-9815-B5241AE4BC6E}" sibTransId="{62D3754D-BEB4-DF49-BF0D-1470AED1B17F}"/>
    <dgm:cxn modelId="{C87F796F-CE5B-8F42-817C-3B845EFA08ED}" srcId="{820B875B-5948-7E4A-8B70-259796CCAB64}" destId="{B1E1C34F-8144-E643-832B-86A600F4C267}" srcOrd="0" destOrd="0" parTransId="{D659BFDA-26C0-2548-8B68-2A40099F89F4}" sibTransId="{1C4C6BE7-C853-6249-939A-6010374F953F}"/>
    <dgm:cxn modelId="{D8651773-DB73-F047-9663-EED818CBCEE5}" type="presOf" srcId="{5C21F60B-BD09-E64E-B7A2-87531DE5CE14}" destId="{27B50301-ED8C-3047-910D-BB0E183BD21E}" srcOrd="0" destOrd="2" presId="urn:microsoft.com/office/officeart/2005/8/layout/chevron2"/>
    <dgm:cxn modelId="{4A356F79-3539-C948-85C3-0BF2D1F77DCC}" type="presOf" srcId="{BE329213-BC07-E14A-8DDD-77690ADE706A}" destId="{A3EB92F6-076C-3B44-AD9D-A52837B2C717}" srcOrd="0" destOrd="1" presId="urn:microsoft.com/office/officeart/2005/8/layout/chevron2"/>
    <dgm:cxn modelId="{A961A07A-B4F6-2244-9069-6FF4738ACC79}" srcId="{6D21642F-F3D8-B646-B4A4-903F8F890051}" destId="{7F046946-7570-FB4A-9015-01534DD03716}" srcOrd="0" destOrd="0" parTransId="{43509222-673C-AF4C-9600-A34355187E69}" sibTransId="{B0FD744A-32B0-5740-B4FC-1C29FF4BF970}"/>
    <dgm:cxn modelId="{FD92D27D-E319-9B49-86CC-4583229E9AC9}" type="presOf" srcId="{11373715-84A4-CE43-87FD-45947E105115}" destId="{A352AC5E-F824-D941-8A60-CA9DA17921E9}" srcOrd="0" destOrd="0" presId="urn:microsoft.com/office/officeart/2005/8/layout/chevron2"/>
    <dgm:cxn modelId="{94042483-C2EC-FA4B-869D-BBAFB1723B6F}" type="presOf" srcId="{103E2D19-A4B2-2949-A475-D0AD28634589}" destId="{7B6A2333-F576-0C40-AB01-2ACB7CC2F43A}" srcOrd="0" destOrd="0" presId="urn:microsoft.com/office/officeart/2005/8/layout/chevron2"/>
    <dgm:cxn modelId="{2ACD03A5-F834-4A46-8AE6-3CA47B54C1A4}" srcId="{11373715-84A4-CE43-87FD-45947E105115}" destId="{BE329213-BC07-E14A-8DDD-77690ADE706A}" srcOrd="1" destOrd="0" parTransId="{1FCB8E48-3031-4F49-BFF0-DD744C76ED8E}" sibTransId="{9460EB2D-A32D-E649-A841-3BA1FDF93E6A}"/>
    <dgm:cxn modelId="{F3E49CAE-2033-BE4D-8A47-7D2DD0350DDD}" type="presOf" srcId="{BEFB9E71-3B38-F042-A7B4-ED6AAD4FB69B}" destId="{A3EB92F6-076C-3B44-AD9D-A52837B2C717}" srcOrd="0" destOrd="0" presId="urn:microsoft.com/office/officeart/2005/8/layout/chevron2"/>
    <dgm:cxn modelId="{E2B687B1-FAAC-ED49-86EA-F1FC5E90B5B6}" srcId="{6D21642F-F3D8-B646-B4A4-903F8F890051}" destId="{94F2A114-F048-0140-8A2A-8563AE09B804}" srcOrd="3" destOrd="0" parTransId="{66B8CA25-40DB-2C40-8831-F3B41E17F467}" sibTransId="{B50C88EA-2A41-834C-9ADA-893404C35D23}"/>
    <dgm:cxn modelId="{97156EB5-FF32-6E4B-9ED0-0BA098D46654}" type="presOf" srcId="{820B875B-5948-7E4A-8B70-259796CCAB64}" destId="{414D4849-B9A7-EE4B-8306-A21989E72C13}" srcOrd="0" destOrd="0" presId="urn:microsoft.com/office/officeart/2005/8/layout/chevron2"/>
    <dgm:cxn modelId="{7F9B37B6-6AC7-E54A-8348-FD2221B25530}" srcId="{6D21642F-F3D8-B646-B4A4-903F8F890051}" destId="{7EEDABB8-22AD-3741-8177-339326E92832}" srcOrd="1" destOrd="0" parTransId="{F57F6AB9-A84C-D340-9B05-D954509519F5}" sibTransId="{C5C9E2DE-A7FF-B343-B553-3544FC7625B7}"/>
    <dgm:cxn modelId="{00C644B7-C960-F748-92BA-832A58D3ED5F}" type="presOf" srcId="{B1E1C34F-8144-E643-832B-86A600F4C267}" destId="{9135DAAB-4ADC-954B-8117-BC099B23357D}" srcOrd="0" destOrd="0" presId="urn:microsoft.com/office/officeart/2005/8/layout/chevron2"/>
    <dgm:cxn modelId="{9B817AC5-CFAC-A347-A08B-F777F5FE263C}" type="presOf" srcId="{985E808E-395B-2440-9056-486D52DBD2A1}" destId="{A3EB92F6-076C-3B44-AD9D-A52837B2C717}" srcOrd="0" destOrd="2" presId="urn:microsoft.com/office/officeart/2005/8/layout/chevron2"/>
    <dgm:cxn modelId="{E62ABCCA-7E02-EC44-928D-B2CD4E0FDF54}" srcId="{11373715-84A4-CE43-87FD-45947E105115}" destId="{E7A30750-2756-7E4D-8C67-F5EDAF0BF86D}" srcOrd="3" destOrd="0" parTransId="{F627DA22-26EE-2E42-8C58-F7DD159F0D0F}" sibTransId="{2635B0A0-F7F1-C04E-AC1A-F3AE9BCA1E35}"/>
    <dgm:cxn modelId="{7CC672CB-5653-644A-A2F8-A2FEFFE7BAC0}" srcId="{103E2D19-A4B2-2949-A475-D0AD28634589}" destId="{788D7E08-4894-C045-82D0-838E16BE568B}" srcOrd="1" destOrd="0" parTransId="{2302C7AE-1466-D742-9F64-403BAB951F59}" sibTransId="{660FB833-79D0-9A46-826B-A95F8B5DCE13}"/>
    <dgm:cxn modelId="{D62A8FD9-D92A-024F-B9AA-CAA2B2B6E66F}" type="presOf" srcId="{904FC022-C2E4-054E-9EAC-0F90ECF741D9}" destId="{9135DAAB-4ADC-954B-8117-BC099B23357D}" srcOrd="0" destOrd="1" presId="urn:microsoft.com/office/officeart/2005/8/layout/chevron2"/>
    <dgm:cxn modelId="{223815DA-8855-054E-9890-6B97D45E1AAE}" type="presOf" srcId="{4DEF00D6-F6C8-7B42-859D-3556C9380BFD}" destId="{79FA72F3-0634-9C40-BD96-A83111FBF5D2}" srcOrd="0" destOrd="0" presId="urn:microsoft.com/office/officeart/2005/8/layout/chevron2"/>
    <dgm:cxn modelId="{65EACDE4-4F9C-A846-8ECE-36925B541F61}" srcId="{820B875B-5948-7E4A-8B70-259796CCAB64}" destId="{904FC022-C2E4-054E-9EAC-0F90ECF741D9}" srcOrd="1" destOrd="0" parTransId="{75B5614E-98D6-3E41-9415-644D07BA522C}" sibTransId="{A8580BF2-C4E0-0D4E-B14B-663A847DAF40}"/>
    <dgm:cxn modelId="{6989D7F3-BF36-374E-BC1B-F8C555C04A30}" srcId="{6D21642F-F3D8-B646-B4A4-903F8F890051}" destId="{5C21F60B-BD09-E64E-B7A2-87531DE5CE14}" srcOrd="2" destOrd="0" parTransId="{704256C7-5884-004F-9EE0-A9036F7EC627}" sibTransId="{4A99732B-096B-AA44-A081-90DCD38038A2}"/>
    <dgm:cxn modelId="{9F794FF8-CC70-404C-9C56-EF1F16EDE09D}" srcId="{4DEF00D6-F6C8-7B42-859D-3556C9380BFD}" destId="{11373715-84A4-CE43-87FD-45947E105115}" srcOrd="1" destOrd="0" parTransId="{6E198166-585B-F54A-B17C-4C1FD5A7A733}" sibTransId="{F9EE0904-C8A0-9444-817B-C95FB3062489}"/>
    <dgm:cxn modelId="{6D3CD874-A27E-684C-A5E7-F92DBFE942C2}" type="presParOf" srcId="{79FA72F3-0634-9C40-BD96-A83111FBF5D2}" destId="{481FD58A-4CBA-AA42-B17C-C33630317701}" srcOrd="0" destOrd="0" presId="urn:microsoft.com/office/officeart/2005/8/layout/chevron2"/>
    <dgm:cxn modelId="{7FF153AB-88A7-A24C-85F1-A75739A25C77}" type="presParOf" srcId="{481FD58A-4CBA-AA42-B17C-C33630317701}" destId="{8C5D9141-5A3D-CE48-BC2A-BB1C65BA0692}" srcOrd="0" destOrd="0" presId="urn:microsoft.com/office/officeart/2005/8/layout/chevron2"/>
    <dgm:cxn modelId="{5CD77405-9AE9-A549-87E6-52292229B575}" type="presParOf" srcId="{481FD58A-4CBA-AA42-B17C-C33630317701}" destId="{27B50301-ED8C-3047-910D-BB0E183BD21E}" srcOrd="1" destOrd="0" presId="urn:microsoft.com/office/officeart/2005/8/layout/chevron2"/>
    <dgm:cxn modelId="{5CA5D191-E1C9-1F47-B4AC-9A0D9749C5FD}" type="presParOf" srcId="{79FA72F3-0634-9C40-BD96-A83111FBF5D2}" destId="{09C57E72-B488-EC41-831F-27D30D2EB7FD}" srcOrd="1" destOrd="0" presId="urn:microsoft.com/office/officeart/2005/8/layout/chevron2"/>
    <dgm:cxn modelId="{258C66C0-1B20-DE48-A4DF-D742BE308EA5}" type="presParOf" srcId="{79FA72F3-0634-9C40-BD96-A83111FBF5D2}" destId="{4A29EF3B-15CB-114F-8294-73EBAF89599D}" srcOrd="2" destOrd="0" presId="urn:microsoft.com/office/officeart/2005/8/layout/chevron2"/>
    <dgm:cxn modelId="{11629527-4B5B-2A4B-B484-5C22C9604447}" type="presParOf" srcId="{4A29EF3B-15CB-114F-8294-73EBAF89599D}" destId="{A352AC5E-F824-D941-8A60-CA9DA17921E9}" srcOrd="0" destOrd="0" presId="urn:microsoft.com/office/officeart/2005/8/layout/chevron2"/>
    <dgm:cxn modelId="{984532D8-1E3F-5C49-A74D-C38C17F5C5C1}" type="presParOf" srcId="{4A29EF3B-15CB-114F-8294-73EBAF89599D}" destId="{A3EB92F6-076C-3B44-AD9D-A52837B2C717}" srcOrd="1" destOrd="0" presId="urn:microsoft.com/office/officeart/2005/8/layout/chevron2"/>
    <dgm:cxn modelId="{8823BEB1-EB43-B448-B777-1D42509DA00D}" type="presParOf" srcId="{79FA72F3-0634-9C40-BD96-A83111FBF5D2}" destId="{942FA77B-CEA7-2645-AE44-9B478F64E018}" srcOrd="3" destOrd="0" presId="urn:microsoft.com/office/officeart/2005/8/layout/chevron2"/>
    <dgm:cxn modelId="{1A7483A5-4A71-8142-A506-42E465A7A389}" type="presParOf" srcId="{79FA72F3-0634-9C40-BD96-A83111FBF5D2}" destId="{D1F6CE6C-2429-1D45-958F-DE825CF72010}" srcOrd="4" destOrd="0" presId="urn:microsoft.com/office/officeart/2005/8/layout/chevron2"/>
    <dgm:cxn modelId="{9AF844FF-8FC4-2648-B253-4BAE1C7D5AD0}" type="presParOf" srcId="{D1F6CE6C-2429-1D45-958F-DE825CF72010}" destId="{7B6A2333-F576-0C40-AB01-2ACB7CC2F43A}" srcOrd="0" destOrd="0" presId="urn:microsoft.com/office/officeart/2005/8/layout/chevron2"/>
    <dgm:cxn modelId="{3D42C0F9-0E40-264A-925B-0099E82E6EE7}" type="presParOf" srcId="{D1F6CE6C-2429-1D45-958F-DE825CF72010}" destId="{1A54CF75-8492-3947-ABC5-C8E56D042BDE}" srcOrd="1" destOrd="0" presId="urn:microsoft.com/office/officeart/2005/8/layout/chevron2"/>
    <dgm:cxn modelId="{DA9E2E8A-BC43-154D-AE0F-E765B9F1BD19}" type="presParOf" srcId="{79FA72F3-0634-9C40-BD96-A83111FBF5D2}" destId="{9C99F967-B1E0-394D-953C-85F60A763B1F}" srcOrd="5" destOrd="0" presId="urn:microsoft.com/office/officeart/2005/8/layout/chevron2"/>
    <dgm:cxn modelId="{CE7EFAA6-F9D9-3E4D-9806-2E76B00AB9DD}" type="presParOf" srcId="{79FA72F3-0634-9C40-BD96-A83111FBF5D2}" destId="{90A1717C-FE54-9F48-9CD9-CA7F15185C06}" srcOrd="6" destOrd="0" presId="urn:microsoft.com/office/officeart/2005/8/layout/chevron2"/>
    <dgm:cxn modelId="{A3FEFB79-27A2-7B44-83C0-2ED3443DA142}" type="presParOf" srcId="{90A1717C-FE54-9F48-9CD9-CA7F15185C06}" destId="{414D4849-B9A7-EE4B-8306-A21989E72C13}" srcOrd="0" destOrd="0" presId="urn:microsoft.com/office/officeart/2005/8/layout/chevron2"/>
    <dgm:cxn modelId="{8C9A5973-0D2E-FE41-A3E5-F43D045BE752}" type="presParOf" srcId="{90A1717C-FE54-9F48-9CD9-CA7F15185C06}" destId="{9135DAAB-4ADC-954B-8117-BC099B2335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D9141-5A3D-CE48-BC2A-BB1C65BA0692}">
      <dsp:nvSpPr>
        <dsp:cNvPr id="0" name=""/>
        <dsp:cNvSpPr/>
      </dsp:nvSpPr>
      <dsp:spPr>
        <a:xfrm rot="5400000">
          <a:off x="-204990" y="204990"/>
          <a:ext cx="1366600" cy="956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Orientarse al problema</a:t>
          </a:r>
        </a:p>
      </dsp:txBody>
      <dsp:txXfrm rot="-5400000">
        <a:off x="0" y="478310"/>
        <a:ext cx="956620" cy="409980"/>
      </dsp:txXfrm>
    </dsp:sp>
    <dsp:sp modelId="{27B50301-ED8C-3047-910D-BB0E183BD21E}">
      <dsp:nvSpPr>
        <dsp:cNvPr id="0" name=""/>
        <dsp:cNvSpPr/>
      </dsp:nvSpPr>
      <dsp:spPr>
        <a:xfrm rot="5400000">
          <a:off x="4163550" y="-3205083"/>
          <a:ext cx="888290" cy="730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Entender la situacion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Partipantes (incluyendome como participante)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Contexto (reglamento, ambiente fisico,social, etc)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Fortalezas, debilidades</a:t>
          </a:r>
        </a:p>
      </dsp:txBody>
      <dsp:txXfrm rot="-5400000">
        <a:off x="956621" y="45209"/>
        <a:ext cx="7258787" cy="801564"/>
      </dsp:txXfrm>
    </dsp:sp>
    <dsp:sp modelId="{A352AC5E-F824-D941-8A60-CA9DA17921E9}">
      <dsp:nvSpPr>
        <dsp:cNvPr id="0" name=""/>
        <dsp:cNvSpPr/>
      </dsp:nvSpPr>
      <dsp:spPr>
        <a:xfrm rot="5400000">
          <a:off x="-204990" y="1428008"/>
          <a:ext cx="1366600" cy="956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Planificar </a:t>
          </a:r>
        </a:p>
      </dsp:txBody>
      <dsp:txXfrm rot="-5400000">
        <a:off x="0" y="1701328"/>
        <a:ext cx="956620" cy="409980"/>
      </dsp:txXfrm>
    </dsp:sp>
    <dsp:sp modelId="{A3EB92F6-076C-3B44-AD9D-A52837B2C717}">
      <dsp:nvSpPr>
        <dsp:cNvPr id="0" name=""/>
        <dsp:cNvSpPr/>
      </dsp:nvSpPr>
      <dsp:spPr>
        <a:xfrm rot="5400000">
          <a:off x="4163550" y="-1983911"/>
          <a:ext cx="888290" cy="730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La meta a lograr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Contexto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Participantes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Estrategias </a:t>
          </a:r>
        </a:p>
      </dsp:txBody>
      <dsp:txXfrm rot="-5400000">
        <a:off x="956621" y="1266381"/>
        <a:ext cx="7258787" cy="801564"/>
      </dsp:txXfrm>
    </dsp:sp>
    <dsp:sp modelId="{7B6A2333-F576-0C40-AB01-2ACB7CC2F43A}">
      <dsp:nvSpPr>
        <dsp:cNvPr id="0" name=""/>
        <dsp:cNvSpPr/>
      </dsp:nvSpPr>
      <dsp:spPr>
        <a:xfrm rot="5400000">
          <a:off x="-204990" y="2649180"/>
          <a:ext cx="1366600" cy="956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Monitorear </a:t>
          </a:r>
        </a:p>
      </dsp:txBody>
      <dsp:txXfrm rot="-5400000">
        <a:off x="0" y="2922500"/>
        <a:ext cx="956620" cy="409980"/>
      </dsp:txXfrm>
    </dsp:sp>
    <dsp:sp modelId="{1A54CF75-8492-3947-ABC5-C8E56D042BDE}">
      <dsp:nvSpPr>
        <dsp:cNvPr id="0" name=""/>
        <dsp:cNvSpPr/>
      </dsp:nvSpPr>
      <dsp:spPr>
        <a:xfrm rot="5400000">
          <a:off x="4163550" y="-762739"/>
          <a:ext cx="888290" cy="730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Durante la ejecucion de la acciones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Aplicar lo planificado </a:t>
          </a:r>
        </a:p>
      </dsp:txBody>
      <dsp:txXfrm rot="-5400000">
        <a:off x="956621" y="2487553"/>
        <a:ext cx="7258787" cy="801564"/>
      </dsp:txXfrm>
    </dsp:sp>
    <dsp:sp modelId="{414D4849-B9A7-EE4B-8306-A21989E72C13}">
      <dsp:nvSpPr>
        <dsp:cNvPr id="0" name=""/>
        <dsp:cNvSpPr/>
      </dsp:nvSpPr>
      <dsp:spPr>
        <a:xfrm rot="5400000">
          <a:off x="-204990" y="3870352"/>
          <a:ext cx="1366600" cy="956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Evaluar </a:t>
          </a:r>
        </a:p>
      </dsp:txBody>
      <dsp:txXfrm rot="-5400000">
        <a:off x="0" y="4143672"/>
        <a:ext cx="956620" cy="409980"/>
      </dsp:txXfrm>
    </dsp:sp>
    <dsp:sp modelId="{9135DAAB-4ADC-954B-8117-BC099B23357D}">
      <dsp:nvSpPr>
        <dsp:cNvPr id="0" name=""/>
        <dsp:cNvSpPr/>
      </dsp:nvSpPr>
      <dsp:spPr>
        <a:xfrm rot="5400000">
          <a:off x="4163550" y="458432"/>
          <a:ext cx="888290" cy="7302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Reflexionar sobre la situacion vivida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Considerar nuevamente S-C-P /F-D</a:t>
          </a:r>
        </a:p>
      </dsp:txBody>
      <dsp:txXfrm rot="-5400000">
        <a:off x="956621" y="3708725"/>
        <a:ext cx="7258787" cy="80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0E3DA-4797-AC41-9E2F-8E091D7A1E5D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9CBD-3E09-E544-BF2C-434E3361C1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61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1.1. Metacognición</a:t>
            </a:r>
          </a:p>
          <a:p>
            <a:r>
              <a:rPr lang="es-CL" dirty="0"/>
              <a:t>La metacognición consta de dos aspectos: el conocimiento metacognitivo y la regulación metacognitiva, que también se reflejan en los dos factores del MAI (</a:t>
            </a:r>
            <a:r>
              <a:rPr lang="es-CL" dirty="0" err="1"/>
              <a:t>Schraw</a:t>
            </a:r>
            <a:r>
              <a:rPr lang="es-CL" dirty="0"/>
              <a:t> y </a:t>
            </a:r>
            <a:r>
              <a:rPr lang="es-CL" dirty="0" err="1"/>
              <a:t>Dennison</a:t>
            </a:r>
            <a:r>
              <a:rPr lang="es-CL" dirty="0"/>
              <a:t>, 1994).</a:t>
            </a:r>
          </a:p>
          <a:p>
            <a:r>
              <a:rPr lang="es-CL" dirty="0"/>
              <a:t>1.1.1. Conocimiento metacognitivo</a:t>
            </a:r>
          </a:p>
          <a:p>
            <a:r>
              <a:rPr lang="es-CL" dirty="0"/>
              <a:t>El conocimiento metacognitivo se ha descrito como el conocimiento</a:t>
            </a:r>
          </a:p>
          <a:p>
            <a:r>
              <a:rPr lang="es-CL" dirty="0"/>
              <a:t>que las personas poseen sobre su propia cognición (</a:t>
            </a:r>
            <a:r>
              <a:rPr lang="es-CL" dirty="0" err="1"/>
              <a:t>Schraw</a:t>
            </a:r>
            <a:r>
              <a:rPr lang="es-CL" dirty="0"/>
              <a:t> y </a:t>
            </a:r>
            <a:r>
              <a:rPr lang="es-CL" dirty="0" err="1"/>
              <a:t>Dennison</a:t>
            </a:r>
            <a:r>
              <a:rPr lang="es-CL" dirty="0"/>
              <a:t>, 1994). En el aprendizaje autorregulado, incluye tres aspectos: el conocimiento sobre uno mismo en relación con el propio aprendizaje y sobre las estrategias que uno puede utilizar para aprender (conocimiento declarativo), el conocimiento sobre cómo utilizar estas estrategias (conocimiento procedimental) y el conocimiento de cuándo y para qué utilizar qué estrategia (conocimiento condicional, </a:t>
            </a:r>
            <a:r>
              <a:rPr lang="es-CL" dirty="0" err="1"/>
              <a:t>Schraw</a:t>
            </a:r>
            <a:r>
              <a:rPr lang="es-CL" dirty="0"/>
              <a:t> y </a:t>
            </a:r>
            <a:r>
              <a:rPr lang="es-CL" dirty="0" err="1"/>
              <a:t>Dennison</a:t>
            </a:r>
            <a:r>
              <a:rPr lang="es-CL" dirty="0"/>
              <a:t>, 1994).</a:t>
            </a:r>
          </a:p>
          <a:p>
            <a:r>
              <a:rPr lang="es-CL" dirty="0"/>
              <a:t>Un conocimiento similar también podría ser muy importante cuando las personas enfrentan conflictos de autocontrol: de hecho, investigaciones recientes han demostrado que ciertas estrategias de autorregulación están relacionadas positivamente con niveles más altos de autocontrol en la vida diaria (</a:t>
            </a:r>
            <a:r>
              <a:rPr lang="es-CL" dirty="0" err="1"/>
              <a:t>Hennecke</a:t>
            </a:r>
            <a:r>
              <a:rPr lang="es-CL" dirty="0"/>
              <a:t> et al., 2019; </a:t>
            </a:r>
            <a:r>
              <a:rPr lang="es-CL" dirty="0" err="1"/>
              <a:t>Milyavskaya</a:t>
            </a:r>
            <a:r>
              <a:rPr lang="es-CL" dirty="0"/>
              <a:t> et al., 2020; Williamson y </a:t>
            </a:r>
            <a:r>
              <a:rPr lang="es-CL" dirty="0" err="1"/>
              <a:t>Wilkowski</a:t>
            </a:r>
            <a:r>
              <a:rPr lang="es-CL" dirty="0"/>
              <a:t>, 2019). Además, las personas que informan tener más conocimientos con respecto a un conflicto de autocontrol recién experimentado también informan que han tenido más éxito en la resolución de ese conflicto (</a:t>
            </a:r>
            <a:r>
              <a:rPr lang="es-CL" dirty="0" err="1"/>
              <a:t>Bürgler</a:t>
            </a:r>
            <a:r>
              <a:rPr lang="es-CL" dirty="0"/>
              <a:t> y </a:t>
            </a:r>
            <a:r>
              <a:rPr lang="es-CL" dirty="0" err="1"/>
              <a:t>Hennecke</a:t>
            </a:r>
            <a:r>
              <a:rPr lang="es-CL" dirty="0"/>
              <a:t>, 2022; </a:t>
            </a:r>
            <a:r>
              <a:rPr lang="es-CL" dirty="0" err="1"/>
              <a:t>Bürgler</a:t>
            </a:r>
            <a:r>
              <a:rPr lang="es-CL" dirty="0"/>
              <a:t> et al., 2021). Dada esta importancia de implementar estrategias de autorregulación y tener conocimiento sobre los conflictos de autocontrol, es probable que tener niveles generalmente más altos de conocimiento metacognitivo en autocontrol debería ayudar a una persona a resolver conflictos de autocontrol.</a:t>
            </a:r>
          </a:p>
          <a:p>
            <a:r>
              <a:rPr lang="es-CL" dirty="0"/>
              <a:t>1.1.2. Regulación metacognitiva</a:t>
            </a:r>
          </a:p>
          <a:p>
            <a:r>
              <a:rPr lang="es-CL" dirty="0"/>
              <a:t>En el aprendizaje autorregulado, la regulación metacognitiva incluye múltiples procesos reguladores que predicen el éxito: planificar el uso de estrategias de aprendizaje específicas (</a:t>
            </a:r>
            <a:r>
              <a:rPr lang="es-CL" dirty="0" err="1"/>
              <a:t>Schraw</a:t>
            </a:r>
            <a:r>
              <a:rPr lang="es-CL" dirty="0"/>
              <a:t> y </a:t>
            </a:r>
            <a:r>
              <a:rPr lang="es-CL" dirty="0" err="1"/>
              <a:t>Moshman</a:t>
            </a:r>
            <a:r>
              <a:rPr lang="es-CL" dirty="0"/>
              <a:t>, 1995), supervisarse a uno mismo mientras se aprende, incluido el seguimiento del propio rendimiento y la eficacia de las estrategias utilizadas (</a:t>
            </a:r>
            <a:r>
              <a:rPr lang="es-CL" dirty="0" err="1"/>
              <a:t>Schraw</a:t>
            </a:r>
            <a:r>
              <a:rPr lang="es-CL" dirty="0"/>
              <a:t> y </a:t>
            </a:r>
            <a:r>
              <a:rPr lang="es-CL" dirty="0" err="1"/>
              <a:t>Moshman</a:t>
            </a:r>
            <a:r>
              <a:rPr lang="es-CL" dirty="0"/>
              <a:t>, 1995; Zimmerman y Paulsen, 1995), y evaluar el propio aprendizaje y sus resultados después del hecho (</a:t>
            </a:r>
            <a:r>
              <a:rPr lang="es-CL" dirty="0" err="1"/>
              <a:t>Schraw</a:t>
            </a:r>
            <a:r>
              <a:rPr lang="es-CL" dirty="0"/>
              <a:t> y </a:t>
            </a:r>
            <a:r>
              <a:rPr lang="es-CL" dirty="0" err="1"/>
              <a:t>Moshman</a:t>
            </a:r>
            <a:r>
              <a:rPr lang="es-CL" dirty="0"/>
              <a:t>, 1995). Transferida al autocontrol, la regulación metacognitiva debería ayudar a las personas a planificar con precisión cómo abordar los conflictos de autocontrol futuros, a supervisar sus esfuerzos de resolución y a evaluarlos posteriormente para integrar los conocimientos adquiridos en el propio conocimiento metacognitivo. Como muestra un estudio reciente, las personas que informaron, para un determinado conflicto de autocontrol, niveles de planificación y seguimiento superiores a su media personal y niveles más altos de evaluación al final del día, de hecho informaron un mayor éxito en la resolución de ese conflicto (</a:t>
            </a:r>
            <a:r>
              <a:rPr lang="es-CL" dirty="0" err="1"/>
              <a:t>Bürgler</a:t>
            </a:r>
            <a:r>
              <a:rPr lang="es-CL" dirty="0"/>
              <a:t> y </a:t>
            </a:r>
            <a:r>
              <a:rPr lang="es-CL" dirty="0" err="1"/>
              <a:t>Hennecke</a:t>
            </a:r>
            <a:r>
              <a:rPr lang="es-CL" dirty="0"/>
              <a:t>, 2022, véase también </a:t>
            </a:r>
            <a:r>
              <a:rPr lang="es-CL" dirty="0" err="1"/>
              <a:t>Bürgler</a:t>
            </a:r>
            <a:r>
              <a:rPr lang="es-CL" dirty="0"/>
              <a:t> et al., 2021). Una vez más, sería útil corroborar estos hallazgos a nivel de rasgos.</a:t>
            </a:r>
          </a:p>
          <a:p>
            <a:endParaRPr lang="es-CL" dirty="0"/>
          </a:p>
          <a:p>
            <a:r>
              <a:rPr lang="es-CL" i="1" dirty="0" err="1">
                <a:effectLst/>
                <a:latin typeface="Times"/>
              </a:rPr>
              <a:t>planning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, and </a:t>
            </a:r>
            <a:r>
              <a:rPr lang="es-CL" i="1" dirty="0" err="1">
                <a:effectLst/>
                <a:latin typeface="Times"/>
              </a:rPr>
              <a:t>regulating</a:t>
            </a:r>
            <a:r>
              <a:rPr lang="es-CL" i="1" dirty="0">
                <a:effectLst/>
                <a:latin typeface="Times"/>
              </a:rPr>
              <a:t> (Zimmerman &amp; </a:t>
            </a:r>
            <a:r>
              <a:rPr lang="es-CL" i="1" dirty="0" err="1">
                <a:effectLst/>
                <a:latin typeface="Times"/>
              </a:rPr>
              <a:t>Martinez</a:t>
            </a:r>
            <a:r>
              <a:rPr lang="es-CL" i="1" dirty="0">
                <a:effectLst/>
                <a:latin typeface="Times"/>
              </a:rPr>
              <a:t>-Pons,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1986</a:t>
            </a:r>
            <a:r>
              <a:rPr lang="es-CL" i="1" dirty="0">
                <a:effectLst/>
                <a:latin typeface="Times"/>
              </a:rPr>
              <a:t>).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Planning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strategy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enables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students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search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through</a:t>
            </a:r>
            <a:r>
              <a:rPr lang="es-CL" i="1" dirty="0">
                <a:effectLst/>
                <a:latin typeface="Times"/>
              </a:rPr>
              <a:t> and </a:t>
            </a:r>
            <a:r>
              <a:rPr lang="es-CL" i="1" dirty="0" err="1">
                <a:effectLst/>
                <a:latin typeface="Times"/>
              </a:rPr>
              <a:t>manage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vast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information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available</a:t>
            </a:r>
            <a:r>
              <a:rPr lang="es-CL" i="1" dirty="0">
                <a:effectLst/>
                <a:latin typeface="Times"/>
              </a:rPr>
              <a:t> online and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use </a:t>
            </a:r>
            <a:r>
              <a:rPr lang="es-CL" i="1" dirty="0" err="1">
                <a:effectLst/>
                <a:latin typeface="Times"/>
              </a:rPr>
              <a:t>that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information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achieve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goals</a:t>
            </a:r>
            <a:r>
              <a:rPr lang="es-CL" i="1" dirty="0">
                <a:effectLst/>
                <a:latin typeface="Times"/>
              </a:rPr>
              <a:t> in digital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. </a:t>
            </a:r>
            <a:r>
              <a:rPr lang="es-CL" i="1" dirty="0" err="1">
                <a:effectLst/>
                <a:latin typeface="Times"/>
              </a:rPr>
              <a:t>Planning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strategy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enables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students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approach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task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planning</a:t>
            </a:r>
            <a:endParaRPr lang="es-CL" dirty="0">
              <a:effectLst/>
              <a:latin typeface="Times"/>
            </a:endParaRPr>
          </a:p>
          <a:p>
            <a:r>
              <a:rPr lang="es-CL" i="1" dirty="0">
                <a:effectLst/>
                <a:latin typeface="Times"/>
              </a:rPr>
              <a:t>more </a:t>
            </a:r>
            <a:r>
              <a:rPr lang="es-CL" i="1" dirty="0" err="1">
                <a:effectLst/>
                <a:latin typeface="Times"/>
              </a:rPr>
              <a:t>efficiently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 err="1">
                <a:effectLst/>
                <a:latin typeface="Times"/>
              </a:rPr>
              <a:t>leading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better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performance. </a:t>
            </a:r>
            <a:r>
              <a:rPr lang="es-CL" i="1" dirty="0" err="1">
                <a:effectLst/>
                <a:latin typeface="Times"/>
              </a:rPr>
              <a:t>Planning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activities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include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skimming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through</a:t>
            </a:r>
            <a:r>
              <a:rPr lang="es-CL" i="1" dirty="0">
                <a:effectLst/>
                <a:latin typeface="Times"/>
              </a:rPr>
              <a:t> online </a:t>
            </a:r>
            <a:r>
              <a:rPr lang="es-CL" i="1" dirty="0" err="1">
                <a:effectLst/>
                <a:latin typeface="Times"/>
              </a:rPr>
              <a:t>materials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before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doing</a:t>
            </a:r>
            <a:r>
              <a:rPr lang="es-CL" i="1" dirty="0">
                <a:effectLst/>
                <a:latin typeface="Times"/>
              </a:rPr>
              <a:t> a </a:t>
            </a:r>
            <a:r>
              <a:rPr lang="es-CL" i="1" dirty="0" err="1">
                <a:effectLst/>
                <a:latin typeface="Times"/>
              </a:rPr>
              <a:t>task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analysis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problem</a:t>
            </a:r>
            <a:r>
              <a:rPr lang="es-CL" i="1" dirty="0">
                <a:effectLst/>
                <a:latin typeface="Times"/>
              </a:rPr>
              <a:t> (</a:t>
            </a:r>
            <a:r>
              <a:rPr lang="es-CL" i="1" dirty="0" err="1">
                <a:effectLst/>
                <a:latin typeface="Times"/>
              </a:rPr>
              <a:t>Pintrich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1999</a:t>
            </a:r>
            <a:r>
              <a:rPr lang="es-CL" i="1" dirty="0">
                <a:effectLst/>
                <a:latin typeface="Times"/>
              </a:rPr>
              <a:t>), </a:t>
            </a:r>
            <a:r>
              <a:rPr lang="es-CL" i="1" dirty="0" err="1">
                <a:effectLst/>
                <a:latin typeface="Times"/>
              </a:rPr>
              <a:t>planning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sequence</a:t>
            </a:r>
            <a:r>
              <a:rPr lang="es-CL" i="1" dirty="0">
                <a:effectLst/>
                <a:latin typeface="Times"/>
              </a:rPr>
              <a:t>, timing, and </a:t>
            </a:r>
            <a:r>
              <a:rPr lang="es-CL" i="1" dirty="0" err="1">
                <a:effectLst/>
                <a:latin typeface="Times"/>
              </a:rPr>
              <a:t>completion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activities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directed</a:t>
            </a:r>
            <a:r>
              <a:rPr lang="es-CL" i="1" dirty="0">
                <a:effectLst/>
                <a:latin typeface="Times"/>
              </a:rPr>
              <a:t> at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goals</a:t>
            </a:r>
            <a:r>
              <a:rPr lang="es-CL" i="1" dirty="0">
                <a:effectLst/>
                <a:latin typeface="Times"/>
              </a:rPr>
              <a:t> (Zimmerman &amp; </a:t>
            </a:r>
            <a:r>
              <a:rPr lang="es-CL" i="1" dirty="0" err="1">
                <a:effectLst/>
                <a:latin typeface="Times"/>
              </a:rPr>
              <a:t>Martinez</a:t>
            </a:r>
            <a:r>
              <a:rPr lang="es-CL" i="1" dirty="0">
                <a:effectLst/>
                <a:latin typeface="Times"/>
              </a:rPr>
              <a:t>-Pons,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1986</a:t>
            </a:r>
            <a:r>
              <a:rPr lang="es-CL" i="1" dirty="0">
                <a:effectLst/>
                <a:latin typeface="Times"/>
              </a:rPr>
              <a:t>). Goda</a:t>
            </a:r>
            <a:endParaRPr lang="es-CL" dirty="0">
              <a:effectLst/>
              <a:latin typeface="Times"/>
            </a:endParaRPr>
          </a:p>
          <a:p>
            <a:r>
              <a:rPr lang="es-CL" i="1" dirty="0">
                <a:effectLst/>
                <a:latin typeface="Times"/>
              </a:rPr>
              <a:t>et al. (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2015</a:t>
            </a:r>
            <a:r>
              <a:rPr lang="es-CL" i="1" dirty="0">
                <a:effectLst/>
                <a:latin typeface="Times"/>
              </a:rPr>
              <a:t>) </a:t>
            </a:r>
            <a:r>
              <a:rPr lang="es-CL" i="1" dirty="0" err="1">
                <a:effectLst/>
                <a:latin typeface="Times"/>
              </a:rPr>
              <a:t>reported</a:t>
            </a:r>
            <a:r>
              <a:rPr lang="es-CL" i="1" dirty="0">
                <a:effectLst/>
                <a:latin typeface="Times"/>
              </a:rPr>
              <a:t> in </a:t>
            </a:r>
            <a:r>
              <a:rPr lang="es-CL" i="1" dirty="0" err="1">
                <a:effectLst/>
                <a:latin typeface="Times"/>
              </a:rPr>
              <a:t>their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study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that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students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with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planning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skills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managed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their</a:t>
            </a:r>
            <a:r>
              <a:rPr lang="es-CL" i="1" dirty="0">
                <a:effectLst/>
                <a:latin typeface="Times"/>
              </a:rPr>
              <a:t> time </a:t>
            </a:r>
            <a:r>
              <a:rPr lang="es-CL" i="1" dirty="0" err="1">
                <a:effectLst/>
                <a:latin typeface="Times"/>
              </a:rPr>
              <a:t>better</a:t>
            </a:r>
            <a:r>
              <a:rPr lang="es-CL" i="1" dirty="0">
                <a:effectLst/>
                <a:latin typeface="Times"/>
              </a:rPr>
              <a:t> in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aspect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timely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assignment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submission</a:t>
            </a:r>
            <a:r>
              <a:rPr lang="es-CL" i="1" dirty="0">
                <a:effectLst/>
                <a:latin typeface="Times"/>
              </a:rPr>
              <a:t> and </a:t>
            </a:r>
            <a:r>
              <a:rPr lang="es-CL" i="1" dirty="0" err="1">
                <a:effectLst/>
                <a:latin typeface="Times"/>
              </a:rPr>
              <a:t>this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contributed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better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performance.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activities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include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process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achieve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goals</a:t>
            </a:r>
            <a:r>
              <a:rPr lang="es-CL" i="1" dirty="0">
                <a:effectLst/>
                <a:latin typeface="Times"/>
              </a:rPr>
              <a:t>.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process</a:t>
            </a:r>
            <a:r>
              <a:rPr lang="es-CL" i="1" dirty="0">
                <a:effectLst/>
                <a:latin typeface="Times"/>
              </a:rPr>
              <a:t> can lead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a </a:t>
            </a:r>
            <a:r>
              <a:rPr lang="es-CL" i="1" dirty="0" err="1">
                <a:effectLst/>
                <a:latin typeface="Times"/>
              </a:rPr>
              <a:t>successful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outcome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because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students</a:t>
            </a:r>
            <a:r>
              <a:rPr lang="es-CL" i="1" dirty="0">
                <a:effectLst/>
                <a:latin typeface="Times"/>
              </a:rPr>
              <a:t> can </a:t>
            </a:r>
            <a:r>
              <a:rPr lang="es-CL" i="1" dirty="0" err="1">
                <a:effectLst/>
                <a:latin typeface="Times"/>
              </a:rPr>
              <a:t>check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their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understanding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against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some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self</a:t>
            </a:r>
            <a:r>
              <a:rPr lang="es-CL" i="1" dirty="0">
                <a:effectLst/>
                <a:latin typeface="Times"/>
              </a:rPr>
              <a:t>-set </a:t>
            </a:r>
            <a:r>
              <a:rPr lang="es-CL" i="1" dirty="0" err="1">
                <a:effectLst/>
                <a:latin typeface="Times"/>
              </a:rPr>
              <a:t>goals</a:t>
            </a:r>
            <a:r>
              <a:rPr lang="es-CL" i="1" dirty="0">
                <a:effectLst/>
                <a:latin typeface="Times"/>
              </a:rPr>
              <a:t>.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Furthermore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activities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represent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higher-order</a:t>
            </a:r>
            <a:r>
              <a:rPr lang="es-CL" i="1" dirty="0">
                <a:effectLst/>
                <a:latin typeface="Times"/>
              </a:rPr>
              <a:t> cognitive and </a:t>
            </a:r>
            <a:r>
              <a:rPr lang="es-CL" i="1" dirty="0" err="1">
                <a:effectLst/>
                <a:latin typeface="Times"/>
              </a:rPr>
              <a:t>educational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processing</a:t>
            </a:r>
            <a:r>
              <a:rPr lang="es-CL" i="1" dirty="0">
                <a:effectLst/>
                <a:latin typeface="Times"/>
              </a:rPr>
              <a:t> (Greene et al.,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2015</a:t>
            </a:r>
            <a:r>
              <a:rPr lang="es-CL" i="1" dirty="0">
                <a:effectLst/>
                <a:latin typeface="Times"/>
              </a:rPr>
              <a:t>; </a:t>
            </a:r>
            <a:r>
              <a:rPr lang="es-CL" i="1" dirty="0" err="1">
                <a:effectLst/>
                <a:latin typeface="Times"/>
              </a:rPr>
              <a:t>Tauber</a:t>
            </a:r>
            <a:r>
              <a:rPr lang="es-CL" i="1" dirty="0">
                <a:effectLst/>
                <a:latin typeface="Times"/>
              </a:rPr>
              <a:t> &amp; </a:t>
            </a:r>
            <a:r>
              <a:rPr lang="es-CL" i="1" dirty="0" err="1">
                <a:effectLst/>
                <a:latin typeface="Times"/>
              </a:rPr>
              <a:t>Dunlosky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2016</a:t>
            </a:r>
            <a:r>
              <a:rPr lang="es-CL" i="1" dirty="0">
                <a:effectLst/>
                <a:latin typeface="Times"/>
              </a:rPr>
              <a:t>).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strategies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include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setting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goals</a:t>
            </a:r>
            <a:r>
              <a:rPr lang="es-CL" i="1" dirty="0">
                <a:effectLst/>
                <a:latin typeface="Times"/>
              </a:rPr>
              <a:t> (Van Den </a:t>
            </a:r>
            <a:r>
              <a:rPr lang="es-CL" i="1" dirty="0" err="1">
                <a:effectLst/>
                <a:latin typeface="Times"/>
              </a:rPr>
              <a:t>Hurk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2016</a:t>
            </a:r>
            <a:r>
              <a:rPr lang="es-CL" i="1" dirty="0">
                <a:effectLst/>
                <a:latin typeface="Times"/>
              </a:rPr>
              <a:t>), </a:t>
            </a:r>
            <a:r>
              <a:rPr lang="es-CL" i="1" dirty="0" err="1">
                <a:effectLst/>
                <a:latin typeface="Times"/>
              </a:rPr>
              <a:t>optimising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attention</a:t>
            </a:r>
            <a:r>
              <a:rPr lang="es-CL" i="1" dirty="0">
                <a:effectLst/>
                <a:latin typeface="Times"/>
              </a:rPr>
              <a:t> and </a:t>
            </a:r>
            <a:r>
              <a:rPr lang="es-CL" i="1" dirty="0" err="1">
                <a:effectLst/>
                <a:latin typeface="Times"/>
              </a:rPr>
              <a:t>focus</a:t>
            </a:r>
            <a:r>
              <a:rPr lang="es-CL" i="1" dirty="0">
                <a:effectLst/>
                <a:latin typeface="Times"/>
              </a:rPr>
              <a:t>, tracking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progress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while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doing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an</a:t>
            </a:r>
            <a:r>
              <a:rPr lang="es-CL" i="1" dirty="0">
                <a:effectLst/>
                <a:latin typeface="Times"/>
              </a:rPr>
              <a:t> online </a:t>
            </a:r>
            <a:r>
              <a:rPr lang="es-CL" i="1" dirty="0" err="1">
                <a:effectLst/>
                <a:latin typeface="Times"/>
              </a:rPr>
              <a:t>task</a:t>
            </a:r>
            <a:r>
              <a:rPr lang="es-CL" i="1" dirty="0">
                <a:effectLst/>
                <a:latin typeface="Times"/>
              </a:rPr>
              <a:t> as </a:t>
            </a:r>
            <a:r>
              <a:rPr lang="es-CL" i="1" dirty="0" err="1">
                <a:effectLst/>
                <a:latin typeface="Times"/>
              </a:rPr>
              <a:t>well</a:t>
            </a:r>
            <a:r>
              <a:rPr lang="es-CL" i="1" dirty="0">
                <a:effectLst/>
                <a:latin typeface="Times"/>
              </a:rPr>
              <a:t> as </a:t>
            </a:r>
            <a:r>
              <a:rPr lang="es-CL" i="1" dirty="0" err="1">
                <a:effectLst/>
                <a:latin typeface="Times"/>
              </a:rPr>
              <a:t>self-testing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through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questions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about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online material (</a:t>
            </a:r>
            <a:r>
              <a:rPr lang="es-CL" i="1" dirty="0" err="1">
                <a:effectLst/>
                <a:latin typeface="Times"/>
              </a:rPr>
              <a:t>Pintrich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>
                <a:solidFill>
                  <a:srgbClr val="0000FF"/>
                </a:solidFill>
                <a:effectLst/>
                <a:latin typeface="Times"/>
              </a:rPr>
              <a:t>1999</a:t>
            </a:r>
            <a:r>
              <a:rPr lang="es-CL" i="1" dirty="0">
                <a:effectLst/>
                <a:latin typeface="Times"/>
              </a:rPr>
              <a:t>).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is</a:t>
            </a:r>
            <a:r>
              <a:rPr lang="es-CL" i="1" dirty="0">
                <a:effectLst/>
                <a:latin typeface="Times"/>
              </a:rPr>
              <a:t> a </a:t>
            </a:r>
            <a:r>
              <a:rPr lang="es-CL" i="1" dirty="0" err="1">
                <a:effectLst/>
                <a:latin typeface="Times"/>
              </a:rPr>
              <a:t>critical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component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because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it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provides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awareness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one’s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level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knowledge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 err="1">
                <a:effectLst/>
                <a:latin typeface="Times"/>
              </a:rPr>
              <a:t>which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then</a:t>
            </a:r>
            <a:r>
              <a:rPr lang="es-CL" i="1" dirty="0">
                <a:effectLst/>
                <a:latin typeface="Times"/>
              </a:rPr>
              <a:t> leads </a:t>
            </a:r>
            <a:r>
              <a:rPr lang="es-CL" i="1" dirty="0" err="1">
                <a:effectLst/>
                <a:latin typeface="Times"/>
              </a:rPr>
              <a:t>to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changes</a:t>
            </a:r>
            <a:r>
              <a:rPr lang="es-CL" i="1" dirty="0">
                <a:effectLst/>
                <a:latin typeface="Times"/>
              </a:rPr>
              <a:t> in </a:t>
            </a:r>
            <a:r>
              <a:rPr lang="es-CL" i="1" dirty="0" err="1">
                <a:effectLst/>
                <a:latin typeface="Times"/>
              </a:rPr>
              <a:t>one’s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performance, </a:t>
            </a:r>
            <a:r>
              <a:rPr lang="es-CL" i="1" dirty="0" err="1">
                <a:effectLst/>
                <a:latin typeface="Times"/>
              </a:rPr>
              <a:t>cognition</a:t>
            </a:r>
            <a:r>
              <a:rPr lang="es-CL" i="1" dirty="0">
                <a:effectLst/>
                <a:latin typeface="Times"/>
              </a:rPr>
              <a:t>, and </a:t>
            </a:r>
            <a:r>
              <a:rPr lang="es-CL" i="1" dirty="0" err="1">
                <a:effectLst/>
                <a:latin typeface="Times"/>
              </a:rPr>
              <a:t>behaviour</a:t>
            </a:r>
            <a:r>
              <a:rPr lang="es-CL" i="1" dirty="0">
                <a:effectLst/>
                <a:latin typeface="Times"/>
              </a:rPr>
              <a:t>. </a:t>
            </a:r>
            <a:r>
              <a:rPr lang="es-CL" i="1" dirty="0" err="1">
                <a:effectLst/>
                <a:latin typeface="Times"/>
              </a:rPr>
              <a:t>Accurate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monitoring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enhances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regulation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of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because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it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provides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feedback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on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what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students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already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know</a:t>
            </a:r>
            <a:r>
              <a:rPr lang="es-CL" i="1" dirty="0">
                <a:effectLst/>
                <a:latin typeface="Times"/>
              </a:rPr>
              <a:t> and </a:t>
            </a:r>
            <a:r>
              <a:rPr lang="es-CL" i="1" dirty="0" err="1">
                <a:effectLst/>
                <a:latin typeface="Times"/>
              </a:rPr>
              <a:t>where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need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focus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their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resources</a:t>
            </a:r>
            <a:r>
              <a:rPr lang="es-CL" i="1" dirty="0">
                <a:effectLst/>
                <a:latin typeface="Times"/>
              </a:rPr>
              <a:t>.</a:t>
            </a:r>
            <a:endParaRPr lang="es-CL" dirty="0">
              <a:effectLst/>
              <a:latin typeface="Times"/>
            </a:endParaRPr>
          </a:p>
          <a:p>
            <a:r>
              <a:rPr lang="es-CL" i="1" dirty="0" err="1">
                <a:effectLst/>
                <a:latin typeface="Times"/>
              </a:rPr>
              <a:t>Regulation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strategies</a:t>
            </a:r>
            <a:r>
              <a:rPr lang="es-CL" i="1" dirty="0">
                <a:effectLst/>
                <a:latin typeface="Times"/>
              </a:rPr>
              <a:t> are </a:t>
            </a:r>
            <a:r>
              <a:rPr lang="es-CL" i="1" dirty="0" err="1">
                <a:effectLst/>
                <a:latin typeface="Times"/>
              </a:rPr>
              <a:t>closely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linked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to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monitoring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strategies</a:t>
            </a:r>
            <a:r>
              <a:rPr lang="es-CL" i="1" dirty="0">
                <a:effectLst/>
                <a:latin typeface="Times"/>
              </a:rPr>
              <a:t>. As </a:t>
            </a:r>
            <a:r>
              <a:rPr lang="es-CL" i="1" dirty="0" err="1">
                <a:effectLst/>
                <a:latin typeface="Times"/>
              </a:rPr>
              <a:t>students</a:t>
            </a:r>
            <a:endParaRPr lang="es-CL" dirty="0">
              <a:effectLst/>
              <a:latin typeface="Times"/>
            </a:endParaRPr>
          </a:p>
          <a:p>
            <a:r>
              <a:rPr lang="es-CL" i="1" dirty="0">
                <a:effectLst/>
                <a:latin typeface="Times"/>
              </a:rPr>
              <a:t>monitor </a:t>
            </a:r>
            <a:r>
              <a:rPr lang="es-CL" i="1" dirty="0" err="1">
                <a:effectLst/>
                <a:latin typeface="Times"/>
              </a:rPr>
              <a:t>their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learning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progress</a:t>
            </a:r>
            <a:r>
              <a:rPr lang="es-CL" i="1" dirty="0">
                <a:effectLst/>
                <a:latin typeface="Times"/>
              </a:rPr>
              <a:t>, </a:t>
            </a:r>
            <a:r>
              <a:rPr lang="es-CL" i="1" dirty="0" err="1">
                <a:effectLst/>
                <a:latin typeface="Times"/>
              </a:rPr>
              <a:t>some</a:t>
            </a:r>
            <a:r>
              <a:rPr lang="es-CL" i="1" dirty="0">
                <a:effectLst/>
                <a:latin typeface="Times"/>
              </a:rPr>
              <a:t> fine-</a:t>
            </a:r>
            <a:r>
              <a:rPr lang="es-CL" i="1" dirty="0" err="1">
                <a:effectLst/>
                <a:latin typeface="Times"/>
              </a:rPr>
              <a:t>tuning</a:t>
            </a:r>
            <a:r>
              <a:rPr lang="es-CL" i="1" dirty="0">
                <a:effectLst/>
                <a:latin typeface="Times"/>
              </a:rPr>
              <a:t> and </a:t>
            </a:r>
            <a:r>
              <a:rPr lang="es-CL" i="1" dirty="0" err="1">
                <a:effectLst/>
                <a:latin typeface="Times"/>
              </a:rPr>
              <a:t>continuous</a:t>
            </a:r>
            <a:r>
              <a:rPr lang="es-CL" i="1" dirty="0">
                <a:effectLst/>
                <a:latin typeface="Times"/>
              </a:rPr>
              <a:t> </a:t>
            </a:r>
            <a:r>
              <a:rPr lang="es-CL" i="1" dirty="0" err="1">
                <a:effectLst/>
                <a:latin typeface="Times"/>
              </a:rPr>
              <a:t>adjustments</a:t>
            </a:r>
            <a:r>
              <a:rPr lang="es-CL" i="1" dirty="0">
                <a:effectLst/>
                <a:latin typeface="Times"/>
              </a:rPr>
              <a:t> are</a:t>
            </a:r>
            <a:endParaRPr lang="es-CL" dirty="0">
              <a:effectLst/>
              <a:latin typeface="Times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69CBD-3E09-E544-BF2C-434E3361C1F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131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Fase previsión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69CBD-3E09-E544-BF2C-434E3361C1F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067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69CBD-3E09-E544-BF2C-434E3361C1F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58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Contexto !!! </a:t>
            </a:r>
            <a:r>
              <a:rPr lang="es-CL" dirty="0" err="1"/>
              <a:t>Modificacion</a:t>
            </a:r>
            <a:endParaRPr lang="es-CL" dirty="0"/>
          </a:p>
          <a:p>
            <a:r>
              <a:rPr lang="es-CL" dirty="0" err="1"/>
              <a:t>Situacines</a:t>
            </a:r>
            <a:r>
              <a:rPr lang="es-CL" dirty="0"/>
              <a:t> fuera de control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69CBD-3E09-E544-BF2C-434E3361C1F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5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29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3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5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33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503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5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529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3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642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4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73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ACCCAF4-6204-EF40-AAEB-FCDABC203E27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AC2CFBF-83DE-914C-8AF5-C8F7473AFA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8412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sslabs.com/author/annelau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87591-30A0-7B3F-D660-4D2651C4B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Metacognición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0F406E-D55D-01E3-32C5-DFE8DCAF8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Evelyn Álvarez E.</a:t>
            </a:r>
          </a:p>
        </p:txBody>
      </p:sp>
    </p:spTree>
    <p:extLst>
      <p:ext uri="{BB962C8B-B14F-4D97-AF65-F5344CB8AC3E}">
        <p14:creationId xmlns:p14="http://schemas.microsoft.com/office/powerpoint/2010/main" val="200978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etacognition cycle - John Spencer">
            <a:extLst>
              <a:ext uri="{FF2B5EF4-FFF2-40B4-BE49-F238E27FC236}">
                <a16:creationId xmlns:a16="http://schemas.microsoft.com/office/drawing/2014/main" id="{26455EB8-C88A-4DD5-C59F-103800F0E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9" y="330029"/>
            <a:ext cx="9225621" cy="61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6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etacognition cycle - John Spencer">
            <a:extLst>
              <a:ext uri="{FF2B5EF4-FFF2-40B4-BE49-F238E27FC236}">
                <a16:creationId xmlns:a16="http://schemas.microsoft.com/office/drawing/2014/main" id="{F4698295-0F23-0555-36C6-3784E9AE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6" y="138615"/>
            <a:ext cx="2448455" cy="16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93EDE05-6E45-7ECB-455D-71F0CF3FF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35956"/>
              </p:ext>
            </p:extLst>
          </p:nvPr>
        </p:nvGraphicFramePr>
        <p:xfrm>
          <a:off x="2879002" y="1312752"/>
          <a:ext cx="8258771" cy="503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198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FFAB1-D708-3CDF-44FA-DBFB7368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L" dirty="0">
              <a:effectLst/>
              <a:latin typeface="Helvetica" pitchFamily="2" charset="0"/>
            </a:endParaRPr>
          </a:p>
          <a:p>
            <a:pPr algn="ctr"/>
            <a:r>
              <a:rPr lang="es-CL" dirty="0">
                <a:effectLst/>
                <a:latin typeface="Helvetica" pitchFamily="2" charset="0"/>
              </a:rPr>
              <a:t>¿Cómo reacciono a situaciones desafiantes?</a:t>
            </a:r>
          </a:p>
          <a:p>
            <a:pPr algn="ctr"/>
            <a:endParaRPr lang="es-CL" dirty="0">
              <a:latin typeface="Helvetica" pitchFamily="2" charset="0"/>
            </a:endParaRPr>
          </a:p>
          <a:p>
            <a:pPr algn="ctr"/>
            <a:r>
              <a:rPr lang="es-CL" dirty="0">
                <a:effectLst/>
                <a:latin typeface="Helvetica" pitchFamily="2" charset="0"/>
              </a:rPr>
              <a:t>¿Cómo resuelvo diferencias de opinión en mi vida cotidiana?</a:t>
            </a:r>
          </a:p>
          <a:p>
            <a:pPr algn="ctr"/>
            <a:endParaRPr lang="es-CL" dirty="0">
              <a:effectLst/>
              <a:latin typeface="Helvetica" pitchFamily="2" charset="0"/>
            </a:endParaRPr>
          </a:p>
          <a:p>
            <a:pPr algn="ctr"/>
            <a:r>
              <a:rPr lang="es-CL" dirty="0">
                <a:effectLst/>
                <a:latin typeface="Helvetica" pitchFamily="2" charset="0"/>
              </a:rPr>
              <a:t>¿Cómo reacciono a las retroalimentaciones?</a:t>
            </a:r>
          </a:p>
          <a:p>
            <a:pPr algn="ctr"/>
            <a:endParaRPr lang="es-CL" dirty="0">
              <a:effectLst/>
              <a:latin typeface="Helvetica" pitchFamily="2" charset="0"/>
            </a:endParaRP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187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0C6C9-8EF6-9FE6-4F3F-295AD8B0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Guiar una reflexión guiada con preguntas como: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¿Cómo abordaste el conflicto?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¿Qué pensaste en ese momento?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¿Qué estrategias usaste y cómo evaluarías su efectividad?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CL" dirty="0"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CL" b="0" i="0" dirty="0">
              <a:effectLst/>
              <a:latin typeface="Inter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Guiar a los grupos con preguntas como: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¿Qué pasos deben planificar?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¿Cómo monitorearán el progreso?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¿Qué criterios usarán para evaluar el éxito?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s-CL" b="0" i="0" dirty="0"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CL" dirty="0"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¿Qué aprendieron sobre su propio proceso de pensamiento?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¿Cómo pueden aplicar estas estrategias en su práctica profesional?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b="0" i="0" dirty="0">
                <a:effectLst/>
                <a:latin typeface="Inter"/>
              </a:rPr>
              <a:t>¿Qué desafíos identificaron en el uso de la metacognición?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CL" b="0" i="0" dirty="0">
              <a:effectLst/>
              <a:latin typeface="Inter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543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1B7E50-C87F-590A-40F6-D2EAF136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49" y="0"/>
            <a:ext cx="4853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A61AE9E5-288C-66CF-0EEB-5C9592C0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0"/>
            <a:ext cx="529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1D16AF-A8FF-DA87-08DE-FEB4E1D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551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5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tacognición: ¿cómo formar estudiantes capaces de regular su propio  proceso de aprendizaje? – Las preguntas educativas">
            <a:extLst>
              <a:ext uri="{FF2B5EF4-FFF2-40B4-BE49-F238E27FC236}">
                <a16:creationId xmlns:a16="http://schemas.microsoft.com/office/drawing/2014/main" id="{654DF657-4AF1-2834-9C19-470633F1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54F46E-620E-2AF2-94F0-AC1D9FE6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182" y="688551"/>
            <a:ext cx="4836306" cy="5480896"/>
          </a:xfrm>
        </p:spPr>
        <p:txBody>
          <a:bodyPr>
            <a:noAutofit/>
          </a:bodyPr>
          <a:lstStyle/>
          <a:p>
            <a:r>
              <a:rPr lang="es-CL" sz="1800" dirty="0"/>
              <a:t>“</a:t>
            </a:r>
            <a:r>
              <a:rPr lang="es-CL" sz="1800" b="1" spc="300" dirty="0"/>
              <a:t>Capacidad interna </a:t>
            </a:r>
            <a:r>
              <a:rPr lang="es-CL" sz="1800" dirty="0"/>
              <a:t>de </a:t>
            </a:r>
            <a:r>
              <a:rPr lang="es-CL" sz="1800" b="1" spc="300" dirty="0"/>
              <a:t>reflexionar</a:t>
            </a:r>
            <a:r>
              <a:rPr lang="es-CL" sz="1800" dirty="0"/>
              <a:t>, comprender y controlar el propio aprendizaje [...] incluyendo el conocimiento y la regulación ” (</a:t>
            </a:r>
            <a:r>
              <a:rPr lang="es-CL" sz="1800" dirty="0" err="1"/>
              <a:t>Schraw</a:t>
            </a:r>
            <a:r>
              <a:rPr lang="es-CL" sz="1800" dirty="0"/>
              <a:t> y </a:t>
            </a:r>
            <a:r>
              <a:rPr lang="es-CL" sz="1800" dirty="0" err="1"/>
              <a:t>Dennison</a:t>
            </a:r>
            <a:r>
              <a:rPr lang="es-CL" sz="1800" dirty="0"/>
              <a:t>, 1994, p. 460).</a:t>
            </a:r>
          </a:p>
          <a:p>
            <a:endParaRPr lang="es-CL" sz="1800" dirty="0"/>
          </a:p>
          <a:p>
            <a:r>
              <a:rPr lang="es-CL" sz="1800" dirty="0"/>
              <a:t>“Conciencia y la comprensión del </a:t>
            </a:r>
            <a:r>
              <a:rPr lang="es-CL" sz="1800" b="1" spc="300" dirty="0"/>
              <a:t>propio proceso</a:t>
            </a:r>
            <a:r>
              <a:rPr lang="es-CL" sz="1800" dirty="0"/>
              <a:t> de pensamiento (Flavell, 1979).</a:t>
            </a:r>
          </a:p>
          <a:p>
            <a:endParaRPr lang="es-CL" sz="1800" dirty="0"/>
          </a:p>
          <a:p>
            <a:endParaRPr lang="es-CL" sz="1800" dirty="0"/>
          </a:p>
          <a:p>
            <a:r>
              <a:rPr lang="es-CL" sz="1800" dirty="0"/>
              <a:t>“Conocimiento de una persona sobre su </a:t>
            </a:r>
            <a:r>
              <a:rPr lang="es-CL" sz="1800" b="1" spc="300" dirty="0"/>
              <a:t>propio autocontrol </a:t>
            </a:r>
            <a:r>
              <a:rPr lang="es-CL" sz="1800" dirty="0"/>
              <a:t>(p. ej., el conocimiento de estrategias eficaces que puede utilizar para resolver un conflicto de autocontrol específico), así como a la participación de una persona en la regulación metacognitiva, específicamente en la </a:t>
            </a:r>
            <a:r>
              <a:rPr lang="es-CL" sz="1800" b="1" spc="300" dirty="0"/>
              <a:t>planificación, el seguimiento y la evaluación </a:t>
            </a:r>
            <a:r>
              <a:rPr lang="es-CL" sz="1800" dirty="0"/>
              <a:t>de su autocontrol (</a:t>
            </a:r>
            <a:r>
              <a:rPr lang="es-CL" sz="1800" dirty="0" err="1"/>
              <a:t>Burgler</a:t>
            </a:r>
            <a:r>
              <a:rPr lang="es-CL" sz="1800" dirty="0"/>
              <a:t>, 2022).</a:t>
            </a:r>
          </a:p>
        </p:txBody>
      </p:sp>
    </p:spTree>
    <p:extLst>
      <p:ext uri="{BB962C8B-B14F-4D97-AF65-F5344CB8AC3E}">
        <p14:creationId xmlns:p14="http://schemas.microsoft.com/office/powerpoint/2010/main" val="132446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DDA7EF-B107-A1CD-43E7-C6853781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CL" sz="1700"/>
              <a:t>Participar en la metacognición sobre el autocontrol se asocia con el éxito con el que se afrontan diversos conflictos de autocontrol en la vida diaria (Bürgler y Hennecke, 2022; Bürgler et al., 2021)</a:t>
            </a:r>
          </a:p>
          <a:p>
            <a:endParaRPr lang="es-CL" sz="1700"/>
          </a:p>
          <a:p>
            <a:r>
              <a:rPr lang="es-CL" sz="1700"/>
              <a:t>Las personas que poseen habilidades metacognitivas expertas muestran autosuficiencia, autogobierno y destreza para elaborar estrategias, supervisar y evaluar sus proyectos de escritura (LV y Chen, 2010).</a:t>
            </a:r>
          </a:p>
          <a:p>
            <a:endParaRPr lang="es-CL" sz="1700"/>
          </a:p>
          <a:p>
            <a:endParaRPr lang="es-CL" sz="1700"/>
          </a:p>
          <a:p>
            <a:endParaRPr lang="es-CL" sz="1700"/>
          </a:p>
        </p:txBody>
      </p:sp>
      <p:pic>
        <p:nvPicPr>
          <p:cNvPr id="4098" name="Picture 2" descr="How Metacognition, or Thinking About Thinking, Can Improve the  Mental-Health Crisis - Neuroscience News">
            <a:extLst>
              <a:ext uri="{FF2B5EF4-FFF2-40B4-BE49-F238E27FC236}">
                <a16:creationId xmlns:a16="http://schemas.microsoft.com/office/drawing/2014/main" id="{E05C7CF4-4414-F72C-1378-0E3AD95B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20156" b="-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0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ructure of Metacognition: Metacognitive Knowledge, Metacognitive Regulation, Metacognitive Experiences">
            <a:extLst>
              <a:ext uri="{FF2B5EF4-FFF2-40B4-BE49-F238E27FC236}">
                <a16:creationId xmlns:a16="http://schemas.microsoft.com/office/drawing/2014/main" id="{353F637B-CFA5-81CB-7503-4CF325DEE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8" y="579057"/>
            <a:ext cx="11399770" cy="56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86EC898-4864-7F13-166C-BA292443C167}"/>
              </a:ext>
            </a:extLst>
          </p:cNvPr>
          <p:cNvSpPr txBox="1"/>
          <p:nvPr/>
        </p:nvSpPr>
        <p:spPr>
          <a:xfrm>
            <a:off x="381918" y="63119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u="none" strike="noStrike" dirty="0">
                <a:solidFill>
                  <a:srgbClr val="353A3D"/>
                </a:solidFill>
                <a:effectLst/>
                <a:latin typeface="Lora" panose="020F0502020204030204" pitchFamily="34" charset="0"/>
                <a:hlinkClick r:id="rId4"/>
              </a:rPr>
              <a:t>Anne-Laure Le Cunff</a:t>
            </a:r>
            <a:r>
              <a:rPr lang="es-CL" b="0" i="0" u="none" strike="noStrike" dirty="0">
                <a:solidFill>
                  <a:srgbClr val="353A3D"/>
                </a:solidFill>
                <a:effectLst/>
                <a:latin typeface="Lora" panose="020F0502020204030204" pitchFamily="34" charset="0"/>
              </a:rPr>
              <a:t>, </a:t>
            </a:r>
            <a:r>
              <a:rPr lang="es-CL" dirty="0">
                <a:effectLst/>
                <a:latin typeface="Helvetica" pitchFamily="2" charset="0"/>
              </a:rPr>
              <a:t>(</a:t>
            </a:r>
            <a:r>
              <a:rPr lang="es-CL" dirty="0" err="1">
                <a:effectLst/>
                <a:latin typeface="Helvetica" pitchFamily="2" charset="0"/>
              </a:rPr>
              <a:t>Schraw</a:t>
            </a:r>
            <a:r>
              <a:rPr lang="es-CL" dirty="0">
                <a:effectLst/>
                <a:latin typeface="Helvetica" pitchFamily="2" charset="0"/>
              </a:rPr>
              <a:t> </a:t>
            </a:r>
            <a:r>
              <a:rPr lang="es-CL" dirty="0">
                <a:effectLst/>
                <a:latin typeface="Times"/>
              </a:rPr>
              <a:t>&amp; </a:t>
            </a:r>
            <a:r>
              <a:rPr lang="es-CL" dirty="0" err="1">
                <a:effectLst/>
                <a:latin typeface="Helvetica" pitchFamily="2" charset="0"/>
              </a:rPr>
              <a:t>Dennison</a:t>
            </a:r>
            <a:r>
              <a:rPr lang="es-CL" dirty="0">
                <a:effectLst/>
                <a:latin typeface="Helvetica" pitchFamily="2" charset="0"/>
              </a:rPr>
              <a:t>, 1994). 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947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24B8D11-64D5-6B76-7FBA-C6D00CFF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03" y="1194962"/>
            <a:ext cx="4422099" cy="466634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VARK and Metacognition - a catalyst for reflection">
            <a:extLst>
              <a:ext uri="{FF2B5EF4-FFF2-40B4-BE49-F238E27FC236}">
                <a16:creationId xmlns:a16="http://schemas.microsoft.com/office/drawing/2014/main" id="{C7DCCAB6-E93B-6CDB-87AD-E7227BE9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916" y="1284516"/>
            <a:ext cx="6184580" cy="42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7EFE0C-E228-BABA-A476-DA3D2FCA575D}"/>
              </a:ext>
            </a:extLst>
          </p:cNvPr>
          <p:cNvSpPr txBox="1"/>
          <p:nvPr/>
        </p:nvSpPr>
        <p:spPr>
          <a:xfrm>
            <a:off x="6638544" y="5861304"/>
            <a:ext cx="474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spc="600" dirty="0"/>
              <a:t>TEMPORALIDAD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3DFAAA-FDC4-DD25-F939-9575807AD6F7}"/>
              </a:ext>
            </a:extLst>
          </p:cNvPr>
          <p:cNvSpPr/>
          <p:nvPr/>
        </p:nvSpPr>
        <p:spPr>
          <a:xfrm>
            <a:off x="8389652" y="3946664"/>
            <a:ext cx="2041072" cy="4082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REFLEXIONAR </a:t>
            </a:r>
          </a:p>
        </p:txBody>
      </p:sp>
    </p:spTree>
    <p:extLst>
      <p:ext uri="{BB962C8B-B14F-4D97-AF65-F5344CB8AC3E}">
        <p14:creationId xmlns:p14="http://schemas.microsoft.com/office/powerpoint/2010/main" val="16812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os y vectores gratuitos de Pasado Presente Y Futuro">
            <a:extLst>
              <a:ext uri="{FF2B5EF4-FFF2-40B4-BE49-F238E27FC236}">
                <a16:creationId xmlns:a16="http://schemas.microsoft.com/office/drawing/2014/main" id="{A08DA851-B83D-A816-C508-8549ADE8A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24" y="664933"/>
            <a:ext cx="8264652" cy="55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D84F79-D02D-999D-B10C-0E77104B8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66" y="621199"/>
            <a:ext cx="10249180" cy="57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1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2713</TotalTime>
  <Words>1176</Words>
  <Application>Microsoft Macintosh PowerPoint</Application>
  <PresentationFormat>Panorámica</PresentationFormat>
  <Paragraphs>93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Helvetica</vt:lpstr>
      <vt:lpstr>Inter</vt:lpstr>
      <vt:lpstr>Lora</vt:lpstr>
      <vt:lpstr>Times</vt:lpstr>
      <vt:lpstr>Tema de Office</vt:lpstr>
      <vt:lpstr>Metacognición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9028</dc:creator>
  <cp:lastModifiedBy>9028</cp:lastModifiedBy>
  <cp:revision>3</cp:revision>
  <dcterms:created xsi:type="dcterms:W3CDTF">2025-03-04T17:25:03Z</dcterms:created>
  <dcterms:modified xsi:type="dcterms:W3CDTF">2025-03-20T21:08:30Z</dcterms:modified>
</cp:coreProperties>
</file>