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77" r:id="rId4"/>
    <p:sldId id="278" r:id="rId5"/>
    <p:sldId id="275" r:id="rId6"/>
    <p:sldId id="287" r:id="rId7"/>
    <p:sldId id="288" r:id="rId8"/>
    <p:sldId id="286" r:id="rId9"/>
    <p:sldId id="289" r:id="rId10"/>
    <p:sldId id="290" r:id="rId11"/>
    <p:sldId id="279" r:id="rId12"/>
    <p:sldId id="291" r:id="rId13"/>
    <p:sldId id="280" r:id="rId14"/>
    <p:sldId id="281" r:id="rId15"/>
    <p:sldId id="282" r:id="rId16"/>
    <p:sldId id="260" r:id="rId17"/>
    <p:sldId id="283" r:id="rId18"/>
    <p:sldId id="262" r:id="rId19"/>
    <p:sldId id="259" r:id="rId20"/>
    <p:sldId id="285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36DC0-6344-4131-B441-3A55DFE634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27CCEEA-213A-487C-9CAE-CB4EA078012E}">
      <dgm:prSet phldrT="[Texto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b="1" dirty="0" err="1">
              <a:latin typeface="Amasis MT Pro Black" panose="02040A04050005020304" pitchFamily="18" charset="0"/>
            </a:rPr>
            <a:t>Introducing</a:t>
          </a:r>
          <a:r>
            <a:rPr lang="es-MX" b="1" dirty="0">
              <a:latin typeface="Amasis MT Pro Black" panose="02040A04050005020304" pitchFamily="18" charset="0"/>
            </a:rPr>
            <a:t> </a:t>
          </a:r>
          <a:r>
            <a:rPr lang="es-MX" b="1" dirty="0" err="1">
              <a:latin typeface="Amasis MT Pro Black" panose="02040A04050005020304" pitchFamily="18" charset="0"/>
            </a:rPr>
            <a:t>the</a:t>
          </a:r>
          <a:r>
            <a:rPr lang="es-MX" b="1" dirty="0">
              <a:latin typeface="Amasis MT Pro Black" panose="02040A04050005020304" pitchFamily="18" charset="0"/>
            </a:rPr>
            <a:t> visual </a:t>
          </a:r>
          <a:r>
            <a:rPr lang="es-MX" b="1" dirty="0" err="1">
              <a:latin typeface="Amasis MT Pro Black" panose="02040A04050005020304" pitchFamily="18" charset="0"/>
            </a:rPr>
            <a:t>aid</a:t>
          </a:r>
          <a:r>
            <a:rPr lang="es-MX" b="1" dirty="0">
              <a:latin typeface="Amasis MT Pro Black" panose="02040A04050005020304" pitchFamily="18" charset="0"/>
            </a:rPr>
            <a:t>:</a:t>
          </a:r>
        </a:p>
      </dgm:t>
    </dgm:pt>
    <dgm:pt modelId="{33400A0D-5704-4850-848A-7FDF5B4AEF44}" type="parTrans" cxnId="{BEEB7BB4-5B8D-4014-AEB9-BF8587C255BD}">
      <dgm:prSet/>
      <dgm:spPr/>
      <dgm:t>
        <a:bodyPr/>
        <a:lstStyle/>
        <a:p>
          <a:endParaRPr lang="es-MX"/>
        </a:p>
      </dgm:t>
    </dgm:pt>
    <dgm:pt modelId="{C9F7AEC7-8A5F-4B43-B0C7-D1A1BF97822F}" type="sibTrans" cxnId="{BEEB7BB4-5B8D-4014-AEB9-BF8587C255BD}">
      <dgm:prSet/>
      <dgm:spPr/>
      <dgm:t>
        <a:bodyPr/>
        <a:lstStyle/>
        <a:p>
          <a:endParaRPr lang="es-MX"/>
        </a:p>
      </dgm:t>
    </dgm:pt>
    <dgm:pt modelId="{088D3B6C-E4CF-47C6-AB86-6FEEFA4CBA93}">
      <dgm:prSet phldrT="[Texto]"/>
      <dgm:spPr/>
      <dgm:t>
        <a:bodyPr/>
        <a:lstStyle/>
        <a:p>
          <a:r>
            <a:rPr lang="es-MX" b="1" i="1" dirty="0" err="1"/>
            <a:t>Say</a:t>
          </a:r>
          <a:r>
            <a:rPr lang="es-MX" b="1" i="1" dirty="0"/>
            <a:t> </a:t>
          </a:r>
          <a:r>
            <a:rPr lang="es-MX" b="1" i="1" dirty="0" err="1"/>
            <a:t>the</a:t>
          </a:r>
          <a:r>
            <a:rPr lang="es-MX" b="1" i="1" dirty="0"/>
            <a:t> </a:t>
          </a:r>
          <a:r>
            <a:rPr lang="es-MX" b="1" i="1" dirty="0" err="1"/>
            <a:t>name</a:t>
          </a:r>
          <a:r>
            <a:rPr lang="es-MX" b="1" i="1" dirty="0"/>
            <a:t> </a:t>
          </a:r>
          <a:r>
            <a:rPr lang="es-MX" b="1" i="1" dirty="0" err="1"/>
            <a:t>or</a:t>
          </a:r>
          <a:r>
            <a:rPr lang="es-MX" b="1" i="1" dirty="0"/>
            <a:t> </a:t>
          </a:r>
          <a:r>
            <a:rPr lang="es-MX" b="1" i="1" dirty="0" err="1"/>
            <a:t>topic</a:t>
          </a:r>
          <a:r>
            <a:rPr lang="es-MX" b="1" i="1" dirty="0"/>
            <a:t>.</a:t>
          </a:r>
        </a:p>
      </dgm:t>
    </dgm:pt>
    <dgm:pt modelId="{12DE821D-B9CF-42F0-B8E4-263105CFE596}" type="parTrans" cxnId="{2DF905E3-731E-4B01-8A1E-5C250651EEB2}">
      <dgm:prSet/>
      <dgm:spPr/>
      <dgm:t>
        <a:bodyPr/>
        <a:lstStyle/>
        <a:p>
          <a:endParaRPr lang="es-MX"/>
        </a:p>
      </dgm:t>
    </dgm:pt>
    <dgm:pt modelId="{8B52900B-180F-4497-AD14-320B8EC62063}" type="sibTrans" cxnId="{2DF905E3-731E-4B01-8A1E-5C250651EEB2}">
      <dgm:prSet/>
      <dgm:spPr/>
      <dgm:t>
        <a:bodyPr/>
        <a:lstStyle/>
        <a:p>
          <a:endParaRPr lang="es-MX"/>
        </a:p>
      </dgm:t>
    </dgm:pt>
    <dgm:pt modelId="{28A22F48-2D14-437C-9D8E-F78A0ECF4119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MX" dirty="0" err="1">
              <a:latin typeface="Amasis MT Pro Black" panose="02040A04050005020304" pitchFamily="18" charset="0"/>
            </a:rPr>
            <a:t>Briefly</a:t>
          </a:r>
          <a:r>
            <a:rPr lang="es-MX" dirty="0">
              <a:latin typeface="Amasis MT Pro Black" panose="02040A04050005020304" pitchFamily="18" charset="0"/>
            </a:rPr>
            <a:t> </a:t>
          </a:r>
          <a:r>
            <a:rPr lang="es-MX" dirty="0" err="1">
              <a:latin typeface="Amasis MT Pro Black" panose="02040A04050005020304" pitchFamily="18" charset="0"/>
            </a:rPr>
            <a:t>reviewing</a:t>
          </a:r>
          <a:r>
            <a:rPr lang="es-MX" dirty="0">
              <a:latin typeface="Amasis MT Pro Black" panose="02040A04050005020304" pitchFamily="18" charset="0"/>
            </a:rPr>
            <a:t> </a:t>
          </a:r>
          <a:r>
            <a:rPr lang="es-MX" dirty="0" err="1">
              <a:latin typeface="Amasis MT Pro Black" panose="02040A04050005020304" pitchFamily="18" charset="0"/>
            </a:rPr>
            <a:t>its</a:t>
          </a:r>
          <a:r>
            <a:rPr lang="es-MX" dirty="0">
              <a:latin typeface="Amasis MT Pro Black" panose="02040A04050005020304" pitchFamily="18" charset="0"/>
            </a:rPr>
            <a:t> </a:t>
          </a:r>
          <a:r>
            <a:rPr lang="es-MX" dirty="0" err="1">
              <a:latin typeface="Amasis MT Pro Black" panose="02040A04050005020304" pitchFamily="18" charset="0"/>
            </a:rPr>
            <a:t>components</a:t>
          </a:r>
          <a:r>
            <a:rPr lang="es-MX" dirty="0">
              <a:latin typeface="Amasis MT Pro Black" panose="02040A04050005020304" pitchFamily="18" charset="0"/>
            </a:rPr>
            <a:t>:</a:t>
          </a:r>
        </a:p>
      </dgm:t>
    </dgm:pt>
    <dgm:pt modelId="{BCA0B772-13BC-4FA0-A36C-A9C6A89B6611}" type="parTrans" cxnId="{75471865-9BE1-40D4-9C96-C7AC9370342C}">
      <dgm:prSet/>
      <dgm:spPr/>
      <dgm:t>
        <a:bodyPr/>
        <a:lstStyle/>
        <a:p>
          <a:endParaRPr lang="es-MX"/>
        </a:p>
      </dgm:t>
    </dgm:pt>
    <dgm:pt modelId="{E14A687C-0409-4B2C-80D6-66C563080B83}" type="sibTrans" cxnId="{75471865-9BE1-40D4-9C96-C7AC9370342C}">
      <dgm:prSet/>
      <dgm:spPr/>
      <dgm:t>
        <a:bodyPr/>
        <a:lstStyle/>
        <a:p>
          <a:endParaRPr lang="es-MX"/>
        </a:p>
      </dgm:t>
    </dgm:pt>
    <dgm:pt modelId="{7B5CA06E-2174-42E2-A14C-AF2C05CD0337}">
      <dgm:prSet phldrT="[Texto]"/>
      <dgm:spPr/>
      <dgm:t>
        <a:bodyPr/>
        <a:lstStyle/>
        <a:p>
          <a:r>
            <a:rPr lang="es-MX" b="1" i="1" dirty="0" err="1"/>
            <a:t>Explain</a:t>
          </a:r>
          <a:r>
            <a:rPr lang="es-MX" b="1" i="1" dirty="0"/>
            <a:t> </a:t>
          </a:r>
          <a:r>
            <a:rPr lang="es-MX" b="1" i="1" dirty="0" err="1"/>
            <a:t>the</a:t>
          </a:r>
          <a:r>
            <a:rPr lang="es-MX" b="1" i="1" dirty="0"/>
            <a:t> </a:t>
          </a:r>
          <a:r>
            <a:rPr lang="es-MX" b="1" i="1" dirty="0" err="1"/>
            <a:t>main</a:t>
          </a:r>
          <a:r>
            <a:rPr lang="es-MX" b="1" i="1" dirty="0"/>
            <a:t> </a:t>
          </a:r>
          <a:r>
            <a:rPr lang="es-MX" b="1" i="1" dirty="0" err="1"/>
            <a:t>elements</a:t>
          </a:r>
          <a:r>
            <a:rPr lang="es-MX" b="1" i="1" dirty="0"/>
            <a:t> </a:t>
          </a:r>
          <a:r>
            <a:rPr lang="es-MX" b="1" i="1" dirty="0" err="1"/>
            <a:t>related</a:t>
          </a:r>
          <a:r>
            <a:rPr lang="es-MX" b="1" i="1" dirty="0"/>
            <a:t> </a:t>
          </a:r>
          <a:r>
            <a:rPr lang="es-MX" b="1" i="1" dirty="0" err="1"/>
            <a:t>to</a:t>
          </a:r>
          <a:r>
            <a:rPr lang="es-MX" b="1" i="1" dirty="0"/>
            <a:t> </a:t>
          </a:r>
          <a:r>
            <a:rPr lang="es-MX" b="1" i="1" dirty="0" err="1"/>
            <a:t>the</a:t>
          </a:r>
          <a:r>
            <a:rPr lang="es-MX" b="1" i="1" dirty="0"/>
            <a:t> </a:t>
          </a:r>
          <a:r>
            <a:rPr lang="es-MX" b="1" i="1" dirty="0" err="1"/>
            <a:t>point</a:t>
          </a:r>
          <a:r>
            <a:rPr lang="es-MX" b="1" i="1" dirty="0"/>
            <a:t> </a:t>
          </a:r>
          <a:r>
            <a:rPr lang="es-MX" b="1" i="1" dirty="0" err="1"/>
            <a:t>you</a:t>
          </a:r>
          <a:r>
            <a:rPr lang="es-MX" b="1" i="1" dirty="0"/>
            <a:t> </a:t>
          </a:r>
          <a:r>
            <a:rPr lang="es-MX" b="1" i="1" dirty="0" err="1"/>
            <a:t>want</a:t>
          </a:r>
          <a:r>
            <a:rPr lang="es-MX" b="1" i="1" dirty="0"/>
            <a:t> </a:t>
          </a:r>
          <a:r>
            <a:rPr lang="es-MX" b="1" i="1" dirty="0" err="1"/>
            <a:t>to</a:t>
          </a:r>
          <a:r>
            <a:rPr lang="es-MX" b="1" i="1" dirty="0"/>
            <a:t> </a:t>
          </a:r>
          <a:r>
            <a:rPr lang="es-MX" b="1" i="1" dirty="0" err="1"/>
            <a:t>make</a:t>
          </a:r>
          <a:r>
            <a:rPr lang="es-MX" b="1" i="1" dirty="0"/>
            <a:t>.</a:t>
          </a:r>
        </a:p>
        <a:p>
          <a:r>
            <a:rPr lang="es-MX" b="1" i="1" dirty="0" err="1"/>
            <a:t>Don’t</a:t>
          </a:r>
          <a:r>
            <a:rPr lang="es-MX" b="1" i="1" dirty="0"/>
            <a:t> </a:t>
          </a:r>
          <a:r>
            <a:rPr lang="es-MX" b="1" i="1" dirty="0" err="1"/>
            <a:t>need</a:t>
          </a:r>
          <a:r>
            <a:rPr lang="es-MX" b="1" i="1" dirty="0"/>
            <a:t> </a:t>
          </a:r>
          <a:r>
            <a:rPr lang="es-MX" b="1" i="1" dirty="0" err="1"/>
            <a:t>to</a:t>
          </a:r>
          <a:r>
            <a:rPr lang="es-MX" b="1" i="1" dirty="0"/>
            <a:t> </a:t>
          </a:r>
          <a:r>
            <a:rPr lang="es-MX" b="1" i="1" dirty="0" err="1"/>
            <a:t>explain</a:t>
          </a:r>
          <a:r>
            <a:rPr lang="es-MX" b="1" i="1" dirty="0"/>
            <a:t> </a:t>
          </a:r>
          <a:r>
            <a:rPr lang="es-MX" b="1" i="1" dirty="0" err="1"/>
            <a:t>every</a:t>
          </a:r>
          <a:r>
            <a:rPr lang="es-MX" b="1" i="1" dirty="0"/>
            <a:t> </a:t>
          </a:r>
          <a:r>
            <a:rPr lang="es-MX" b="1" i="1" dirty="0" err="1"/>
            <a:t>detail</a:t>
          </a:r>
          <a:r>
            <a:rPr lang="es-MX" b="1" i="1" dirty="0"/>
            <a:t>.</a:t>
          </a:r>
        </a:p>
      </dgm:t>
    </dgm:pt>
    <dgm:pt modelId="{F68FC1D6-1AB9-497D-A4F2-81AFF9FBE930}" type="parTrans" cxnId="{89CD8BBD-0794-4AB6-9F6A-E20D8798C300}">
      <dgm:prSet/>
      <dgm:spPr/>
      <dgm:t>
        <a:bodyPr/>
        <a:lstStyle/>
        <a:p>
          <a:endParaRPr lang="es-MX"/>
        </a:p>
      </dgm:t>
    </dgm:pt>
    <dgm:pt modelId="{E09BA755-A310-4BA9-89A3-35E749CE2F76}" type="sibTrans" cxnId="{89CD8BBD-0794-4AB6-9F6A-E20D8798C300}">
      <dgm:prSet/>
      <dgm:spPr/>
      <dgm:t>
        <a:bodyPr/>
        <a:lstStyle/>
        <a:p>
          <a:endParaRPr lang="es-MX"/>
        </a:p>
      </dgm:t>
    </dgm:pt>
    <dgm:pt modelId="{9C14668F-4F5E-482E-A312-DC8F195F86CF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dirty="0" err="1">
              <a:latin typeface="Amasis MT Pro Black" panose="02040A04050005020304" pitchFamily="18" charset="0"/>
            </a:rPr>
            <a:t>Making</a:t>
          </a:r>
          <a:r>
            <a:rPr lang="es-MX" b="1" dirty="0">
              <a:latin typeface="Amasis MT Pro Black" panose="02040A04050005020304" pitchFamily="18" charset="0"/>
            </a:rPr>
            <a:t> </a:t>
          </a:r>
          <a:r>
            <a:rPr lang="es-MX" b="1" dirty="0" err="1">
              <a:latin typeface="Amasis MT Pro Black" panose="02040A04050005020304" pitchFamily="18" charset="0"/>
            </a:rPr>
            <a:t>your</a:t>
          </a:r>
          <a:r>
            <a:rPr lang="es-MX" b="1" dirty="0">
              <a:latin typeface="Amasis MT Pro Black" panose="02040A04050005020304" pitchFamily="18" charset="0"/>
            </a:rPr>
            <a:t> </a:t>
          </a:r>
          <a:r>
            <a:rPr lang="es-MX" b="1" dirty="0" err="1">
              <a:latin typeface="Amasis MT Pro Black" panose="02040A04050005020304" pitchFamily="18" charset="0"/>
            </a:rPr>
            <a:t>point</a:t>
          </a:r>
          <a:r>
            <a:rPr lang="es-MX" b="1" dirty="0">
              <a:latin typeface="Amasis MT Pro Black" panose="02040A04050005020304" pitchFamily="18" charset="0"/>
            </a:rPr>
            <a:t>:</a:t>
          </a:r>
        </a:p>
      </dgm:t>
    </dgm:pt>
    <dgm:pt modelId="{82C142D9-8BF3-409E-9D11-2A670EA4DDE8}" type="parTrans" cxnId="{E7D143A0-1CD1-44E3-BDF8-6934E3AEADAC}">
      <dgm:prSet/>
      <dgm:spPr/>
      <dgm:t>
        <a:bodyPr/>
        <a:lstStyle/>
        <a:p>
          <a:endParaRPr lang="es-MX"/>
        </a:p>
      </dgm:t>
    </dgm:pt>
    <dgm:pt modelId="{0DA955AA-0E7B-4A63-8DCB-A4666773B584}" type="sibTrans" cxnId="{E7D143A0-1CD1-44E3-BDF8-6934E3AEADAC}">
      <dgm:prSet/>
      <dgm:spPr/>
      <dgm:t>
        <a:bodyPr/>
        <a:lstStyle/>
        <a:p>
          <a:endParaRPr lang="es-MX"/>
        </a:p>
      </dgm:t>
    </dgm:pt>
    <dgm:pt modelId="{CCFDA7C6-8050-41CA-89A6-8EC81E194731}">
      <dgm:prSet phldrT="[Texto]"/>
      <dgm:spPr/>
      <dgm:t>
        <a:bodyPr/>
        <a:lstStyle/>
        <a:p>
          <a:r>
            <a:rPr lang="es-MX" b="1" i="1" dirty="0"/>
            <a:t>In </a:t>
          </a:r>
          <a:r>
            <a:rPr lang="es-MX" b="1" i="1" dirty="0" err="1"/>
            <a:t>relation</a:t>
          </a:r>
          <a:r>
            <a:rPr lang="es-MX" b="1" i="1" dirty="0"/>
            <a:t> </a:t>
          </a:r>
          <a:r>
            <a:rPr lang="es-MX" b="1" i="1" dirty="0" err="1"/>
            <a:t>to</a:t>
          </a:r>
          <a:r>
            <a:rPr lang="es-MX" b="1" i="1" dirty="0"/>
            <a:t> </a:t>
          </a:r>
          <a:r>
            <a:rPr lang="es-MX" b="1" i="1" dirty="0" err="1"/>
            <a:t>your</a:t>
          </a:r>
          <a:r>
            <a:rPr lang="es-MX" b="1" i="1" dirty="0"/>
            <a:t> </a:t>
          </a:r>
          <a:r>
            <a:rPr lang="es-MX" b="1" i="1" dirty="0" err="1"/>
            <a:t>presentation</a:t>
          </a:r>
          <a:r>
            <a:rPr lang="es-MX" b="1" i="1" dirty="0"/>
            <a:t>, </a:t>
          </a:r>
          <a:r>
            <a:rPr lang="es-MX" b="1" i="1" dirty="0" err="1"/>
            <a:t>say</a:t>
          </a:r>
          <a:r>
            <a:rPr lang="es-MX" b="1" i="1" dirty="0"/>
            <a:t> </a:t>
          </a:r>
          <a:r>
            <a:rPr lang="es-MX" b="1" i="1" dirty="0" err="1"/>
            <a:t>what</a:t>
          </a:r>
          <a:r>
            <a:rPr lang="es-MX" b="1" i="1" dirty="0"/>
            <a:t> </a:t>
          </a:r>
          <a:r>
            <a:rPr lang="es-MX" b="1" i="1" dirty="0" err="1"/>
            <a:t>we</a:t>
          </a:r>
          <a:r>
            <a:rPr lang="es-MX" b="1" i="1" dirty="0"/>
            <a:t> can </a:t>
          </a:r>
          <a:r>
            <a:rPr lang="es-MX" b="1" i="1" dirty="0" err="1"/>
            <a:t>conclude</a:t>
          </a:r>
          <a:r>
            <a:rPr lang="es-MX" b="1" i="1" dirty="0"/>
            <a:t> </a:t>
          </a:r>
          <a:r>
            <a:rPr lang="es-MX" b="1" i="1" dirty="0" err="1"/>
            <a:t>from</a:t>
          </a:r>
          <a:r>
            <a:rPr lang="es-MX" b="1" i="1" dirty="0"/>
            <a:t> </a:t>
          </a:r>
          <a:r>
            <a:rPr lang="es-MX" b="1" i="1" dirty="0" err="1"/>
            <a:t>the</a:t>
          </a:r>
          <a:r>
            <a:rPr lang="es-MX" b="1" i="1" dirty="0"/>
            <a:t> </a:t>
          </a:r>
          <a:r>
            <a:rPr lang="es-MX" b="1" i="1" dirty="0" err="1"/>
            <a:t>information</a:t>
          </a:r>
          <a:r>
            <a:rPr lang="es-MX" b="1" i="1" dirty="0"/>
            <a:t> </a:t>
          </a:r>
          <a:r>
            <a:rPr lang="es-MX" b="1" i="1" dirty="0" err="1"/>
            <a:t>you</a:t>
          </a:r>
          <a:r>
            <a:rPr lang="es-MX" b="1" i="1" dirty="0"/>
            <a:t> </a:t>
          </a:r>
          <a:r>
            <a:rPr lang="es-MX" b="1" i="1" dirty="0" err="1"/>
            <a:t>selected</a:t>
          </a:r>
          <a:r>
            <a:rPr lang="es-MX" b="1" i="1" dirty="0"/>
            <a:t> </a:t>
          </a:r>
          <a:r>
            <a:rPr lang="es-MX" b="1" i="1" dirty="0" err="1"/>
            <a:t>from</a:t>
          </a:r>
          <a:r>
            <a:rPr lang="es-MX" b="1" i="1" dirty="0"/>
            <a:t> </a:t>
          </a:r>
          <a:r>
            <a:rPr lang="es-MX" b="1" i="1" dirty="0" err="1"/>
            <a:t>the</a:t>
          </a:r>
          <a:r>
            <a:rPr lang="es-MX" b="1" i="1" dirty="0"/>
            <a:t> </a:t>
          </a:r>
          <a:r>
            <a:rPr lang="es-MX" b="1" i="1" dirty="0" err="1"/>
            <a:t>aid</a:t>
          </a:r>
          <a:r>
            <a:rPr lang="es-MX" b="1" i="1" dirty="0"/>
            <a:t>.</a:t>
          </a:r>
        </a:p>
      </dgm:t>
    </dgm:pt>
    <dgm:pt modelId="{113ECD61-A009-4F11-BAD3-8D4A63B2BDEB}" type="parTrans" cxnId="{4B29D49A-F795-474C-8973-443680AEECB7}">
      <dgm:prSet/>
      <dgm:spPr/>
      <dgm:t>
        <a:bodyPr/>
        <a:lstStyle/>
        <a:p>
          <a:endParaRPr lang="es-MX"/>
        </a:p>
      </dgm:t>
    </dgm:pt>
    <dgm:pt modelId="{C85B9FBD-63EA-4868-AF6D-C86CEC4B6A5A}" type="sibTrans" cxnId="{4B29D49A-F795-474C-8973-443680AEECB7}">
      <dgm:prSet/>
      <dgm:spPr/>
      <dgm:t>
        <a:bodyPr/>
        <a:lstStyle/>
        <a:p>
          <a:endParaRPr lang="es-MX"/>
        </a:p>
      </dgm:t>
    </dgm:pt>
    <dgm:pt modelId="{A6AADE4D-E5D7-437B-8BD5-746A85D50616}">
      <dgm:prSet phldrT="[Texto]"/>
      <dgm:spPr/>
      <dgm:t>
        <a:bodyPr/>
        <a:lstStyle/>
        <a:p>
          <a:r>
            <a:rPr lang="es-MX" b="1" i="1" dirty="0" err="1"/>
            <a:t>The</a:t>
          </a:r>
          <a:r>
            <a:rPr lang="es-MX" b="1" i="1" dirty="0"/>
            <a:t> </a:t>
          </a:r>
          <a:r>
            <a:rPr lang="es-MX" b="1" i="1" dirty="0" err="1"/>
            <a:t>type</a:t>
          </a:r>
          <a:r>
            <a:rPr lang="es-MX" b="1" i="1" dirty="0"/>
            <a:t> </a:t>
          </a:r>
          <a:r>
            <a:rPr lang="es-MX" b="1" i="1" dirty="0" err="1"/>
            <a:t>of</a:t>
          </a:r>
          <a:r>
            <a:rPr lang="es-MX" b="1" i="1" dirty="0"/>
            <a:t> </a:t>
          </a:r>
          <a:r>
            <a:rPr lang="es-MX" b="1" i="1" dirty="0" err="1"/>
            <a:t>aid</a:t>
          </a:r>
          <a:r>
            <a:rPr lang="es-MX" b="1" i="1" dirty="0"/>
            <a:t>.</a:t>
          </a:r>
        </a:p>
      </dgm:t>
    </dgm:pt>
    <dgm:pt modelId="{E175B9E3-2A0B-4CB4-BAFC-0F086560EC75}" type="parTrans" cxnId="{44D57C88-7A2E-47DA-B8F0-AF147FEC0E11}">
      <dgm:prSet/>
      <dgm:spPr/>
      <dgm:t>
        <a:bodyPr/>
        <a:lstStyle/>
        <a:p>
          <a:endParaRPr lang="es-MX"/>
        </a:p>
      </dgm:t>
    </dgm:pt>
    <dgm:pt modelId="{97FE3215-A6EE-45B3-B984-BC1169EB9596}" type="sibTrans" cxnId="{44D57C88-7A2E-47DA-B8F0-AF147FEC0E11}">
      <dgm:prSet/>
      <dgm:spPr/>
      <dgm:t>
        <a:bodyPr/>
        <a:lstStyle/>
        <a:p>
          <a:endParaRPr lang="es-MX"/>
        </a:p>
      </dgm:t>
    </dgm:pt>
    <dgm:pt modelId="{8F8ED4C1-4294-474F-8C82-A894FA8A4873}" type="pres">
      <dgm:prSet presAssocID="{3C836DC0-6344-4131-B441-3A55DFE634C2}" presName="Name0" presStyleCnt="0">
        <dgm:presLayoutVars>
          <dgm:dir/>
          <dgm:animLvl val="lvl"/>
          <dgm:resizeHandles val="exact"/>
        </dgm:presLayoutVars>
      </dgm:prSet>
      <dgm:spPr/>
    </dgm:pt>
    <dgm:pt modelId="{B76D0D66-BD65-41EE-9C48-13ABFEE66A1A}" type="pres">
      <dgm:prSet presAssocID="{927CCEEA-213A-487C-9CAE-CB4EA078012E}" presName="compositeNode" presStyleCnt="0">
        <dgm:presLayoutVars>
          <dgm:bulletEnabled val="1"/>
        </dgm:presLayoutVars>
      </dgm:prSet>
      <dgm:spPr/>
    </dgm:pt>
    <dgm:pt modelId="{12C532B6-EA4F-43DB-86FD-513B9380304D}" type="pres">
      <dgm:prSet presAssocID="{927CCEEA-213A-487C-9CAE-CB4EA078012E}" presName="bgRect" presStyleLbl="node1" presStyleIdx="0" presStyleCnt="3" custScaleY="115733" custLinFactNeighborY="3098"/>
      <dgm:spPr/>
    </dgm:pt>
    <dgm:pt modelId="{5C21880A-1A7E-4C12-AE1F-D57147291A4A}" type="pres">
      <dgm:prSet presAssocID="{927CCEEA-213A-487C-9CAE-CB4EA078012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CC132AB-1EE9-403B-BD83-35C9FE417786}" type="pres">
      <dgm:prSet presAssocID="{927CCEEA-213A-487C-9CAE-CB4EA078012E}" presName="childNode" presStyleLbl="node1" presStyleIdx="0" presStyleCnt="3">
        <dgm:presLayoutVars>
          <dgm:bulletEnabled val="1"/>
        </dgm:presLayoutVars>
      </dgm:prSet>
      <dgm:spPr/>
    </dgm:pt>
    <dgm:pt modelId="{6C7050A8-CB46-4AD6-932A-82C350198868}" type="pres">
      <dgm:prSet presAssocID="{C9F7AEC7-8A5F-4B43-B0C7-D1A1BF97822F}" presName="hSp" presStyleCnt="0"/>
      <dgm:spPr/>
    </dgm:pt>
    <dgm:pt modelId="{D43DDEBC-DFCE-48A0-978B-2DD344B6DACF}" type="pres">
      <dgm:prSet presAssocID="{C9F7AEC7-8A5F-4B43-B0C7-D1A1BF97822F}" presName="vProcSp" presStyleCnt="0"/>
      <dgm:spPr/>
    </dgm:pt>
    <dgm:pt modelId="{0C5DA26D-FCF6-4635-B805-81A130814EBA}" type="pres">
      <dgm:prSet presAssocID="{C9F7AEC7-8A5F-4B43-B0C7-D1A1BF97822F}" presName="vSp1" presStyleCnt="0"/>
      <dgm:spPr/>
    </dgm:pt>
    <dgm:pt modelId="{D4FEA934-69B0-42AC-9E09-8A66ADBCC97D}" type="pres">
      <dgm:prSet presAssocID="{C9F7AEC7-8A5F-4B43-B0C7-D1A1BF97822F}" presName="simulatedConn" presStyleLbl="solidFgAcc1" presStyleIdx="0" presStyleCnt="2"/>
      <dgm:spPr/>
    </dgm:pt>
    <dgm:pt modelId="{371ACEFD-CE2F-426F-955E-734BD328EE08}" type="pres">
      <dgm:prSet presAssocID="{C9F7AEC7-8A5F-4B43-B0C7-D1A1BF97822F}" presName="vSp2" presStyleCnt="0"/>
      <dgm:spPr/>
    </dgm:pt>
    <dgm:pt modelId="{3D7DF129-1A6F-44B3-BA78-A37E2049287F}" type="pres">
      <dgm:prSet presAssocID="{C9F7AEC7-8A5F-4B43-B0C7-D1A1BF97822F}" presName="sibTrans" presStyleCnt="0"/>
      <dgm:spPr/>
    </dgm:pt>
    <dgm:pt modelId="{47DE743A-458E-4CF3-86E9-23A9F1CB9583}" type="pres">
      <dgm:prSet presAssocID="{28A22F48-2D14-437C-9D8E-F78A0ECF4119}" presName="compositeNode" presStyleCnt="0">
        <dgm:presLayoutVars>
          <dgm:bulletEnabled val="1"/>
        </dgm:presLayoutVars>
      </dgm:prSet>
      <dgm:spPr/>
    </dgm:pt>
    <dgm:pt modelId="{36660EA1-15C9-428D-8F37-5E2D65748502}" type="pres">
      <dgm:prSet presAssocID="{28A22F48-2D14-437C-9D8E-F78A0ECF4119}" presName="bgRect" presStyleLbl="node1" presStyleIdx="1" presStyleCnt="3" custScaleY="115969" custLinFactNeighborY="2752"/>
      <dgm:spPr/>
    </dgm:pt>
    <dgm:pt modelId="{F22E64FF-5D0D-44A1-B165-12EB8873BB17}" type="pres">
      <dgm:prSet presAssocID="{28A22F48-2D14-437C-9D8E-F78A0ECF411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0A5EA07-0361-4CE4-92FA-A0B60E9F29B2}" type="pres">
      <dgm:prSet presAssocID="{28A22F48-2D14-437C-9D8E-F78A0ECF4119}" presName="childNode" presStyleLbl="node1" presStyleIdx="1" presStyleCnt="3">
        <dgm:presLayoutVars>
          <dgm:bulletEnabled val="1"/>
        </dgm:presLayoutVars>
      </dgm:prSet>
      <dgm:spPr/>
    </dgm:pt>
    <dgm:pt modelId="{55451B3B-9363-483B-9FE3-A797F208153F}" type="pres">
      <dgm:prSet presAssocID="{E14A687C-0409-4B2C-80D6-66C563080B83}" presName="hSp" presStyleCnt="0"/>
      <dgm:spPr/>
    </dgm:pt>
    <dgm:pt modelId="{792B8A3D-668D-43AC-9CF8-F841448E8F13}" type="pres">
      <dgm:prSet presAssocID="{E14A687C-0409-4B2C-80D6-66C563080B83}" presName="vProcSp" presStyleCnt="0"/>
      <dgm:spPr/>
    </dgm:pt>
    <dgm:pt modelId="{D6C9B96B-BD20-4465-8938-5E1BC00072B2}" type="pres">
      <dgm:prSet presAssocID="{E14A687C-0409-4B2C-80D6-66C563080B83}" presName="vSp1" presStyleCnt="0"/>
      <dgm:spPr/>
    </dgm:pt>
    <dgm:pt modelId="{5D286E79-25EB-4498-8464-A357CD363A6C}" type="pres">
      <dgm:prSet presAssocID="{E14A687C-0409-4B2C-80D6-66C563080B83}" presName="simulatedConn" presStyleLbl="solidFgAcc1" presStyleIdx="1" presStyleCnt="2"/>
      <dgm:spPr/>
    </dgm:pt>
    <dgm:pt modelId="{D318D886-4FB8-4544-87A2-3D1CFD5C0343}" type="pres">
      <dgm:prSet presAssocID="{E14A687C-0409-4B2C-80D6-66C563080B83}" presName="vSp2" presStyleCnt="0"/>
      <dgm:spPr/>
    </dgm:pt>
    <dgm:pt modelId="{28480D1D-A6B3-40D4-80F0-C9C66F0B9F20}" type="pres">
      <dgm:prSet presAssocID="{E14A687C-0409-4B2C-80D6-66C563080B83}" presName="sibTrans" presStyleCnt="0"/>
      <dgm:spPr/>
    </dgm:pt>
    <dgm:pt modelId="{498E7771-6DA9-4806-B70F-A9F06D5BEB79}" type="pres">
      <dgm:prSet presAssocID="{9C14668F-4F5E-482E-A312-DC8F195F86CF}" presName="compositeNode" presStyleCnt="0">
        <dgm:presLayoutVars>
          <dgm:bulletEnabled val="1"/>
        </dgm:presLayoutVars>
      </dgm:prSet>
      <dgm:spPr/>
    </dgm:pt>
    <dgm:pt modelId="{0F08B6DD-999F-467A-9160-C73DE9B215F9}" type="pres">
      <dgm:prSet presAssocID="{9C14668F-4F5E-482E-A312-DC8F195F86CF}" presName="bgRect" presStyleLbl="node1" presStyleIdx="2" presStyleCnt="3" custScaleY="116658" custLinFactNeighborY="2408"/>
      <dgm:spPr/>
    </dgm:pt>
    <dgm:pt modelId="{D03F3FB2-06A7-43AF-9F6C-72A22800A999}" type="pres">
      <dgm:prSet presAssocID="{9C14668F-4F5E-482E-A312-DC8F195F86CF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3FC1ECB-1952-47B1-9222-A7CE418DE1B8}" type="pres">
      <dgm:prSet presAssocID="{9C14668F-4F5E-482E-A312-DC8F195F86C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39E590E-4752-413C-97E3-48641DB0623A}" type="presOf" srcId="{9C14668F-4F5E-482E-A312-DC8F195F86CF}" destId="{D03F3FB2-06A7-43AF-9F6C-72A22800A999}" srcOrd="1" destOrd="0" presId="urn:microsoft.com/office/officeart/2005/8/layout/hProcess7"/>
    <dgm:cxn modelId="{0E9EDE11-603E-4CA0-A48F-26D1D13EACFD}" type="presOf" srcId="{28A22F48-2D14-437C-9D8E-F78A0ECF4119}" destId="{36660EA1-15C9-428D-8F37-5E2D65748502}" srcOrd="0" destOrd="0" presId="urn:microsoft.com/office/officeart/2005/8/layout/hProcess7"/>
    <dgm:cxn modelId="{2305E82E-C882-4677-B134-31B6CBFA4AD6}" type="presOf" srcId="{A6AADE4D-E5D7-437B-8BD5-746A85D50616}" destId="{9CC132AB-1EE9-403B-BD83-35C9FE417786}" srcOrd="0" destOrd="1" presId="urn:microsoft.com/office/officeart/2005/8/layout/hProcess7"/>
    <dgm:cxn modelId="{75471865-9BE1-40D4-9C96-C7AC9370342C}" srcId="{3C836DC0-6344-4131-B441-3A55DFE634C2}" destId="{28A22F48-2D14-437C-9D8E-F78A0ECF4119}" srcOrd="1" destOrd="0" parTransId="{BCA0B772-13BC-4FA0-A36C-A9C6A89B6611}" sibTransId="{E14A687C-0409-4B2C-80D6-66C563080B83}"/>
    <dgm:cxn modelId="{BDF38378-EC02-47B6-AC9B-EBBFCDABACE5}" type="presOf" srcId="{9C14668F-4F5E-482E-A312-DC8F195F86CF}" destId="{0F08B6DD-999F-467A-9160-C73DE9B215F9}" srcOrd="0" destOrd="0" presId="urn:microsoft.com/office/officeart/2005/8/layout/hProcess7"/>
    <dgm:cxn modelId="{B24EDF58-69EA-4A72-821A-FCBC5B3696E6}" type="presOf" srcId="{CCFDA7C6-8050-41CA-89A6-8EC81E194731}" destId="{93FC1ECB-1952-47B1-9222-A7CE418DE1B8}" srcOrd="0" destOrd="0" presId="urn:microsoft.com/office/officeart/2005/8/layout/hProcess7"/>
    <dgm:cxn modelId="{44D57C88-7A2E-47DA-B8F0-AF147FEC0E11}" srcId="{927CCEEA-213A-487C-9CAE-CB4EA078012E}" destId="{A6AADE4D-E5D7-437B-8BD5-746A85D50616}" srcOrd="1" destOrd="0" parTransId="{E175B9E3-2A0B-4CB4-BAFC-0F086560EC75}" sibTransId="{97FE3215-A6EE-45B3-B984-BC1169EB9596}"/>
    <dgm:cxn modelId="{8CCE158E-B90C-4EDA-A519-7EBE090AC3E8}" type="presOf" srcId="{927CCEEA-213A-487C-9CAE-CB4EA078012E}" destId="{5C21880A-1A7E-4C12-AE1F-D57147291A4A}" srcOrd="1" destOrd="0" presId="urn:microsoft.com/office/officeart/2005/8/layout/hProcess7"/>
    <dgm:cxn modelId="{D87FCD90-BEDA-4990-B952-FA84F65CFB96}" type="presOf" srcId="{28A22F48-2D14-437C-9D8E-F78A0ECF4119}" destId="{F22E64FF-5D0D-44A1-B165-12EB8873BB17}" srcOrd="1" destOrd="0" presId="urn:microsoft.com/office/officeart/2005/8/layout/hProcess7"/>
    <dgm:cxn modelId="{64F2CA92-59B1-43AF-AAA2-12BDC3F2F8B5}" type="presOf" srcId="{3C836DC0-6344-4131-B441-3A55DFE634C2}" destId="{8F8ED4C1-4294-474F-8C82-A894FA8A4873}" srcOrd="0" destOrd="0" presId="urn:microsoft.com/office/officeart/2005/8/layout/hProcess7"/>
    <dgm:cxn modelId="{4B29D49A-F795-474C-8973-443680AEECB7}" srcId="{9C14668F-4F5E-482E-A312-DC8F195F86CF}" destId="{CCFDA7C6-8050-41CA-89A6-8EC81E194731}" srcOrd="0" destOrd="0" parTransId="{113ECD61-A009-4F11-BAD3-8D4A63B2BDEB}" sibTransId="{C85B9FBD-63EA-4868-AF6D-C86CEC4B6A5A}"/>
    <dgm:cxn modelId="{E7D143A0-1CD1-44E3-BDF8-6934E3AEADAC}" srcId="{3C836DC0-6344-4131-B441-3A55DFE634C2}" destId="{9C14668F-4F5E-482E-A312-DC8F195F86CF}" srcOrd="2" destOrd="0" parTransId="{82C142D9-8BF3-409E-9D11-2A670EA4DDE8}" sibTransId="{0DA955AA-0E7B-4A63-8DCB-A4666773B584}"/>
    <dgm:cxn modelId="{BEEB7BB4-5B8D-4014-AEB9-BF8587C255BD}" srcId="{3C836DC0-6344-4131-B441-3A55DFE634C2}" destId="{927CCEEA-213A-487C-9CAE-CB4EA078012E}" srcOrd="0" destOrd="0" parTransId="{33400A0D-5704-4850-848A-7FDF5B4AEF44}" sibTransId="{C9F7AEC7-8A5F-4B43-B0C7-D1A1BF97822F}"/>
    <dgm:cxn modelId="{83FFDAB4-9774-40E3-8062-A921025D2079}" type="presOf" srcId="{088D3B6C-E4CF-47C6-AB86-6FEEFA4CBA93}" destId="{9CC132AB-1EE9-403B-BD83-35C9FE417786}" srcOrd="0" destOrd="0" presId="urn:microsoft.com/office/officeart/2005/8/layout/hProcess7"/>
    <dgm:cxn modelId="{89CD8BBD-0794-4AB6-9F6A-E20D8798C300}" srcId="{28A22F48-2D14-437C-9D8E-F78A0ECF4119}" destId="{7B5CA06E-2174-42E2-A14C-AF2C05CD0337}" srcOrd="0" destOrd="0" parTransId="{F68FC1D6-1AB9-497D-A4F2-81AFF9FBE930}" sibTransId="{E09BA755-A310-4BA9-89A3-35E749CE2F76}"/>
    <dgm:cxn modelId="{54160AD5-6C9A-4872-A3D9-293CA6160E04}" type="presOf" srcId="{7B5CA06E-2174-42E2-A14C-AF2C05CD0337}" destId="{E0A5EA07-0361-4CE4-92FA-A0B60E9F29B2}" srcOrd="0" destOrd="0" presId="urn:microsoft.com/office/officeart/2005/8/layout/hProcess7"/>
    <dgm:cxn modelId="{2DF905E3-731E-4B01-8A1E-5C250651EEB2}" srcId="{927CCEEA-213A-487C-9CAE-CB4EA078012E}" destId="{088D3B6C-E4CF-47C6-AB86-6FEEFA4CBA93}" srcOrd="0" destOrd="0" parTransId="{12DE821D-B9CF-42F0-B8E4-263105CFE596}" sibTransId="{8B52900B-180F-4497-AD14-320B8EC62063}"/>
    <dgm:cxn modelId="{FA19D7F6-1904-4B00-91BD-58EC52A036CB}" type="presOf" srcId="{927CCEEA-213A-487C-9CAE-CB4EA078012E}" destId="{12C532B6-EA4F-43DB-86FD-513B9380304D}" srcOrd="0" destOrd="0" presId="urn:microsoft.com/office/officeart/2005/8/layout/hProcess7"/>
    <dgm:cxn modelId="{BCFE4423-81C6-4D3E-9068-A485AC3B1E4F}" type="presParOf" srcId="{8F8ED4C1-4294-474F-8C82-A894FA8A4873}" destId="{B76D0D66-BD65-41EE-9C48-13ABFEE66A1A}" srcOrd="0" destOrd="0" presId="urn:microsoft.com/office/officeart/2005/8/layout/hProcess7"/>
    <dgm:cxn modelId="{0FC5FCBD-2708-40CB-8F45-1DB92D7E0472}" type="presParOf" srcId="{B76D0D66-BD65-41EE-9C48-13ABFEE66A1A}" destId="{12C532B6-EA4F-43DB-86FD-513B9380304D}" srcOrd="0" destOrd="0" presId="urn:microsoft.com/office/officeart/2005/8/layout/hProcess7"/>
    <dgm:cxn modelId="{FC79972C-C03B-45FD-8EEF-AB8E6094DD84}" type="presParOf" srcId="{B76D0D66-BD65-41EE-9C48-13ABFEE66A1A}" destId="{5C21880A-1A7E-4C12-AE1F-D57147291A4A}" srcOrd="1" destOrd="0" presId="urn:microsoft.com/office/officeart/2005/8/layout/hProcess7"/>
    <dgm:cxn modelId="{C98D8153-AA3A-414D-BF5A-063FAD874547}" type="presParOf" srcId="{B76D0D66-BD65-41EE-9C48-13ABFEE66A1A}" destId="{9CC132AB-1EE9-403B-BD83-35C9FE417786}" srcOrd="2" destOrd="0" presId="urn:microsoft.com/office/officeart/2005/8/layout/hProcess7"/>
    <dgm:cxn modelId="{9B0A8EB5-208B-4E85-B2CA-E9EB4E6CE728}" type="presParOf" srcId="{8F8ED4C1-4294-474F-8C82-A894FA8A4873}" destId="{6C7050A8-CB46-4AD6-932A-82C350198868}" srcOrd="1" destOrd="0" presId="urn:microsoft.com/office/officeart/2005/8/layout/hProcess7"/>
    <dgm:cxn modelId="{511E028C-A58A-4E38-B621-C3F186A6E26D}" type="presParOf" srcId="{8F8ED4C1-4294-474F-8C82-A894FA8A4873}" destId="{D43DDEBC-DFCE-48A0-978B-2DD344B6DACF}" srcOrd="2" destOrd="0" presId="urn:microsoft.com/office/officeart/2005/8/layout/hProcess7"/>
    <dgm:cxn modelId="{2FEC58A8-8C72-44FB-956D-25D7CB941FAE}" type="presParOf" srcId="{D43DDEBC-DFCE-48A0-978B-2DD344B6DACF}" destId="{0C5DA26D-FCF6-4635-B805-81A130814EBA}" srcOrd="0" destOrd="0" presId="urn:microsoft.com/office/officeart/2005/8/layout/hProcess7"/>
    <dgm:cxn modelId="{29DE6EB6-7141-412B-8EC7-0B622CC16A7E}" type="presParOf" srcId="{D43DDEBC-DFCE-48A0-978B-2DD344B6DACF}" destId="{D4FEA934-69B0-42AC-9E09-8A66ADBCC97D}" srcOrd="1" destOrd="0" presId="urn:microsoft.com/office/officeart/2005/8/layout/hProcess7"/>
    <dgm:cxn modelId="{444D64A9-28FE-44D3-97EE-1B1E585D8D39}" type="presParOf" srcId="{D43DDEBC-DFCE-48A0-978B-2DD344B6DACF}" destId="{371ACEFD-CE2F-426F-955E-734BD328EE08}" srcOrd="2" destOrd="0" presId="urn:microsoft.com/office/officeart/2005/8/layout/hProcess7"/>
    <dgm:cxn modelId="{BDD62056-64DE-4013-8EB7-69457B88FB41}" type="presParOf" srcId="{8F8ED4C1-4294-474F-8C82-A894FA8A4873}" destId="{3D7DF129-1A6F-44B3-BA78-A37E2049287F}" srcOrd="3" destOrd="0" presId="urn:microsoft.com/office/officeart/2005/8/layout/hProcess7"/>
    <dgm:cxn modelId="{659EC922-CF83-4392-B2AC-874753B7987E}" type="presParOf" srcId="{8F8ED4C1-4294-474F-8C82-A894FA8A4873}" destId="{47DE743A-458E-4CF3-86E9-23A9F1CB9583}" srcOrd="4" destOrd="0" presId="urn:microsoft.com/office/officeart/2005/8/layout/hProcess7"/>
    <dgm:cxn modelId="{45AA1779-3C26-4A94-9F17-EF59FCD8ED10}" type="presParOf" srcId="{47DE743A-458E-4CF3-86E9-23A9F1CB9583}" destId="{36660EA1-15C9-428D-8F37-5E2D65748502}" srcOrd="0" destOrd="0" presId="urn:microsoft.com/office/officeart/2005/8/layout/hProcess7"/>
    <dgm:cxn modelId="{71F9F2C6-C69F-407D-BC34-477F2E322A2F}" type="presParOf" srcId="{47DE743A-458E-4CF3-86E9-23A9F1CB9583}" destId="{F22E64FF-5D0D-44A1-B165-12EB8873BB17}" srcOrd="1" destOrd="0" presId="urn:microsoft.com/office/officeart/2005/8/layout/hProcess7"/>
    <dgm:cxn modelId="{92B26270-03D8-4134-B0C9-F2732ABF1283}" type="presParOf" srcId="{47DE743A-458E-4CF3-86E9-23A9F1CB9583}" destId="{E0A5EA07-0361-4CE4-92FA-A0B60E9F29B2}" srcOrd="2" destOrd="0" presId="urn:microsoft.com/office/officeart/2005/8/layout/hProcess7"/>
    <dgm:cxn modelId="{639A3EBE-59C3-449B-88E1-26613CFC6E50}" type="presParOf" srcId="{8F8ED4C1-4294-474F-8C82-A894FA8A4873}" destId="{55451B3B-9363-483B-9FE3-A797F208153F}" srcOrd="5" destOrd="0" presId="urn:microsoft.com/office/officeart/2005/8/layout/hProcess7"/>
    <dgm:cxn modelId="{CE8ED8AB-019F-40DC-B035-D4744B21B211}" type="presParOf" srcId="{8F8ED4C1-4294-474F-8C82-A894FA8A4873}" destId="{792B8A3D-668D-43AC-9CF8-F841448E8F13}" srcOrd="6" destOrd="0" presId="urn:microsoft.com/office/officeart/2005/8/layout/hProcess7"/>
    <dgm:cxn modelId="{943E2A0B-5DAD-49D0-B437-19B086EC70CB}" type="presParOf" srcId="{792B8A3D-668D-43AC-9CF8-F841448E8F13}" destId="{D6C9B96B-BD20-4465-8938-5E1BC00072B2}" srcOrd="0" destOrd="0" presId="urn:microsoft.com/office/officeart/2005/8/layout/hProcess7"/>
    <dgm:cxn modelId="{2C6A2FC0-4951-4860-8018-201C03E768CE}" type="presParOf" srcId="{792B8A3D-668D-43AC-9CF8-F841448E8F13}" destId="{5D286E79-25EB-4498-8464-A357CD363A6C}" srcOrd="1" destOrd="0" presId="urn:microsoft.com/office/officeart/2005/8/layout/hProcess7"/>
    <dgm:cxn modelId="{75440859-7B54-481C-845E-30BAA793C987}" type="presParOf" srcId="{792B8A3D-668D-43AC-9CF8-F841448E8F13}" destId="{D318D886-4FB8-4544-87A2-3D1CFD5C0343}" srcOrd="2" destOrd="0" presId="urn:microsoft.com/office/officeart/2005/8/layout/hProcess7"/>
    <dgm:cxn modelId="{4D4CD32E-71F1-4773-9D1E-73C3BF799551}" type="presParOf" srcId="{8F8ED4C1-4294-474F-8C82-A894FA8A4873}" destId="{28480D1D-A6B3-40D4-80F0-C9C66F0B9F20}" srcOrd="7" destOrd="0" presId="urn:microsoft.com/office/officeart/2005/8/layout/hProcess7"/>
    <dgm:cxn modelId="{E551A5B2-9C2C-4C3C-8D7C-3E8E75BF9DCB}" type="presParOf" srcId="{8F8ED4C1-4294-474F-8C82-A894FA8A4873}" destId="{498E7771-6DA9-4806-B70F-A9F06D5BEB79}" srcOrd="8" destOrd="0" presId="urn:microsoft.com/office/officeart/2005/8/layout/hProcess7"/>
    <dgm:cxn modelId="{513A09B8-B91C-4C17-960F-47395B311FEB}" type="presParOf" srcId="{498E7771-6DA9-4806-B70F-A9F06D5BEB79}" destId="{0F08B6DD-999F-467A-9160-C73DE9B215F9}" srcOrd="0" destOrd="0" presId="urn:microsoft.com/office/officeart/2005/8/layout/hProcess7"/>
    <dgm:cxn modelId="{39794FD4-0B3D-41D3-BC76-42CDE7ACF9B2}" type="presParOf" srcId="{498E7771-6DA9-4806-B70F-A9F06D5BEB79}" destId="{D03F3FB2-06A7-43AF-9F6C-72A22800A999}" srcOrd="1" destOrd="0" presId="urn:microsoft.com/office/officeart/2005/8/layout/hProcess7"/>
    <dgm:cxn modelId="{C0B4226C-C2EC-41E6-A300-B6589EB14A01}" type="presParOf" srcId="{498E7771-6DA9-4806-B70F-A9F06D5BEB79}" destId="{93FC1ECB-1952-47B1-9222-A7CE418DE1B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836DC0-6344-4131-B441-3A55DFE634C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27CCEEA-213A-487C-9CAE-CB4EA078012E}">
      <dgm:prSet phldrT="[Texto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b="1" dirty="0" err="1">
              <a:latin typeface="Amasis MT Pro Black" panose="02040A04050005020304" pitchFamily="18" charset="0"/>
            </a:rPr>
            <a:t>Introducing</a:t>
          </a:r>
          <a:r>
            <a:rPr lang="es-MX" b="1" dirty="0">
              <a:latin typeface="Amasis MT Pro Black" panose="02040A04050005020304" pitchFamily="18" charset="0"/>
            </a:rPr>
            <a:t> </a:t>
          </a:r>
          <a:r>
            <a:rPr lang="es-MX" b="1" dirty="0" err="1">
              <a:latin typeface="Amasis MT Pro Black" panose="02040A04050005020304" pitchFamily="18" charset="0"/>
            </a:rPr>
            <a:t>the</a:t>
          </a:r>
          <a:r>
            <a:rPr lang="es-MX" b="1" dirty="0">
              <a:latin typeface="Amasis MT Pro Black" panose="02040A04050005020304" pitchFamily="18" charset="0"/>
            </a:rPr>
            <a:t> visual </a:t>
          </a:r>
          <a:r>
            <a:rPr lang="es-MX" b="1" dirty="0" err="1">
              <a:latin typeface="Amasis MT Pro Black" panose="02040A04050005020304" pitchFamily="18" charset="0"/>
            </a:rPr>
            <a:t>aid</a:t>
          </a:r>
          <a:r>
            <a:rPr lang="es-MX" b="1" dirty="0">
              <a:latin typeface="Amasis MT Pro Black" panose="02040A04050005020304" pitchFamily="18" charset="0"/>
            </a:rPr>
            <a:t>:</a:t>
          </a:r>
        </a:p>
      </dgm:t>
    </dgm:pt>
    <dgm:pt modelId="{33400A0D-5704-4850-848A-7FDF5B4AEF44}" type="parTrans" cxnId="{BEEB7BB4-5B8D-4014-AEB9-BF8587C255BD}">
      <dgm:prSet/>
      <dgm:spPr/>
      <dgm:t>
        <a:bodyPr/>
        <a:lstStyle/>
        <a:p>
          <a:endParaRPr lang="es-MX"/>
        </a:p>
      </dgm:t>
    </dgm:pt>
    <dgm:pt modelId="{C9F7AEC7-8A5F-4B43-B0C7-D1A1BF97822F}" type="sibTrans" cxnId="{BEEB7BB4-5B8D-4014-AEB9-BF8587C255BD}">
      <dgm:prSet/>
      <dgm:spPr/>
      <dgm:t>
        <a:bodyPr/>
        <a:lstStyle/>
        <a:p>
          <a:endParaRPr lang="es-MX"/>
        </a:p>
      </dgm:t>
    </dgm:pt>
    <dgm:pt modelId="{088D3B6C-E4CF-47C6-AB86-6FEEFA4CBA93}">
      <dgm:prSet phldrT="[Texto]" custT="1"/>
      <dgm:spPr/>
      <dgm:t>
        <a:bodyPr/>
        <a:lstStyle/>
        <a:p>
          <a:r>
            <a:rPr lang="es-MX" sz="2000" b="1" i="1" dirty="0" err="1"/>
            <a:t>The</a:t>
          </a:r>
          <a:r>
            <a:rPr lang="es-MX" sz="2000" b="1" i="1" dirty="0"/>
            <a:t> </a:t>
          </a:r>
          <a:r>
            <a:rPr lang="es-MX" sz="2000" b="1" i="1" dirty="0" err="1"/>
            <a:t>following</a:t>
          </a:r>
          <a:r>
            <a:rPr lang="es-MX" sz="2000" b="1" i="1" dirty="0"/>
            <a:t> </a:t>
          </a:r>
          <a:r>
            <a:rPr lang="es-MX" sz="2000" b="1" i="1" u="sng" dirty="0"/>
            <a:t>line </a:t>
          </a:r>
          <a:r>
            <a:rPr lang="es-MX" sz="2000" b="1" i="1" u="sng" dirty="0" err="1"/>
            <a:t>graph</a:t>
          </a:r>
          <a:r>
            <a:rPr lang="es-MX" sz="2000" b="1" i="1" dirty="0"/>
            <a:t> </a:t>
          </a:r>
          <a:r>
            <a:rPr lang="es-MX" sz="2000" b="1" i="1" dirty="0" err="1"/>
            <a:t>is</a:t>
          </a:r>
          <a:r>
            <a:rPr lang="es-MX" sz="2000" b="1" i="1" dirty="0"/>
            <a:t> </a:t>
          </a:r>
          <a:r>
            <a:rPr lang="es-MX" sz="2000" b="1" i="1" dirty="0" err="1"/>
            <a:t>titled</a:t>
          </a:r>
          <a:r>
            <a:rPr lang="es-MX" sz="2000" b="1" i="1" dirty="0"/>
            <a:t> </a:t>
          </a:r>
          <a:r>
            <a:rPr lang="es-MX" sz="2000" b="1" i="1" dirty="0" err="1"/>
            <a:t>State</a:t>
          </a:r>
          <a:r>
            <a:rPr lang="es-MX" sz="2000" b="1" i="1" dirty="0"/>
            <a:t>-</a:t>
          </a:r>
          <a:r>
            <a:rPr lang="es-MX" sz="2000" b="1" i="1" dirty="0" err="1"/>
            <a:t>of</a:t>
          </a:r>
          <a:r>
            <a:rPr lang="es-MX" sz="2000" b="1" i="1" dirty="0"/>
            <a:t>-</a:t>
          </a:r>
          <a:r>
            <a:rPr lang="es-MX" sz="2000" b="1" i="1" dirty="0" err="1"/>
            <a:t>the</a:t>
          </a:r>
          <a:r>
            <a:rPr lang="es-MX" sz="2000" b="1" i="1" dirty="0"/>
            <a:t>-art AI performance </a:t>
          </a:r>
          <a:r>
            <a:rPr lang="es-MX" sz="2000" b="1" i="1" dirty="0" err="1"/>
            <a:t>on</a:t>
          </a:r>
          <a:r>
            <a:rPr lang="es-MX" sz="2000" b="1" i="1" dirty="0"/>
            <a:t> </a:t>
          </a:r>
          <a:r>
            <a:rPr lang="es-MX" sz="2000" b="1" i="1" dirty="0" err="1"/>
            <a:t>benchmarks</a:t>
          </a:r>
          <a:r>
            <a:rPr lang="es-MX" sz="2000" b="1" i="1" dirty="0"/>
            <a:t> relative </a:t>
          </a:r>
          <a:r>
            <a:rPr lang="es-MX" sz="2000" b="1" i="1" dirty="0" err="1"/>
            <a:t>to</a:t>
          </a:r>
          <a:r>
            <a:rPr lang="es-MX" sz="2000" b="1" i="1" dirty="0"/>
            <a:t> human performance.</a:t>
          </a:r>
        </a:p>
        <a:p>
          <a:r>
            <a:rPr lang="es-MX" sz="2000" b="1" i="1" dirty="0"/>
            <a:t>OR MAYBE</a:t>
          </a:r>
        </a:p>
        <a:p>
          <a:r>
            <a:rPr lang="es-MX" sz="2000" b="1" i="1" dirty="0" err="1"/>
            <a:t>The</a:t>
          </a:r>
          <a:r>
            <a:rPr lang="es-MX" sz="2000" b="1" i="1" dirty="0"/>
            <a:t> </a:t>
          </a:r>
          <a:r>
            <a:rPr lang="es-MX" sz="2000" b="1" i="1" dirty="0" err="1"/>
            <a:t>next</a:t>
          </a:r>
          <a:r>
            <a:rPr lang="es-MX" sz="2000" b="1" i="1" dirty="0"/>
            <a:t>  </a:t>
          </a:r>
          <a:r>
            <a:rPr lang="es-MX" sz="2000" b="1" i="1" u="sng" dirty="0"/>
            <a:t>line </a:t>
          </a:r>
          <a:r>
            <a:rPr lang="es-MX" sz="2000" b="1" i="1" u="sng" dirty="0" err="1"/>
            <a:t>graph</a:t>
          </a:r>
          <a:r>
            <a:rPr lang="es-MX" sz="2000" b="1" i="1" u="sng" dirty="0"/>
            <a:t> </a:t>
          </a:r>
          <a:r>
            <a:rPr lang="es-MX" sz="2000" b="1" i="1" dirty="0" err="1"/>
            <a:t>is</a:t>
          </a:r>
          <a:r>
            <a:rPr lang="es-MX" sz="2000" b="1" i="1" dirty="0"/>
            <a:t> </a:t>
          </a:r>
          <a:r>
            <a:rPr lang="es-MX" sz="2000" b="1" i="1" dirty="0" err="1"/>
            <a:t>about</a:t>
          </a:r>
          <a:r>
            <a:rPr lang="es-MX" sz="2000" b="1" i="1" dirty="0"/>
            <a:t> </a:t>
          </a:r>
          <a:r>
            <a:rPr lang="es-MX" sz="2000" b="1" i="1" dirty="0" err="1"/>
            <a:t>the</a:t>
          </a:r>
          <a:r>
            <a:rPr lang="es-MX" sz="2000" b="1" i="1" dirty="0"/>
            <a:t> </a:t>
          </a:r>
          <a:r>
            <a:rPr lang="es-MX" sz="2000" b="1" i="1" dirty="0" err="1"/>
            <a:t>evolution</a:t>
          </a:r>
          <a:r>
            <a:rPr lang="es-MX" sz="2000" b="1" i="1" dirty="0"/>
            <a:t> </a:t>
          </a:r>
          <a:r>
            <a:rPr lang="es-MX" sz="2000" b="1" i="1" dirty="0" err="1"/>
            <a:t>of</a:t>
          </a:r>
          <a:r>
            <a:rPr lang="es-MX" sz="2000" b="1" i="1" dirty="0"/>
            <a:t> AI performance </a:t>
          </a:r>
          <a:r>
            <a:rPr lang="es-MX" sz="2000" b="1" i="1" dirty="0" err="1"/>
            <a:t>on</a:t>
          </a:r>
          <a:r>
            <a:rPr lang="es-MX" sz="2000" b="1" i="1" dirty="0"/>
            <a:t> </a:t>
          </a:r>
          <a:r>
            <a:rPr lang="es-MX" sz="2000" b="1" i="1" dirty="0" err="1"/>
            <a:t>different</a:t>
          </a:r>
          <a:r>
            <a:rPr lang="es-MX" sz="2000" b="1" i="1" dirty="0"/>
            <a:t> </a:t>
          </a:r>
          <a:r>
            <a:rPr lang="es-MX" sz="2000" b="1" i="1" dirty="0" err="1"/>
            <a:t>areas</a:t>
          </a:r>
          <a:r>
            <a:rPr lang="es-MX" sz="2000" b="1" i="1" dirty="0"/>
            <a:t> as </a:t>
          </a:r>
          <a:r>
            <a:rPr lang="es-MX" sz="2000" b="1" i="1" dirty="0" err="1"/>
            <a:t>compared</a:t>
          </a:r>
          <a:r>
            <a:rPr lang="es-MX" sz="2000" b="1" i="1" dirty="0"/>
            <a:t> </a:t>
          </a:r>
          <a:r>
            <a:rPr lang="es-MX" sz="2000" b="1" i="1" dirty="0" err="1"/>
            <a:t>to</a:t>
          </a:r>
          <a:r>
            <a:rPr lang="es-MX" sz="2000" b="1" i="1" dirty="0"/>
            <a:t> </a:t>
          </a:r>
          <a:r>
            <a:rPr lang="es-MX" sz="2000" b="1" i="1" dirty="0" err="1"/>
            <a:t>humans</a:t>
          </a:r>
          <a:r>
            <a:rPr lang="es-MX" sz="2000" b="1" i="1" dirty="0"/>
            <a:t>’ performance. </a:t>
          </a:r>
        </a:p>
      </dgm:t>
    </dgm:pt>
    <dgm:pt modelId="{12DE821D-B9CF-42F0-B8E4-263105CFE596}" type="parTrans" cxnId="{2DF905E3-731E-4B01-8A1E-5C250651EEB2}">
      <dgm:prSet/>
      <dgm:spPr/>
      <dgm:t>
        <a:bodyPr/>
        <a:lstStyle/>
        <a:p>
          <a:endParaRPr lang="es-MX"/>
        </a:p>
      </dgm:t>
    </dgm:pt>
    <dgm:pt modelId="{8B52900B-180F-4497-AD14-320B8EC62063}" type="sibTrans" cxnId="{2DF905E3-731E-4B01-8A1E-5C250651EEB2}">
      <dgm:prSet/>
      <dgm:spPr/>
      <dgm:t>
        <a:bodyPr/>
        <a:lstStyle/>
        <a:p>
          <a:endParaRPr lang="es-MX"/>
        </a:p>
      </dgm:t>
    </dgm:pt>
    <dgm:pt modelId="{28A22F48-2D14-437C-9D8E-F78A0ECF4119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MX" dirty="0" err="1">
              <a:latin typeface="Amasis MT Pro Black" panose="02040A04050005020304" pitchFamily="18" charset="0"/>
            </a:rPr>
            <a:t>Briefly</a:t>
          </a:r>
          <a:r>
            <a:rPr lang="es-MX" dirty="0">
              <a:latin typeface="Amasis MT Pro Black" panose="02040A04050005020304" pitchFamily="18" charset="0"/>
            </a:rPr>
            <a:t> </a:t>
          </a:r>
          <a:r>
            <a:rPr lang="es-MX" dirty="0" err="1">
              <a:latin typeface="Amasis MT Pro Black" panose="02040A04050005020304" pitchFamily="18" charset="0"/>
            </a:rPr>
            <a:t>reviewing</a:t>
          </a:r>
          <a:r>
            <a:rPr lang="es-MX" dirty="0">
              <a:latin typeface="Amasis MT Pro Black" panose="02040A04050005020304" pitchFamily="18" charset="0"/>
            </a:rPr>
            <a:t> </a:t>
          </a:r>
          <a:r>
            <a:rPr lang="es-MX" dirty="0" err="1">
              <a:latin typeface="Amasis MT Pro Black" panose="02040A04050005020304" pitchFamily="18" charset="0"/>
            </a:rPr>
            <a:t>its</a:t>
          </a:r>
          <a:r>
            <a:rPr lang="es-MX" dirty="0">
              <a:latin typeface="Amasis MT Pro Black" panose="02040A04050005020304" pitchFamily="18" charset="0"/>
            </a:rPr>
            <a:t> </a:t>
          </a:r>
          <a:r>
            <a:rPr lang="es-MX" dirty="0" err="1">
              <a:latin typeface="Amasis MT Pro Black" panose="02040A04050005020304" pitchFamily="18" charset="0"/>
            </a:rPr>
            <a:t>components</a:t>
          </a:r>
          <a:r>
            <a:rPr lang="es-MX" dirty="0">
              <a:latin typeface="Amasis MT Pro Black" panose="02040A04050005020304" pitchFamily="18" charset="0"/>
            </a:rPr>
            <a:t>:</a:t>
          </a:r>
        </a:p>
      </dgm:t>
    </dgm:pt>
    <dgm:pt modelId="{BCA0B772-13BC-4FA0-A36C-A9C6A89B6611}" type="parTrans" cxnId="{75471865-9BE1-40D4-9C96-C7AC9370342C}">
      <dgm:prSet/>
      <dgm:spPr/>
      <dgm:t>
        <a:bodyPr/>
        <a:lstStyle/>
        <a:p>
          <a:endParaRPr lang="es-MX"/>
        </a:p>
      </dgm:t>
    </dgm:pt>
    <dgm:pt modelId="{E14A687C-0409-4B2C-80D6-66C563080B83}" type="sibTrans" cxnId="{75471865-9BE1-40D4-9C96-C7AC9370342C}">
      <dgm:prSet/>
      <dgm:spPr/>
      <dgm:t>
        <a:bodyPr/>
        <a:lstStyle/>
        <a:p>
          <a:endParaRPr lang="es-MX"/>
        </a:p>
      </dgm:t>
    </dgm:pt>
    <dgm:pt modelId="{7B5CA06E-2174-42E2-A14C-AF2C05CD0337}">
      <dgm:prSet phldrT="[Texto]" custT="1"/>
      <dgm:spPr/>
      <dgm:t>
        <a:bodyPr/>
        <a:lstStyle/>
        <a:p>
          <a:r>
            <a:rPr lang="es-MX" sz="2000" b="1" i="1" dirty="0" err="1"/>
            <a:t>On</a:t>
          </a:r>
          <a:r>
            <a:rPr lang="es-MX" sz="2000" b="1" i="1" dirty="0"/>
            <a:t> top, </a:t>
          </a:r>
          <a:r>
            <a:rPr lang="es-MX" sz="2000" b="1" i="1" dirty="0" err="1"/>
            <a:t>you</a:t>
          </a:r>
          <a:r>
            <a:rPr lang="es-MX" sz="2000" b="1" i="1" dirty="0"/>
            <a:t> can </a:t>
          </a:r>
          <a:r>
            <a:rPr lang="es-MX" sz="2000" b="1" i="1" dirty="0" err="1"/>
            <a:t>see</a:t>
          </a:r>
          <a:r>
            <a:rPr lang="es-MX" sz="2000" b="1" i="1" dirty="0"/>
            <a:t> </a:t>
          </a:r>
          <a:r>
            <a:rPr lang="es-MX" sz="2000" b="1" i="1" dirty="0" err="1"/>
            <a:t>the</a:t>
          </a:r>
          <a:r>
            <a:rPr lang="es-MX" sz="2000" b="1" i="1" dirty="0"/>
            <a:t> performance </a:t>
          </a:r>
          <a:r>
            <a:rPr lang="es-MX" sz="2000" b="1" i="1" dirty="0" err="1"/>
            <a:t>areas</a:t>
          </a:r>
          <a:r>
            <a:rPr lang="es-MX" sz="2000" b="1" i="1" dirty="0"/>
            <a:t> in </a:t>
          </a:r>
          <a:r>
            <a:rPr lang="es-MX" sz="2000" b="1" i="1" dirty="0" err="1"/>
            <a:t>diiferent</a:t>
          </a:r>
          <a:r>
            <a:rPr lang="es-MX" sz="2000" b="1" i="1" dirty="0"/>
            <a:t> </a:t>
          </a:r>
          <a:r>
            <a:rPr lang="es-MX" sz="2000" b="1" i="1" dirty="0" err="1"/>
            <a:t>colors</a:t>
          </a:r>
          <a:r>
            <a:rPr lang="es-MX" sz="2000" b="1" i="1" dirty="0"/>
            <a:t>. </a:t>
          </a:r>
          <a:r>
            <a:rPr lang="es-MX" sz="2000" b="1" i="1" dirty="0" err="1"/>
            <a:t>Across</a:t>
          </a:r>
          <a:r>
            <a:rPr lang="es-MX" sz="2000" b="1" i="1" dirty="0"/>
            <a:t> </a:t>
          </a:r>
          <a:r>
            <a:rPr lang="es-MX" sz="2000" b="1" i="1" dirty="0" err="1"/>
            <a:t>the</a:t>
          </a:r>
          <a:r>
            <a:rPr lang="es-MX" sz="2000" b="1" i="1" dirty="0"/>
            <a:t> center, </a:t>
          </a:r>
          <a:r>
            <a:rPr lang="es-MX" sz="2000" b="1" i="1" dirty="0" err="1"/>
            <a:t>you</a:t>
          </a:r>
          <a:r>
            <a:rPr lang="es-MX" sz="2000" b="1" i="1" dirty="0"/>
            <a:t> </a:t>
          </a:r>
          <a:r>
            <a:rPr lang="es-MX" sz="2000" b="1" i="1" dirty="0" err="1"/>
            <a:t>have</a:t>
          </a:r>
          <a:r>
            <a:rPr lang="es-MX" sz="2000" b="1" i="1" dirty="0"/>
            <a:t> human performance at 100% as a </a:t>
          </a:r>
          <a:r>
            <a:rPr lang="es-MX" sz="2000" b="1" i="1" dirty="0" err="1"/>
            <a:t>reference</a:t>
          </a:r>
          <a:r>
            <a:rPr lang="es-MX" sz="2000" b="1" i="1" dirty="0"/>
            <a:t> </a:t>
          </a:r>
          <a:r>
            <a:rPr lang="es-MX" sz="2000" b="1" i="1" dirty="0" err="1"/>
            <a:t>for</a:t>
          </a:r>
          <a:r>
            <a:rPr lang="es-MX" sz="2000" b="1" i="1" dirty="0"/>
            <a:t> AI </a:t>
          </a:r>
          <a:r>
            <a:rPr lang="es-MX" sz="2000" b="1" i="1" dirty="0" err="1"/>
            <a:t>evlolution</a:t>
          </a:r>
          <a:r>
            <a:rPr lang="es-MX" sz="2000" b="1" i="1" dirty="0"/>
            <a:t> </a:t>
          </a:r>
          <a:r>
            <a:rPr lang="es-MX" sz="2000" b="1" i="1" dirty="0" err="1"/>
            <a:t>between</a:t>
          </a:r>
          <a:r>
            <a:rPr lang="es-MX" sz="2000" b="1" i="1" dirty="0"/>
            <a:t> 1998 and 2022. </a:t>
          </a:r>
        </a:p>
      </dgm:t>
    </dgm:pt>
    <dgm:pt modelId="{F68FC1D6-1AB9-497D-A4F2-81AFF9FBE930}" type="parTrans" cxnId="{89CD8BBD-0794-4AB6-9F6A-E20D8798C300}">
      <dgm:prSet/>
      <dgm:spPr/>
      <dgm:t>
        <a:bodyPr/>
        <a:lstStyle/>
        <a:p>
          <a:endParaRPr lang="es-MX"/>
        </a:p>
      </dgm:t>
    </dgm:pt>
    <dgm:pt modelId="{E09BA755-A310-4BA9-89A3-35E749CE2F76}" type="sibTrans" cxnId="{89CD8BBD-0794-4AB6-9F6A-E20D8798C300}">
      <dgm:prSet/>
      <dgm:spPr/>
      <dgm:t>
        <a:bodyPr/>
        <a:lstStyle/>
        <a:p>
          <a:endParaRPr lang="es-MX"/>
        </a:p>
      </dgm:t>
    </dgm:pt>
    <dgm:pt modelId="{9C14668F-4F5E-482E-A312-DC8F195F86CF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b="1" dirty="0" err="1">
              <a:latin typeface="Amasis MT Pro Black" panose="02040A04050005020304" pitchFamily="18" charset="0"/>
            </a:rPr>
            <a:t>Making</a:t>
          </a:r>
          <a:r>
            <a:rPr lang="es-MX" b="1" dirty="0">
              <a:latin typeface="Amasis MT Pro Black" panose="02040A04050005020304" pitchFamily="18" charset="0"/>
            </a:rPr>
            <a:t> </a:t>
          </a:r>
          <a:r>
            <a:rPr lang="es-MX" b="1" dirty="0" err="1">
              <a:latin typeface="Amasis MT Pro Black" panose="02040A04050005020304" pitchFamily="18" charset="0"/>
            </a:rPr>
            <a:t>your</a:t>
          </a:r>
          <a:r>
            <a:rPr lang="es-MX" b="1" dirty="0">
              <a:latin typeface="Amasis MT Pro Black" panose="02040A04050005020304" pitchFamily="18" charset="0"/>
            </a:rPr>
            <a:t> </a:t>
          </a:r>
          <a:r>
            <a:rPr lang="es-MX" b="1" dirty="0" err="1">
              <a:latin typeface="Amasis MT Pro Black" panose="02040A04050005020304" pitchFamily="18" charset="0"/>
            </a:rPr>
            <a:t>point</a:t>
          </a:r>
          <a:r>
            <a:rPr lang="es-MX" b="1" dirty="0">
              <a:latin typeface="Amasis MT Pro Black" panose="02040A04050005020304" pitchFamily="18" charset="0"/>
            </a:rPr>
            <a:t>:</a:t>
          </a:r>
        </a:p>
      </dgm:t>
    </dgm:pt>
    <dgm:pt modelId="{82C142D9-8BF3-409E-9D11-2A670EA4DDE8}" type="parTrans" cxnId="{E7D143A0-1CD1-44E3-BDF8-6934E3AEADAC}">
      <dgm:prSet/>
      <dgm:spPr/>
      <dgm:t>
        <a:bodyPr/>
        <a:lstStyle/>
        <a:p>
          <a:endParaRPr lang="es-MX"/>
        </a:p>
      </dgm:t>
    </dgm:pt>
    <dgm:pt modelId="{0DA955AA-0E7B-4A63-8DCB-A4666773B584}" type="sibTrans" cxnId="{E7D143A0-1CD1-44E3-BDF8-6934E3AEADAC}">
      <dgm:prSet/>
      <dgm:spPr/>
      <dgm:t>
        <a:bodyPr/>
        <a:lstStyle/>
        <a:p>
          <a:endParaRPr lang="es-MX"/>
        </a:p>
      </dgm:t>
    </dgm:pt>
    <dgm:pt modelId="{CCFDA7C6-8050-41CA-89A6-8EC81E194731}">
      <dgm:prSet phldrT="[Texto]" custT="1"/>
      <dgm:spPr/>
      <dgm:t>
        <a:bodyPr/>
        <a:lstStyle/>
        <a:p>
          <a:r>
            <a:rPr lang="es-MX" sz="2000" b="1" i="1" dirty="0" err="1"/>
            <a:t>If</a:t>
          </a:r>
          <a:r>
            <a:rPr lang="es-MX" sz="2000" b="1" i="1" dirty="0"/>
            <a:t> </a:t>
          </a:r>
          <a:r>
            <a:rPr lang="es-MX" sz="2000" b="1" i="1" dirty="0" err="1"/>
            <a:t>we</a:t>
          </a:r>
          <a:r>
            <a:rPr lang="es-MX" sz="2000" b="1" i="1" dirty="0"/>
            <a:t> look at 2014, </a:t>
          </a:r>
          <a:r>
            <a:rPr lang="es-MX" sz="2000" b="1" i="1" dirty="0" err="1"/>
            <a:t>we</a:t>
          </a:r>
          <a:r>
            <a:rPr lang="es-MX" sz="2000" b="1" i="1" dirty="0"/>
            <a:t> </a:t>
          </a:r>
          <a:r>
            <a:rPr lang="es-MX" sz="2000" b="1" i="1" dirty="0" err="1"/>
            <a:t>learn</a:t>
          </a:r>
          <a:r>
            <a:rPr lang="es-MX" sz="2000" b="1" i="1" dirty="0"/>
            <a:t> </a:t>
          </a:r>
          <a:r>
            <a:rPr lang="es-MX" sz="2000" b="1" i="1" dirty="0" err="1"/>
            <a:t>that</a:t>
          </a:r>
          <a:r>
            <a:rPr lang="es-MX" sz="2000" b="1" i="1" dirty="0"/>
            <a:t> AI </a:t>
          </a:r>
          <a:r>
            <a:rPr lang="es-MX" sz="2000" b="1" i="1" dirty="0" err="1"/>
            <a:t>started</a:t>
          </a:r>
          <a:r>
            <a:rPr lang="es-MX" sz="2000" b="1" i="1" dirty="0"/>
            <a:t> </a:t>
          </a:r>
          <a:r>
            <a:rPr lang="es-MX" sz="2000" b="1" i="1" dirty="0" err="1"/>
            <a:t>to</a:t>
          </a:r>
          <a:r>
            <a:rPr lang="es-MX" sz="2000" b="1" i="1" dirty="0"/>
            <a:t> </a:t>
          </a:r>
          <a:r>
            <a:rPr lang="es-MX" sz="2000" b="1" i="1" dirty="0" err="1"/>
            <a:t>overcome</a:t>
          </a:r>
          <a:r>
            <a:rPr lang="es-MX" sz="2000" b="1" i="1" dirty="0"/>
            <a:t> human performance at a </a:t>
          </a:r>
          <a:r>
            <a:rPr lang="es-MX" sz="2000" b="1" i="1" dirty="0" err="1"/>
            <a:t>very</a:t>
          </a:r>
          <a:r>
            <a:rPr lang="es-MX" sz="2000" b="1" i="1" dirty="0"/>
            <a:t> </a:t>
          </a:r>
          <a:r>
            <a:rPr lang="es-MX" sz="2000" b="1" i="1" dirty="0" err="1"/>
            <a:t>high</a:t>
          </a:r>
          <a:r>
            <a:rPr lang="es-MX" sz="2000" b="1" i="1" dirty="0"/>
            <a:t> </a:t>
          </a:r>
          <a:r>
            <a:rPr lang="es-MX" sz="2000" b="1" i="1" dirty="0" err="1"/>
            <a:t>rate</a:t>
          </a:r>
          <a:r>
            <a:rPr lang="es-MX" sz="2000" b="1" i="1" dirty="0"/>
            <a:t>, so </a:t>
          </a:r>
          <a:r>
            <a:rPr lang="es-MX" sz="2000" b="1" i="1" dirty="0" err="1"/>
            <a:t>it’s</a:t>
          </a:r>
          <a:r>
            <a:rPr lang="es-MX" sz="2000" b="1" i="1" dirty="0"/>
            <a:t> </a:t>
          </a:r>
          <a:r>
            <a:rPr lang="es-MX" sz="2000" b="1" i="1" dirty="0" err="1"/>
            <a:t>not</a:t>
          </a:r>
          <a:r>
            <a:rPr lang="es-MX" sz="2000" b="1" i="1" dirty="0"/>
            <a:t> </a:t>
          </a:r>
          <a:r>
            <a:rPr lang="es-MX" sz="2000" b="1" i="1" dirty="0" err="1"/>
            <a:t>hard</a:t>
          </a:r>
          <a:r>
            <a:rPr lang="es-MX" sz="2000" b="1" i="1" dirty="0"/>
            <a:t> </a:t>
          </a:r>
          <a:r>
            <a:rPr lang="es-MX" sz="2000" b="1" i="1" dirty="0" err="1"/>
            <a:t>to</a:t>
          </a:r>
          <a:r>
            <a:rPr lang="es-MX" sz="2000" b="1" i="1" dirty="0"/>
            <a:t> </a:t>
          </a:r>
          <a:r>
            <a:rPr lang="es-MX" sz="2000" b="1" i="1" dirty="0" err="1"/>
            <a:t>believe</a:t>
          </a:r>
          <a:r>
            <a:rPr lang="es-MX" sz="2000" b="1" i="1" dirty="0"/>
            <a:t> </a:t>
          </a:r>
          <a:r>
            <a:rPr lang="es-MX" sz="2000" b="1" i="1" dirty="0" err="1"/>
            <a:t>that</a:t>
          </a:r>
          <a:r>
            <a:rPr lang="es-MX" sz="2000" b="1" i="1" dirty="0"/>
            <a:t> </a:t>
          </a:r>
          <a:r>
            <a:rPr lang="es-MX" sz="2000" b="1" i="1" dirty="0" err="1"/>
            <a:t>many</a:t>
          </a:r>
          <a:r>
            <a:rPr lang="es-MX" sz="2000" b="1" i="1" dirty="0"/>
            <a:t> </a:t>
          </a:r>
          <a:r>
            <a:rPr lang="es-MX" sz="2000" b="1" i="1" dirty="0" err="1"/>
            <a:t>health</a:t>
          </a:r>
          <a:r>
            <a:rPr lang="es-MX" sz="2000" b="1" i="1" dirty="0"/>
            <a:t> profesional </a:t>
          </a:r>
          <a:r>
            <a:rPr lang="es-MX" sz="2000" b="1" i="1" dirty="0" err="1"/>
            <a:t>will</a:t>
          </a:r>
          <a:r>
            <a:rPr lang="es-MX" sz="2000" b="1" i="1" dirty="0"/>
            <a:t> </a:t>
          </a:r>
          <a:r>
            <a:rPr lang="es-MX" sz="2000" b="1" i="1" dirty="0" err="1"/>
            <a:t>soon</a:t>
          </a:r>
          <a:r>
            <a:rPr lang="es-MX" sz="2000" b="1" i="1" dirty="0"/>
            <a:t> be </a:t>
          </a:r>
          <a:r>
            <a:rPr lang="es-MX" sz="2000" b="1" i="1" dirty="0" err="1"/>
            <a:t>replaced</a:t>
          </a:r>
          <a:r>
            <a:rPr lang="es-MX" sz="2000" b="1" i="1" dirty="0"/>
            <a:t> </a:t>
          </a:r>
          <a:r>
            <a:rPr lang="es-MX" sz="2000" b="1" i="1" dirty="0" err="1"/>
            <a:t>my</a:t>
          </a:r>
          <a:r>
            <a:rPr lang="es-MX" sz="2000" b="1" i="1" dirty="0"/>
            <a:t> </a:t>
          </a:r>
          <a:r>
            <a:rPr lang="es-MX" sz="2000" b="1" i="1" dirty="0" err="1"/>
            <a:t>computers</a:t>
          </a:r>
          <a:r>
            <a:rPr lang="es-MX" sz="2000" b="1" i="1" dirty="0"/>
            <a:t> and machines. </a:t>
          </a:r>
        </a:p>
      </dgm:t>
    </dgm:pt>
    <dgm:pt modelId="{113ECD61-A009-4F11-BAD3-8D4A63B2BDEB}" type="parTrans" cxnId="{4B29D49A-F795-474C-8973-443680AEECB7}">
      <dgm:prSet/>
      <dgm:spPr/>
      <dgm:t>
        <a:bodyPr/>
        <a:lstStyle/>
        <a:p>
          <a:endParaRPr lang="es-MX"/>
        </a:p>
      </dgm:t>
    </dgm:pt>
    <dgm:pt modelId="{C85B9FBD-63EA-4868-AF6D-C86CEC4B6A5A}" type="sibTrans" cxnId="{4B29D49A-F795-474C-8973-443680AEECB7}">
      <dgm:prSet/>
      <dgm:spPr/>
      <dgm:t>
        <a:bodyPr/>
        <a:lstStyle/>
        <a:p>
          <a:endParaRPr lang="es-MX"/>
        </a:p>
      </dgm:t>
    </dgm:pt>
    <dgm:pt modelId="{8F8ED4C1-4294-474F-8C82-A894FA8A4873}" type="pres">
      <dgm:prSet presAssocID="{3C836DC0-6344-4131-B441-3A55DFE634C2}" presName="Name0" presStyleCnt="0">
        <dgm:presLayoutVars>
          <dgm:dir/>
          <dgm:animLvl val="lvl"/>
          <dgm:resizeHandles val="exact"/>
        </dgm:presLayoutVars>
      </dgm:prSet>
      <dgm:spPr/>
    </dgm:pt>
    <dgm:pt modelId="{B76D0D66-BD65-41EE-9C48-13ABFEE66A1A}" type="pres">
      <dgm:prSet presAssocID="{927CCEEA-213A-487C-9CAE-CB4EA078012E}" presName="compositeNode" presStyleCnt="0">
        <dgm:presLayoutVars>
          <dgm:bulletEnabled val="1"/>
        </dgm:presLayoutVars>
      </dgm:prSet>
      <dgm:spPr/>
    </dgm:pt>
    <dgm:pt modelId="{12C532B6-EA4F-43DB-86FD-513B9380304D}" type="pres">
      <dgm:prSet presAssocID="{927CCEEA-213A-487C-9CAE-CB4EA078012E}" presName="bgRect" presStyleLbl="node1" presStyleIdx="0" presStyleCnt="3" custScaleY="141702" custLinFactNeighborY="-3562"/>
      <dgm:spPr/>
    </dgm:pt>
    <dgm:pt modelId="{5C21880A-1A7E-4C12-AE1F-D57147291A4A}" type="pres">
      <dgm:prSet presAssocID="{927CCEEA-213A-487C-9CAE-CB4EA078012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CC132AB-1EE9-403B-BD83-35C9FE417786}" type="pres">
      <dgm:prSet presAssocID="{927CCEEA-213A-487C-9CAE-CB4EA078012E}" presName="childNode" presStyleLbl="node1" presStyleIdx="0" presStyleCnt="3">
        <dgm:presLayoutVars>
          <dgm:bulletEnabled val="1"/>
        </dgm:presLayoutVars>
      </dgm:prSet>
      <dgm:spPr/>
    </dgm:pt>
    <dgm:pt modelId="{6C7050A8-CB46-4AD6-932A-82C350198868}" type="pres">
      <dgm:prSet presAssocID="{C9F7AEC7-8A5F-4B43-B0C7-D1A1BF97822F}" presName="hSp" presStyleCnt="0"/>
      <dgm:spPr/>
    </dgm:pt>
    <dgm:pt modelId="{D43DDEBC-DFCE-48A0-978B-2DD344B6DACF}" type="pres">
      <dgm:prSet presAssocID="{C9F7AEC7-8A5F-4B43-B0C7-D1A1BF97822F}" presName="vProcSp" presStyleCnt="0"/>
      <dgm:spPr/>
    </dgm:pt>
    <dgm:pt modelId="{0C5DA26D-FCF6-4635-B805-81A130814EBA}" type="pres">
      <dgm:prSet presAssocID="{C9F7AEC7-8A5F-4B43-B0C7-D1A1BF97822F}" presName="vSp1" presStyleCnt="0"/>
      <dgm:spPr/>
    </dgm:pt>
    <dgm:pt modelId="{D4FEA934-69B0-42AC-9E09-8A66ADBCC97D}" type="pres">
      <dgm:prSet presAssocID="{C9F7AEC7-8A5F-4B43-B0C7-D1A1BF97822F}" presName="simulatedConn" presStyleLbl="solidFgAcc1" presStyleIdx="0" presStyleCnt="2"/>
      <dgm:spPr/>
    </dgm:pt>
    <dgm:pt modelId="{371ACEFD-CE2F-426F-955E-734BD328EE08}" type="pres">
      <dgm:prSet presAssocID="{C9F7AEC7-8A5F-4B43-B0C7-D1A1BF97822F}" presName="vSp2" presStyleCnt="0"/>
      <dgm:spPr/>
    </dgm:pt>
    <dgm:pt modelId="{3D7DF129-1A6F-44B3-BA78-A37E2049287F}" type="pres">
      <dgm:prSet presAssocID="{C9F7AEC7-8A5F-4B43-B0C7-D1A1BF97822F}" presName="sibTrans" presStyleCnt="0"/>
      <dgm:spPr/>
    </dgm:pt>
    <dgm:pt modelId="{47DE743A-458E-4CF3-86E9-23A9F1CB9583}" type="pres">
      <dgm:prSet presAssocID="{28A22F48-2D14-437C-9D8E-F78A0ECF4119}" presName="compositeNode" presStyleCnt="0">
        <dgm:presLayoutVars>
          <dgm:bulletEnabled val="1"/>
        </dgm:presLayoutVars>
      </dgm:prSet>
      <dgm:spPr/>
    </dgm:pt>
    <dgm:pt modelId="{36660EA1-15C9-428D-8F37-5E2D65748502}" type="pres">
      <dgm:prSet presAssocID="{28A22F48-2D14-437C-9D8E-F78A0ECF4119}" presName="bgRect" presStyleLbl="node1" presStyleIdx="1" presStyleCnt="3" custScaleY="141991" custLinFactNeighborY="-3908"/>
      <dgm:spPr/>
    </dgm:pt>
    <dgm:pt modelId="{F22E64FF-5D0D-44A1-B165-12EB8873BB17}" type="pres">
      <dgm:prSet presAssocID="{28A22F48-2D14-437C-9D8E-F78A0ECF411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0A5EA07-0361-4CE4-92FA-A0B60E9F29B2}" type="pres">
      <dgm:prSet presAssocID="{28A22F48-2D14-437C-9D8E-F78A0ECF4119}" presName="childNode" presStyleLbl="node1" presStyleIdx="1" presStyleCnt="3">
        <dgm:presLayoutVars>
          <dgm:bulletEnabled val="1"/>
        </dgm:presLayoutVars>
      </dgm:prSet>
      <dgm:spPr/>
    </dgm:pt>
    <dgm:pt modelId="{55451B3B-9363-483B-9FE3-A797F208153F}" type="pres">
      <dgm:prSet presAssocID="{E14A687C-0409-4B2C-80D6-66C563080B83}" presName="hSp" presStyleCnt="0"/>
      <dgm:spPr/>
    </dgm:pt>
    <dgm:pt modelId="{792B8A3D-668D-43AC-9CF8-F841448E8F13}" type="pres">
      <dgm:prSet presAssocID="{E14A687C-0409-4B2C-80D6-66C563080B83}" presName="vProcSp" presStyleCnt="0"/>
      <dgm:spPr/>
    </dgm:pt>
    <dgm:pt modelId="{D6C9B96B-BD20-4465-8938-5E1BC00072B2}" type="pres">
      <dgm:prSet presAssocID="{E14A687C-0409-4B2C-80D6-66C563080B83}" presName="vSp1" presStyleCnt="0"/>
      <dgm:spPr/>
    </dgm:pt>
    <dgm:pt modelId="{5D286E79-25EB-4498-8464-A357CD363A6C}" type="pres">
      <dgm:prSet presAssocID="{E14A687C-0409-4B2C-80D6-66C563080B83}" presName="simulatedConn" presStyleLbl="solidFgAcc1" presStyleIdx="1" presStyleCnt="2"/>
      <dgm:spPr/>
    </dgm:pt>
    <dgm:pt modelId="{D318D886-4FB8-4544-87A2-3D1CFD5C0343}" type="pres">
      <dgm:prSet presAssocID="{E14A687C-0409-4B2C-80D6-66C563080B83}" presName="vSp2" presStyleCnt="0"/>
      <dgm:spPr/>
    </dgm:pt>
    <dgm:pt modelId="{28480D1D-A6B3-40D4-80F0-C9C66F0B9F20}" type="pres">
      <dgm:prSet presAssocID="{E14A687C-0409-4B2C-80D6-66C563080B83}" presName="sibTrans" presStyleCnt="0"/>
      <dgm:spPr/>
    </dgm:pt>
    <dgm:pt modelId="{498E7771-6DA9-4806-B70F-A9F06D5BEB79}" type="pres">
      <dgm:prSet presAssocID="{9C14668F-4F5E-482E-A312-DC8F195F86CF}" presName="compositeNode" presStyleCnt="0">
        <dgm:presLayoutVars>
          <dgm:bulletEnabled val="1"/>
        </dgm:presLayoutVars>
      </dgm:prSet>
      <dgm:spPr/>
    </dgm:pt>
    <dgm:pt modelId="{0F08B6DD-999F-467A-9160-C73DE9B215F9}" type="pres">
      <dgm:prSet presAssocID="{9C14668F-4F5E-482E-A312-DC8F195F86CF}" presName="bgRect" presStyleLbl="node1" presStyleIdx="2" presStyleCnt="3" custScaleY="142834" custLinFactNeighborY="-4252"/>
      <dgm:spPr/>
    </dgm:pt>
    <dgm:pt modelId="{D03F3FB2-06A7-43AF-9F6C-72A22800A999}" type="pres">
      <dgm:prSet presAssocID="{9C14668F-4F5E-482E-A312-DC8F195F86CF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3FC1ECB-1952-47B1-9222-A7CE418DE1B8}" type="pres">
      <dgm:prSet presAssocID="{9C14668F-4F5E-482E-A312-DC8F195F86C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339E590E-4752-413C-97E3-48641DB0623A}" type="presOf" srcId="{9C14668F-4F5E-482E-A312-DC8F195F86CF}" destId="{D03F3FB2-06A7-43AF-9F6C-72A22800A999}" srcOrd="1" destOrd="0" presId="urn:microsoft.com/office/officeart/2005/8/layout/hProcess7"/>
    <dgm:cxn modelId="{0E9EDE11-603E-4CA0-A48F-26D1D13EACFD}" type="presOf" srcId="{28A22F48-2D14-437C-9D8E-F78A0ECF4119}" destId="{36660EA1-15C9-428D-8F37-5E2D65748502}" srcOrd="0" destOrd="0" presId="urn:microsoft.com/office/officeart/2005/8/layout/hProcess7"/>
    <dgm:cxn modelId="{75471865-9BE1-40D4-9C96-C7AC9370342C}" srcId="{3C836DC0-6344-4131-B441-3A55DFE634C2}" destId="{28A22F48-2D14-437C-9D8E-F78A0ECF4119}" srcOrd="1" destOrd="0" parTransId="{BCA0B772-13BC-4FA0-A36C-A9C6A89B6611}" sibTransId="{E14A687C-0409-4B2C-80D6-66C563080B83}"/>
    <dgm:cxn modelId="{BDF38378-EC02-47B6-AC9B-EBBFCDABACE5}" type="presOf" srcId="{9C14668F-4F5E-482E-A312-DC8F195F86CF}" destId="{0F08B6DD-999F-467A-9160-C73DE9B215F9}" srcOrd="0" destOrd="0" presId="urn:microsoft.com/office/officeart/2005/8/layout/hProcess7"/>
    <dgm:cxn modelId="{B24EDF58-69EA-4A72-821A-FCBC5B3696E6}" type="presOf" srcId="{CCFDA7C6-8050-41CA-89A6-8EC81E194731}" destId="{93FC1ECB-1952-47B1-9222-A7CE418DE1B8}" srcOrd="0" destOrd="0" presId="urn:microsoft.com/office/officeart/2005/8/layout/hProcess7"/>
    <dgm:cxn modelId="{8CCE158E-B90C-4EDA-A519-7EBE090AC3E8}" type="presOf" srcId="{927CCEEA-213A-487C-9CAE-CB4EA078012E}" destId="{5C21880A-1A7E-4C12-AE1F-D57147291A4A}" srcOrd="1" destOrd="0" presId="urn:microsoft.com/office/officeart/2005/8/layout/hProcess7"/>
    <dgm:cxn modelId="{D87FCD90-BEDA-4990-B952-FA84F65CFB96}" type="presOf" srcId="{28A22F48-2D14-437C-9D8E-F78A0ECF4119}" destId="{F22E64FF-5D0D-44A1-B165-12EB8873BB17}" srcOrd="1" destOrd="0" presId="urn:microsoft.com/office/officeart/2005/8/layout/hProcess7"/>
    <dgm:cxn modelId="{64F2CA92-59B1-43AF-AAA2-12BDC3F2F8B5}" type="presOf" srcId="{3C836DC0-6344-4131-B441-3A55DFE634C2}" destId="{8F8ED4C1-4294-474F-8C82-A894FA8A4873}" srcOrd="0" destOrd="0" presId="urn:microsoft.com/office/officeart/2005/8/layout/hProcess7"/>
    <dgm:cxn modelId="{4B29D49A-F795-474C-8973-443680AEECB7}" srcId="{9C14668F-4F5E-482E-A312-DC8F195F86CF}" destId="{CCFDA7C6-8050-41CA-89A6-8EC81E194731}" srcOrd="0" destOrd="0" parTransId="{113ECD61-A009-4F11-BAD3-8D4A63B2BDEB}" sibTransId="{C85B9FBD-63EA-4868-AF6D-C86CEC4B6A5A}"/>
    <dgm:cxn modelId="{E7D143A0-1CD1-44E3-BDF8-6934E3AEADAC}" srcId="{3C836DC0-6344-4131-B441-3A55DFE634C2}" destId="{9C14668F-4F5E-482E-A312-DC8F195F86CF}" srcOrd="2" destOrd="0" parTransId="{82C142D9-8BF3-409E-9D11-2A670EA4DDE8}" sibTransId="{0DA955AA-0E7B-4A63-8DCB-A4666773B584}"/>
    <dgm:cxn modelId="{BEEB7BB4-5B8D-4014-AEB9-BF8587C255BD}" srcId="{3C836DC0-6344-4131-B441-3A55DFE634C2}" destId="{927CCEEA-213A-487C-9CAE-CB4EA078012E}" srcOrd="0" destOrd="0" parTransId="{33400A0D-5704-4850-848A-7FDF5B4AEF44}" sibTransId="{C9F7AEC7-8A5F-4B43-B0C7-D1A1BF97822F}"/>
    <dgm:cxn modelId="{83FFDAB4-9774-40E3-8062-A921025D2079}" type="presOf" srcId="{088D3B6C-E4CF-47C6-AB86-6FEEFA4CBA93}" destId="{9CC132AB-1EE9-403B-BD83-35C9FE417786}" srcOrd="0" destOrd="0" presId="urn:microsoft.com/office/officeart/2005/8/layout/hProcess7"/>
    <dgm:cxn modelId="{89CD8BBD-0794-4AB6-9F6A-E20D8798C300}" srcId="{28A22F48-2D14-437C-9D8E-F78A0ECF4119}" destId="{7B5CA06E-2174-42E2-A14C-AF2C05CD0337}" srcOrd="0" destOrd="0" parTransId="{F68FC1D6-1AB9-497D-A4F2-81AFF9FBE930}" sibTransId="{E09BA755-A310-4BA9-89A3-35E749CE2F76}"/>
    <dgm:cxn modelId="{54160AD5-6C9A-4872-A3D9-293CA6160E04}" type="presOf" srcId="{7B5CA06E-2174-42E2-A14C-AF2C05CD0337}" destId="{E0A5EA07-0361-4CE4-92FA-A0B60E9F29B2}" srcOrd="0" destOrd="0" presId="urn:microsoft.com/office/officeart/2005/8/layout/hProcess7"/>
    <dgm:cxn modelId="{2DF905E3-731E-4B01-8A1E-5C250651EEB2}" srcId="{927CCEEA-213A-487C-9CAE-CB4EA078012E}" destId="{088D3B6C-E4CF-47C6-AB86-6FEEFA4CBA93}" srcOrd="0" destOrd="0" parTransId="{12DE821D-B9CF-42F0-B8E4-263105CFE596}" sibTransId="{8B52900B-180F-4497-AD14-320B8EC62063}"/>
    <dgm:cxn modelId="{FA19D7F6-1904-4B00-91BD-58EC52A036CB}" type="presOf" srcId="{927CCEEA-213A-487C-9CAE-CB4EA078012E}" destId="{12C532B6-EA4F-43DB-86FD-513B9380304D}" srcOrd="0" destOrd="0" presId="urn:microsoft.com/office/officeart/2005/8/layout/hProcess7"/>
    <dgm:cxn modelId="{BCFE4423-81C6-4D3E-9068-A485AC3B1E4F}" type="presParOf" srcId="{8F8ED4C1-4294-474F-8C82-A894FA8A4873}" destId="{B76D0D66-BD65-41EE-9C48-13ABFEE66A1A}" srcOrd="0" destOrd="0" presId="urn:microsoft.com/office/officeart/2005/8/layout/hProcess7"/>
    <dgm:cxn modelId="{0FC5FCBD-2708-40CB-8F45-1DB92D7E0472}" type="presParOf" srcId="{B76D0D66-BD65-41EE-9C48-13ABFEE66A1A}" destId="{12C532B6-EA4F-43DB-86FD-513B9380304D}" srcOrd="0" destOrd="0" presId="urn:microsoft.com/office/officeart/2005/8/layout/hProcess7"/>
    <dgm:cxn modelId="{FC79972C-C03B-45FD-8EEF-AB8E6094DD84}" type="presParOf" srcId="{B76D0D66-BD65-41EE-9C48-13ABFEE66A1A}" destId="{5C21880A-1A7E-4C12-AE1F-D57147291A4A}" srcOrd="1" destOrd="0" presId="urn:microsoft.com/office/officeart/2005/8/layout/hProcess7"/>
    <dgm:cxn modelId="{C98D8153-AA3A-414D-BF5A-063FAD874547}" type="presParOf" srcId="{B76D0D66-BD65-41EE-9C48-13ABFEE66A1A}" destId="{9CC132AB-1EE9-403B-BD83-35C9FE417786}" srcOrd="2" destOrd="0" presId="urn:microsoft.com/office/officeart/2005/8/layout/hProcess7"/>
    <dgm:cxn modelId="{9B0A8EB5-208B-4E85-B2CA-E9EB4E6CE728}" type="presParOf" srcId="{8F8ED4C1-4294-474F-8C82-A894FA8A4873}" destId="{6C7050A8-CB46-4AD6-932A-82C350198868}" srcOrd="1" destOrd="0" presId="urn:microsoft.com/office/officeart/2005/8/layout/hProcess7"/>
    <dgm:cxn modelId="{511E028C-A58A-4E38-B621-C3F186A6E26D}" type="presParOf" srcId="{8F8ED4C1-4294-474F-8C82-A894FA8A4873}" destId="{D43DDEBC-DFCE-48A0-978B-2DD344B6DACF}" srcOrd="2" destOrd="0" presId="urn:microsoft.com/office/officeart/2005/8/layout/hProcess7"/>
    <dgm:cxn modelId="{2FEC58A8-8C72-44FB-956D-25D7CB941FAE}" type="presParOf" srcId="{D43DDEBC-DFCE-48A0-978B-2DD344B6DACF}" destId="{0C5DA26D-FCF6-4635-B805-81A130814EBA}" srcOrd="0" destOrd="0" presId="urn:microsoft.com/office/officeart/2005/8/layout/hProcess7"/>
    <dgm:cxn modelId="{29DE6EB6-7141-412B-8EC7-0B622CC16A7E}" type="presParOf" srcId="{D43DDEBC-DFCE-48A0-978B-2DD344B6DACF}" destId="{D4FEA934-69B0-42AC-9E09-8A66ADBCC97D}" srcOrd="1" destOrd="0" presId="urn:microsoft.com/office/officeart/2005/8/layout/hProcess7"/>
    <dgm:cxn modelId="{444D64A9-28FE-44D3-97EE-1B1E585D8D39}" type="presParOf" srcId="{D43DDEBC-DFCE-48A0-978B-2DD344B6DACF}" destId="{371ACEFD-CE2F-426F-955E-734BD328EE08}" srcOrd="2" destOrd="0" presId="urn:microsoft.com/office/officeart/2005/8/layout/hProcess7"/>
    <dgm:cxn modelId="{BDD62056-64DE-4013-8EB7-69457B88FB41}" type="presParOf" srcId="{8F8ED4C1-4294-474F-8C82-A894FA8A4873}" destId="{3D7DF129-1A6F-44B3-BA78-A37E2049287F}" srcOrd="3" destOrd="0" presId="urn:microsoft.com/office/officeart/2005/8/layout/hProcess7"/>
    <dgm:cxn modelId="{659EC922-CF83-4392-B2AC-874753B7987E}" type="presParOf" srcId="{8F8ED4C1-4294-474F-8C82-A894FA8A4873}" destId="{47DE743A-458E-4CF3-86E9-23A9F1CB9583}" srcOrd="4" destOrd="0" presId="urn:microsoft.com/office/officeart/2005/8/layout/hProcess7"/>
    <dgm:cxn modelId="{45AA1779-3C26-4A94-9F17-EF59FCD8ED10}" type="presParOf" srcId="{47DE743A-458E-4CF3-86E9-23A9F1CB9583}" destId="{36660EA1-15C9-428D-8F37-5E2D65748502}" srcOrd="0" destOrd="0" presId="urn:microsoft.com/office/officeart/2005/8/layout/hProcess7"/>
    <dgm:cxn modelId="{71F9F2C6-C69F-407D-BC34-477F2E322A2F}" type="presParOf" srcId="{47DE743A-458E-4CF3-86E9-23A9F1CB9583}" destId="{F22E64FF-5D0D-44A1-B165-12EB8873BB17}" srcOrd="1" destOrd="0" presId="urn:microsoft.com/office/officeart/2005/8/layout/hProcess7"/>
    <dgm:cxn modelId="{92B26270-03D8-4134-B0C9-F2732ABF1283}" type="presParOf" srcId="{47DE743A-458E-4CF3-86E9-23A9F1CB9583}" destId="{E0A5EA07-0361-4CE4-92FA-A0B60E9F29B2}" srcOrd="2" destOrd="0" presId="urn:microsoft.com/office/officeart/2005/8/layout/hProcess7"/>
    <dgm:cxn modelId="{639A3EBE-59C3-449B-88E1-26613CFC6E50}" type="presParOf" srcId="{8F8ED4C1-4294-474F-8C82-A894FA8A4873}" destId="{55451B3B-9363-483B-9FE3-A797F208153F}" srcOrd="5" destOrd="0" presId="urn:microsoft.com/office/officeart/2005/8/layout/hProcess7"/>
    <dgm:cxn modelId="{CE8ED8AB-019F-40DC-B035-D4744B21B211}" type="presParOf" srcId="{8F8ED4C1-4294-474F-8C82-A894FA8A4873}" destId="{792B8A3D-668D-43AC-9CF8-F841448E8F13}" srcOrd="6" destOrd="0" presId="urn:microsoft.com/office/officeart/2005/8/layout/hProcess7"/>
    <dgm:cxn modelId="{943E2A0B-5DAD-49D0-B437-19B086EC70CB}" type="presParOf" srcId="{792B8A3D-668D-43AC-9CF8-F841448E8F13}" destId="{D6C9B96B-BD20-4465-8938-5E1BC00072B2}" srcOrd="0" destOrd="0" presId="urn:microsoft.com/office/officeart/2005/8/layout/hProcess7"/>
    <dgm:cxn modelId="{2C6A2FC0-4951-4860-8018-201C03E768CE}" type="presParOf" srcId="{792B8A3D-668D-43AC-9CF8-F841448E8F13}" destId="{5D286E79-25EB-4498-8464-A357CD363A6C}" srcOrd="1" destOrd="0" presId="urn:microsoft.com/office/officeart/2005/8/layout/hProcess7"/>
    <dgm:cxn modelId="{75440859-7B54-481C-845E-30BAA793C987}" type="presParOf" srcId="{792B8A3D-668D-43AC-9CF8-F841448E8F13}" destId="{D318D886-4FB8-4544-87A2-3D1CFD5C0343}" srcOrd="2" destOrd="0" presId="urn:microsoft.com/office/officeart/2005/8/layout/hProcess7"/>
    <dgm:cxn modelId="{4D4CD32E-71F1-4773-9D1E-73C3BF799551}" type="presParOf" srcId="{8F8ED4C1-4294-474F-8C82-A894FA8A4873}" destId="{28480D1D-A6B3-40D4-80F0-C9C66F0B9F20}" srcOrd="7" destOrd="0" presId="urn:microsoft.com/office/officeart/2005/8/layout/hProcess7"/>
    <dgm:cxn modelId="{E551A5B2-9C2C-4C3C-8D7C-3E8E75BF9DCB}" type="presParOf" srcId="{8F8ED4C1-4294-474F-8C82-A894FA8A4873}" destId="{498E7771-6DA9-4806-B70F-A9F06D5BEB79}" srcOrd="8" destOrd="0" presId="urn:microsoft.com/office/officeart/2005/8/layout/hProcess7"/>
    <dgm:cxn modelId="{513A09B8-B91C-4C17-960F-47395B311FEB}" type="presParOf" srcId="{498E7771-6DA9-4806-B70F-A9F06D5BEB79}" destId="{0F08B6DD-999F-467A-9160-C73DE9B215F9}" srcOrd="0" destOrd="0" presId="urn:microsoft.com/office/officeart/2005/8/layout/hProcess7"/>
    <dgm:cxn modelId="{39794FD4-0B3D-41D3-BC76-42CDE7ACF9B2}" type="presParOf" srcId="{498E7771-6DA9-4806-B70F-A9F06D5BEB79}" destId="{D03F3FB2-06A7-43AF-9F6C-72A22800A999}" srcOrd="1" destOrd="0" presId="urn:microsoft.com/office/officeart/2005/8/layout/hProcess7"/>
    <dgm:cxn modelId="{C0B4226C-C2EC-41E6-A300-B6589EB14A01}" type="presParOf" srcId="{498E7771-6DA9-4806-B70F-A9F06D5BEB79}" destId="{93FC1ECB-1952-47B1-9222-A7CE418DE1B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32B6-EA4F-43DB-86FD-513B9380304D}">
      <dsp:nvSpPr>
        <dsp:cNvPr id="0" name=""/>
        <dsp:cNvSpPr/>
      </dsp:nvSpPr>
      <dsp:spPr>
        <a:xfrm>
          <a:off x="871" y="397576"/>
          <a:ext cx="3750325" cy="5208436"/>
        </a:xfrm>
        <a:prstGeom prst="roundRect">
          <a:avLst>
            <a:gd name="adj" fmla="val 5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 err="1">
              <a:latin typeface="Amasis MT Pro Black" panose="02040A04050005020304" pitchFamily="18" charset="0"/>
            </a:rPr>
            <a:t>Introducing</a:t>
          </a:r>
          <a:r>
            <a:rPr lang="es-MX" sz="2400" b="1" kern="1200" dirty="0">
              <a:latin typeface="Amasis MT Pro Black" panose="02040A04050005020304" pitchFamily="18" charset="0"/>
            </a:rPr>
            <a:t> </a:t>
          </a:r>
          <a:r>
            <a:rPr lang="es-MX" sz="2400" b="1" kern="1200" dirty="0" err="1">
              <a:latin typeface="Amasis MT Pro Black" panose="02040A04050005020304" pitchFamily="18" charset="0"/>
            </a:rPr>
            <a:t>the</a:t>
          </a:r>
          <a:r>
            <a:rPr lang="es-MX" sz="2400" b="1" kern="1200" dirty="0">
              <a:latin typeface="Amasis MT Pro Black" panose="02040A04050005020304" pitchFamily="18" charset="0"/>
            </a:rPr>
            <a:t> visual </a:t>
          </a:r>
          <a:r>
            <a:rPr lang="es-MX" sz="2400" b="1" kern="1200" dirty="0" err="1">
              <a:latin typeface="Amasis MT Pro Black" panose="02040A04050005020304" pitchFamily="18" charset="0"/>
            </a:rPr>
            <a:t>aid</a:t>
          </a:r>
          <a:r>
            <a:rPr lang="es-MX" sz="2400" b="1" kern="1200" dirty="0">
              <a:latin typeface="Amasis MT Pro Black" panose="02040A04050005020304" pitchFamily="18" charset="0"/>
            </a:rPr>
            <a:t>:</a:t>
          </a:r>
        </a:p>
      </dsp:txBody>
      <dsp:txXfrm rot="16200000">
        <a:off x="-1759555" y="2158003"/>
        <a:ext cx="4270918" cy="750065"/>
      </dsp:txXfrm>
    </dsp:sp>
    <dsp:sp modelId="{9CC132AB-1EE9-403B-BD83-35C9FE417786}">
      <dsp:nvSpPr>
        <dsp:cNvPr id="0" name=""/>
        <dsp:cNvSpPr/>
      </dsp:nvSpPr>
      <dsp:spPr>
        <a:xfrm>
          <a:off x="750936" y="397576"/>
          <a:ext cx="2793992" cy="5208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b="1" i="1" kern="1200" dirty="0" err="1"/>
            <a:t>Say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the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name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or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topic</a:t>
          </a:r>
          <a:r>
            <a:rPr lang="es-MX" sz="3500" b="1" i="1" kern="1200" dirty="0"/>
            <a:t>.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b="1" i="1" kern="1200" dirty="0" err="1"/>
            <a:t>The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type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of</a:t>
          </a:r>
          <a:r>
            <a:rPr lang="es-MX" sz="3500" b="1" i="1" kern="1200" dirty="0"/>
            <a:t> </a:t>
          </a:r>
          <a:r>
            <a:rPr lang="es-MX" sz="3500" b="1" i="1" kern="1200" dirty="0" err="1"/>
            <a:t>aid</a:t>
          </a:r>
          <a:r>
            <a:rPr lang="es-MX" sz="3500" b="1" i="1" kern="1200" dirty="0"/>
            <a:t>.</a:t>
          </a:r>
        </a:p>
      </dsp:txBody>
      <dsp:txXfrm>
        <a:off x="750936" y="397576"/>
        <a:ext cx="2793992" cy="5208436"/>
      </dsp:txXfrm>
    </dsp:sp>
    <dsp:sp modelId="{36660EA1-15C9-428D-8F37-5E2D65748502}">
      <dsp:nvSpPr>
        <dsp:cNvPr id="0" name=""/>
        <dsp:cNvSpPr/>
      </dsp:nvSpPr>
      <dsp:spPr>
        <a:xfrm>
          <a:off x="3882458" y="382005"/>
          <a:ext cx="3750325" cy="5219057"/>
        </a:xfrm>
        <a:prstGeom prst="roundRect">
          <a:avLst>
            <a:gd name="adj" fmla="val 5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>
              <a:latin typeface="Amasis MT Pro Black" panose="02040A04050005020304" pitchFamily="18" charset="0"/>
            </a:rPr>
            <a:t>Briefly</a:t>
          </a:r>
          <a:r>
            <a:rPr lang="es-MX" sz="2400" kern="1200" dirty="0">
              <a:latin typeface="Amasis MT Pro Black" panose="02040A04050005020304" pitchFamily="18" charset="0"/>
            </a:rPr>
            <a:t> </a:t>
          </a:r>
          <a:r>
            <a:rPr lang="es-MX" sz="2400" kern="1200" dirty="0" err="1">
              <a:latin typeface="Amasis MT Pro Black" panose="02040A04050005020304" pitchFamily="18" charset="0"/>
            </a:rPr>
            <a:t>reviewing</a:t>
          </a:r>
          <a:r>
            <a:rPr lang="es-MX" sz="2400" kern="1200" dirty="0">
              <a:latin typeface="Amasis MT Pro Black" panose="02040A04050005020304" pitchFamily="18" charset="0"/>
            </a:rPr>
            <a:t> </a:t>
          </a:r>
          <a:r>
            <a:rPr lang="es-MX" sz="2400" kern="1200" dirty="0" err="1">
              <a:latin typeface="Amasis MT Pro Black" panose="02040A04050005020304" pitchFamily="18" charset="0"/>
            </a:rPr>
            <a:t>its</a:t>
          </a:r>
          <a:r>
            <a:rPr lang="es-MX" sz="2400" kern="1200" dirty="0">
              <a:latin typeface="Amasis MT Pro Black" panose="02040A04050005020304" pitchFamily="18" charset="0"/>
            </a:rPr>
            <a:t> </a:t>
          </a:r>
          <a:r>
            <a:rPr lang="es-MX" sz="2400" kern="1200" dirty="0" err="1">
              <a:latin typeface="Amasis MT Pro Black" panose="02040A04050005020304" pitchFamily="18" charset="0"/>
            </a:rPr>
            <a:t>components</a:t>
          </a:r>
          <a:r>
            <a:rPr lang="es-MX" sz="2400" kern="1200" dirty="0">
              <a:latin typeface="Amasis MT Pro Black" panose="02040A04050005020304" pitchFamily="18" charset="0"/>
            </a:rPr>
            <a:t>:</a:t>
          </a:r>
        </a:p>
      </dsp:txBody>
      <dsp:txXfrm rot="16200000">
        <a:off x="2117677" y="2146786"/>
        <a:ext cx="4279627" cy="750065"/>
      </dsp:txXfrm>
    </dsp:sp>
    <dsp:sp modelId="{D4FEA934-69B0-42AC-9E09-8A66ADBCC97D}">
      <dsp:nvSpPr>
        <dsp:cNvPr id="0" name=""/>
        <dsp:cNvSpPr/>
      </dsp:nvSpPr>
      <dsp:spPr>
        <a:xfrm rot="5400000">
          <a:off x="3570522" y="3834896"/>
          <a:ext cx="661374" cy="562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EA07-0361-4CE4-92FA-A0B60E9F29B2}">
      <dsp:nvSpPr>
        <dsp:cNvPr id="0" name=""/>
        <dsp:cNvSpPr/>
      </dsp:nvSpPr>
      <dsp:spPr>
        <a:xfrm>
          <a:off x="4632523" y="382005"/>
          <a:ext cx="2793992" cy="5219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b="1" i="1" kern="1200" dirty="0" err="1"/>
            <a:t>Explain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the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main</a:t>
          </a:r>
          <a:r>
            <a:rPr lang="es-MX" sz="3500" b="1" i="1" kern="1200" dirty="0"/>
            <a:t> </a:t>
          </a:r>
          <a:r>
            <a:rPr lang="es-MX" sz="3500" b="1" i="1" kern="1200" dirty="0" err="1"/>
            <a:t>elements</a:t>
          </a:r>
          <a:r>
            <a:rPr lang="es-MX" sz="3500" b="1" i="1" kern="1200" dirty="0"/>
            <a:t> </a:t>
          </a:r>
          <a:r>
            <a:rPr lang="es-MX" sz="3500" b="1" i="1" kern="1200" dirty="0" err="1"/>
            <a:t>related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to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the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point</a:t>
          </a:r>
          <a:r>
            <a:rPr lang="es-MX" sz="3500" b="1" i="1" kern="1200" dirty="0"/>
            <a:t> </a:t>
          </a:r>
          <a:r>
            <a:rPr lang="es-MX" sz="3500" b="1" i="1" kern="1200" dirty="0" err="1"/>
            <a:t>you</a:t>
          </a:r>
          <a:r>
            <a:rPr lang="es-MX" sz="3500" b="1" i="1" kern="1200" dirty="0"/>
            <a:t> </a:t>
          </a:r>
          <a:r>
            <a:rPr lang="es-MX" sz="3500" b="1" i="1" kern="1200" dirty="0" err="1"/>
            <a:t>want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to</a:t>
          </a:r>
          <a:r>
            <a:rPr lang="es-MX" sz="3500" b="1" i="1" kern="1200" dirty="0"/>
            <a:t> </a:t>
          </a:r>
          <a:r>
            <a:rPr lang="es-MX" sz="3500" b="1" i="1" kern="1200" dirty="0" err="1"/>
            <a:t>make</a:t>
          </a:r>
          <a:r>
            <a:rPr lang="es-MX" sz="3500" b="1" i="1" kern="1200" dirty="0"/>
            <a:t>.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b="1" i="1" kern="1200" dirty="0" err="1"/>
            <a:t>Don’t</a:t>
          </a:r>
          <a:r>
            <a:rPr lang="es-MX" sz="3500" b="1" i="1" kern="1200" dirty="0"/>
            <a:t> </a:t>
          </a:r>
          <a:r>
            <a:rPr lang="es-MX" sz="3500" b="1" i="1" kern="1200" dirty="0" err="1"/>
            <a:t>need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to</a:t>
          </a:r>
          <a:r>
            <a:rPr lang="es-MX" sz="3500" b="1" i="1" kern="1200" dirty="0"/>
            <a:t> </a:t>
          </a:r>
          <a:r>
            <a:rPr lang="es-MX" sz="3500" b="1" i="1" kern="1200" dirty="0" err="1"/>
            <a:t>explain</a:t>
          </a:r>
          <a:r>
            <a:rPr lang="es-MX" sz="3500" b="1" i="1" kern="1200" dirty="0"/>
            <a:t> </a:t>
          </a:r>
          <a:r>
            <a:rPr lang="es-MX" sz="3500" b="1" i="1" kern="1200" dirty="0" err="1"/>
            <a:t>every</a:t>
          </a:r>
          <a:r>
            <a:rPr lang="es-MX" sz="3500" b="1" i="1" kern="1200" dirty="0"/>
            <a:t> </a:t>
          </a:r>
          <a:r>
            <a:rPr lang="es-MX" sz="3500" b="1" i="1" kern="1200" dirty="0" err="1"/>
            <a:t>detail</a:t>
          </a:r>
          <a:r>
            <a:rPr lang="es-MX" sz="3500" b="1" i="1" kern="1200" dirty="0"/>
            <a:t>.</a:t>
          </a:r>
        </a:p>
      </dsp:txBody>
      <dsp:txXfrm>
        <a:off x="4632523" y="382005"/>
        <a:ext cx="2793992" cy="5219057"/>
      </dsp:txXfrm>
    </dsp:sp>
    <dsp:sp modelId="{0F08B6DD-999F-467A-9160-C73DE9B215F9}">
      <dsp:nvSpPr>
        <dsp:cNvPr id="0" name=""/>
        <dsp:cNvSpPr/>
      </dsp:nvSpPr>
      <dsp:spPr>
        <a:xfrm>
          <a:off x="7764045" y="366524"/>
          <a:ext cx="3750325" cy="5250065"/>
        </a:xfrm>
        <a:prstGeom prst="roundRect">
          <a:avLst>
            <a:gd name="adj" fmla="val 5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 err="1">
              <a:latin typeface="Amasis MT Pro Black" panose="02040A04050005020304" pitchFamily="18" charset="0"/>
            </a:rPr>
            <a:t>Making</a:t>
          </a:r>
          <a:r>
            <a:rPr lang="es-MX" sz="2400" b="1" kern="1200" dirty="0">
              <a:latin typeface="Amasis MT Pro Black" panose="02040A04050005020304" pitchFamily="18" charset="0"/>
            </a:rPr>
            <a:t> </a:t>
          </a:r>
          <a:r>
            <a:rPr lang="es-MX" sz="2400" b="1" kern="1200" dirty="0" err="1">
              <a:latin typeface="Amasis MT Pro Black" panose="02040A04050005020304" pitchFamily="18" charset="0"/>
            </a:rPr>
            <a:t>your</a:t>
          </a:r>
          <a:r>
            <a:rPr lang="es-MX" sz="2400" b="1" kern="1200" dirty="0">
              <a:latin typeface="Amasis MT Pro Black" panose="02040A04050005020304" pitchFamily="18" charset="0"/>
            </a:rPr>
            <a:t> </a:t>
          </a:r>
          <a:r>
            <a:rPr lang="es-MX" sz="2400" b="1" kern="1200" dirty="0" err="1">
              <a:latin typeface="Amasis MT Pro Black" panose="02040A04050005020304" pitchFamily="18" charset="0"/>
            </a:rPr>
            <a:t>point</a:t>
          </a:r>
          <a:r>
            <a:rPr lang="es-MX" sz="2400" b="1" kern="1200" dirty="0">
              <a:latin typeface="Amasis MT Pro Black" panose="02040A04050005020304" pitchFamily="18" charset="0"/>
            </a:rPr>
            <a:t>:</a:t>
          </a:r>
        </a:p>
      </dsp:txBody>
      <dsp:txXfrm rot="16200000">
        <a:off x="5986550" y="2144018"/>
        <a:ext cx="4305053" cy="750065"/>
      </dsp:txXfrm>
    </dsp:sp>
    <dsp:sp modelId="{5D286E79-25EB-4498-8464-A357CD363A6C}">
      <dsp:nvSpPr>
        <dsp:cNvPr id="0" name=""/>
        <dsp:cNvSpPr/>
      </dsp:nvSpPr>
      <dsp:spPr>
        <a:xfrm rot="5400000">
          <a:off x="7452109" y="3834896"/>
          <a:ext cx="661374" cy="562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C1ECB-1952-47B1-9222-A7CE418DE1B8}">
      <dsp:nvSpPr>
        <dsp:cNvPr id="0" name=""/>
        <dsp:cNvSpPr/>
      </dsp:nvSpPr>
      <dsp:spPr>
        <a:xfrm>
          <a:off x="8514110" y="366524"/>
          <a:ext cx="2793992" cy="52500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b="1" i="1" kern="1200" dirty="0"/>
            <a:t>In </a:t>
          </a:r>
          <a:r>
            <a:rPr lang="es-MX" sz="3500" b="1" i="1" kern="1200" dirty="0" err="1"/>
            <a:t>relation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to</a:t>
          </a:r>
          <a:r>
            <a:rPr lang="es-MX" sz="3500" b="1" i="1" kern="1200" dirty="0"/>
            <a:t> </a:t>
          </a:r>
          <a:r>
            <a:rPr lang="es-MX" sz="3500" b="1" i="1" kern="1200" dirty="0" err="1"/>
            <a:t>your</a:t>
          </a:r>
          <a:r>
            <a:rPr lang="es-MX" sz="3500" b="1" i="1" kern="1200" dirty="0"/>
            <a:t> </a:t>
          </a:r>
          <a:r>
            <a:rPr lang="es-MX" sz="3500" b="1" i="1" kern="1200" dirty="0" err="1"/>
            <a:t>presentation</a:t>
          </a:r>
          <a:r>
            <a:rPr lang="es-MX" sz="3500" b="1" i="1" kern="1200" dirty="0"/>
            <a:t>, </a:t>
          </a:r>
          <a:r>
            <a:rPr lang="es-MX" sz="3500" b="1" i="1" kern="1200" dirty="0" err="1"/>
            <a:t>say</a:t>
          </a:r>
          <a:r>
            <a:rPr lang="es-MX" sz="3500" b="1" i="1" kern="1200" dirty="0"/>
            <a:t> </a:t>
          </a:r>
          <a:r>
            <a:rPr lang="es-MX" sz="3500" b="1" i="1" kern="1200" dirty="0" err="1"/>
            <a:t>what</a:t>
          </a:r>
          <a:r>
            <a:rPr lang="es-MX" sz="3500" b="1" i="1" kern="1200" dirty="0"/>
            <a:t> </a:t>
          </a:r>
          <a:r>
            <a:rPr lang="es-MX" sz="3500" b="1" i="1" kern="1200" dirty="0" err="1"/>
            <a:t>we</a:t>
          </a:r>
          <a:r>
            <a:rPr lang="es-MX" sz="3500" b="1" i="1" kern="1200" dirty="0"/>
            <a:t> can </a:t>
          </a:r>
          <a:r>
            <a:rPr lang="es-MX" sz="3500" b="1" i="1" kern="1200" dirty="0" err="1"/>
            <a:t>conclude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from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the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information</a:t>
          </a:r>
          <a:r>
            <a:rPr lang="es-MX" sz="3500" b="1" i="1" kern="1200" dirty="0"/>
            <a:t> </a:t>
          </a:r>
          <a:r>
            <a:rPr lang="es-MX" sz="3500" b="1" i="1" kern="1200" dirty="0" err="1"/>
            <a:t>you</a:t>
          </a:r>
          <a:r>
            <a:rPr lang="es-MX" sz="3500" b="1" i="1" kern="1200" dirty="0"/>
            <a:t> </a:t>
          </a:r>
          <a:r>
            <a:rPr lang="es-MX" sz="3500" b="1" i="1" kern="1200" dirty="0" err="1"/>
            <a:t>selected</a:t>
          </a:r>
          <a:r>
            <a:rPr lang="es-MX" sz="3500" b="1" i="1" kern="1200" dirty="0"/>
            <a:t> </a:t>
          </a:r>
          <a:r>
            <a:rPr lang="es-MX" sz="3500" b="1" i="1" kern="1200" dirty="0" err="1"/>
            <a:t>from</a:t>
          </a:r>
          <a:r>
            <a:rPr lang="es-MX" sz="3500" b="1" i="1" kern="1200" dirty="0"/>
            <a:t> </a:t>
          </a:r>
          <a:r>
            <a:rPr lang="es-MX" sz="3500" b="1" i="1" kern="1200" dirty="0" err="1"/>
            <a:t>the</a:t>
          </a:r>
          <a:r>
            <a:rPr lang="es-MX" sz="3500" b="1" i="1" kern="1200" dirty="0"/>
            <a:t> </a:t>
          </a:r>
          <a:r>
            <a:rPr lang="es-MX" sz="3500" b="1" i="1" kern="1200" dirty="0" err="1"/>
            <a:t>aid</a:t>
          </a:r>
          <a:r>
            <a:rPr lang="es-MX" sz="3500" b="1" i="1" kern="1200" dirty="0"/>
            <a:t>.</a:t>
          </a:r>
        </a:p>
      </dsp:txBody>
      <dsp:txXfrm>
        <a:off x="8514110" y="366524"/>
        <a:ext cx="2793992" cy="5250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32B6-EA4F-43DB-86FD-513B9380304D}">
      <dsp:nvSpPr>
        <dsp:cNvPr id="0" name=""/>
        <dsp:cNvSpPr/>
      </dsp:nvSpPr>
      <dsp:spPr>
        <a:xfrm>
          <a:off x="871" y="0"/>
          <a:ext cx="3750325" cy="6377143"/>
        </a:xfrm>
        <a:prstGeom prst="roundRect">
          <a:avLst>
            <a:gd name="adj" fmla="val 5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 err="1">
              <a:latin typeface="Amasis MT Pro Black" panose="02040A04050005020304" pitchFamily="18" charset="0"/>
            </a:rPr>
            <a:t>Introducing</a:t>
          </a:r>
          <a:r>
            <a:rPr lang="es-MX" sz="2400" b="1" kern="1200" dirty="0">
              <a:latin typeface="Amasis MT Pro Black" panose="02040A04050005020304" pitchFamily="18" charset="0"/>
            </a:rPr>
            <a:t> </a:t>
          </a:r>
          <a:r>
            <a:rPr lang="es-MX" sz="2400" b="1" kern="1200" dirty="0" err="1">
              <a:latin typeface="Amasis MT Pro Black" panose="02040A04050005020304" pitchFamily="18" charset="0"/>
            </a:rPr>
            <a:t>the</a:t>
          </a:r>
          <a:r>
            <a:rPr lang="es-MX" sz="2400" b="1" kern="1200" dirty="0">
              <a:latin typeface="Amasis MT Pro Black" panose="02040A04050005020304" pitchFamily="18" charset="0"/>
            </a:rPr>
            <a:t> visual </a:t>
          </a:r>
          <a:r>
            <a:rPr lang="es-MX" sz="2400" b="1" kern="1200" dirty="0" err="1">
              <a:latin typeface="Amasis MT Pro Black" panose="02040A04050005020304" pitchFamily="18" charset="0"/>
            </a:rPr>
            <a:t>aid</a:t>
          </a:r>
          <a:r>
            <a:rPr lang="es-MX" sz="2400" b="1" kern="1200" dirty="0">
              <a:latin typeface="Amasis MT Pro Black" panose="02040A04050005020304" pitchFamily="18" charset="0"/>
            </a:rPr>
            <a:t>:</a:t>
          </a:r>
        </a:p>
      </dsp:txBody>
      <dsp:txXfrm rot="16200000">
        <a:off x="-2238724" y="2239596"/>
        <a:ext cx="5229257" cy="750065"/>
      </dsp:txXfrm>
    </dsp:sp>
    <dsp:sp modelId="{9CC132AB-1EE9-403B-BD83-35C9FE417786}">
      <dsp:nvSpPr>
        <dsp:cNvPr id="0" name=""/>
        <dsp:cNvSpPr/>
      </dsp:nvSpPr>
      <dsp:spPr>
        <a:xfrm>
          <a:off x="750936" y="0"/>
          <a:ext cx="2793992" cy="63771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 err="1"/>
            <a:t>The</a:t>
          </a:r>
          <a:r>
            <a:rPr lang="es-MX" sz="2000" b="1" i="1" kern="1200" dirty="0"/>
            <a:t> </a:t>
          </a:r>
          <a:r>
            <a:rPr lang="es-MX" sz="2000" b="1" i="1" kern="1200" dirty="0" err="1"/>
            <a:t>following</a:t>
          </a:r>
          <a:r>
            <a:rPr lang="es-MX" sz="2000" b="1" i="1" kern="1200" dirty="0"/>
            <a:t> </a:t>
          </a:r>
          <a:r>
            <a:rPr lang="es-MX" sz="2000" b="1" i="1" u="sng" kern="1200" dirty="0"/>
            <a:t>line </a:t>
          </a:r>
          <a:r>
            <a:rPr lang="es-MX" sz="2000" b="1" i="1" u="sng" kern="1200" dirty="0" err="1"/>
            <a:t>graph</a:t>
          </a:r>
          <a:r>
            <a:rPr lang="es-MX" sz="2000" b="1" i="1" kern="1200" dirty="0"/>
            <a:t> </a:t>
          </a:r>
          <a:r>
            <a:rPr lang="es-MX" sz="2000" b="1" i="1" kern="1200" dirty="0" err="1"/>
            <a:t>is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titled</a:t>
          </a:r>
          <a:r>
            <a:rPr lang="es-MX" sz="2000" b="1" i="1" kern="1200" dirty="0"/>
            <a:t> </a:t>
          </a:r>
          <a:r>
            <a:rPr lang="es-MX" sz="2000" b="1" i="1" kern="1200" dirty="0" err="1"/>
            <a:t>State</a:t>
          </a:r>
          <a:r>
            <a:rPr lang="es-MX" sz="2000" b="1" i="1" kern="1200" dirty="0"/>
            <a:t>-</a:t>
          </a:r>
          <a:r>
            <a:rPr lang="es-MX" sz="2000" b="1" i="1" kern="1200" dirty="0" err="1"/>
            <a:t>of</a:t>
          </a:r>
          <a:r>
            <a:rPr lang="es-MX" sz="2000" b="1" i="1" kern="1200" dirty="0"/>
            <a:t>-</a:t>
          </a:r>
          <a:r>
            <a:rPr lang="es-MX" sz="2000" b="1" i="1" kern="1200" dirty="0" err="1"/>
            <a:t>the</a:t>
          </a:r>
          <a:r>
            <a:rPr lang="es-MX" sz="2000" b="1" i="1" kern="1200" dirty="0"/>
            <a:t>-art AI performance </a:t>
          </a:r>
          <a:r>
            <a:rPr lang="es-MX" sz="2000" b="1" i="1" kern="1200" dirty="0" err="1"/>
            <a:t>on</a:t>
          </a:r>
          <a:r>
            <a:rPr lang="es-MX" sz="2000" b="1" i="1" kern="1200" dirty="0"/>
            <a:t> </a:t>
          </a:r>
          <a:r>
            <a:rPr lang="es-MX" sz="2000" b="1" i="1" kern="1200" dirty="0" err="1"/>
            <a:t>benchmarks</a:t>
          </a:r>
          <a:r>
            <a:rPr lang="es-MX" sz="2000" b="1" i="1" kern="1200" dirty="0"/>
            <a:t> relative </a:t>
          </a:r>
          <a:r>
            <a:rPr lang="es-MX" sz="2000" b="1" i="1" kern="1200" dirty="0" err="1"/>
            <a:t>to</a:t>
          </a:r>
          <a:r>
            <a:rPr lang="es-MX" sz="2000" b="1" i="1" kern="1200" dirty="0"/>
            <a:t> human performance.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/>
            <a:t>OR MAYBE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 err="1"/>
            <a:t>The</a:t>
          </a:r>
          <a:r>
            <a:rPr lang="es-MX" sz="2000" b="1" i="1" kern="1200" dirty="0"/>
            <a:t> </a:t>
          </a:r>
          <a:r>
            <a:rPr lang="es-MX" sz="2000" b="1" i="1" kern="1200" dirty="0" err="1"/>
            <a:t>next</a:t>
          </a:r>
          <a:r>
            <a:rPr lang="es-MX" sz="2000" b="1" i="1" kern="1200" dirty="0"/>
            <a:t>  </a:t>
          </a:r>
          <a:r>
            <a:rPr lang="es-MX" sz="2000" b="1" i="1" u="sng" kern="1200" dirty="0"/>
            <a:t>line </a:t>
          </a:r>
          <a:r>
            <a:rPr lang="es-MX" sz="2000" b="1" i="1" u="sng" kern="1200" dirty="0" err="1"/>
            <a:t>graph</a:t>
          </a:r>
          <a:r>
            <a:rPr lang="es-MX" sz="2000" b="1" i="1" u="sng" kern="1200" dirty="0"/>
            <a:t> </a:t>
          </a:r>
          <a:r>
            <a:rPr lang="es-MX" sz="2000" b="1" i="1" kern="1200" dirty="0" err="1"/>
            <a:t>is</a:t>
          </a:r>
          <a:r>
            <a:rPr lang="es-MX" sz="2000" b="1" i="1" kern="1200" dirty="0"/>
            <a:t> </a:t>
          </a:r>
          <a:r>
            <a:rPr lang="es-MX" sz="2000" b="1" i="1" kern="1200" dirty="0" err="1"/>
            <a:t>about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the</a:t>
          </a:r>
          <a:r>
            <a:rPr lang="es-MX" sz="2000" b="1" i="1" kern="1200" dirty="0"/>
            <a:t> </a:t>
          </a:r>
          <a:r>
            <a:rPr lang="es-MX" sz="2000" b="1" i="1" kern="1200" dirty="0" err="1"/>
            <a:t>evolution</a:t>
          </a:r>
          <a:r>
            <a:rPr lang="es-MX" sz="2000" b="1" i="1" kern="1200" dirty="0"/>
            <a:t> </a:t>
          </a:r>
          <a:r>
            <a:rPr lang="es-MX" sz="2000" b="1" i="1" kern="1200" dirty="0" err="1"/>
            <a:t>of</a:t>
          </a:r>
          <a:r>
            <a:rPr lang="es-MX" sz="2000" b="1" i="1" kern="1200" dirty="0"/>
            <a:t> AI performance </a:t>
          </a:r>
          <a:r>
            <a:rPr lang="es-MX" sz="2000" b="1" i="1" kern="1200" dirty="0" err="1"/>
            <a:t>on</a:t>
          </a:r>
          <a:r>
            <a:rPr lang="es-MX" sz="2000" b="1" i="1" kern="1200" dirty="0"/>
            <a:t> </a:t>
          </a:r>
          <a:r>
            <a:rPr lang="es-MX" sz="2000" b="1" i="1" kern="1200" dirty="0" err="1"/>
            <a:t>different</a:t>
          </a:r>
          <a:r>
            <a:rPr lang="es-MX" sz="2000" b="1" i="1" kern="1200" dirty="0"/>
            <a:t> </a:t>
          </a:r>
          <a:r>
            <a:rPr lang="es-MX" sz="2000" b="1" i="1" kern="1200" dirty="0" err="1"/>
            <a:t>areas</a:t>
          </a:r>
          <a:r>
            <a:rPr lang="es-MX" sz="2000" b="1" i="1" kern="1200" dirty="0"/>
            <a:t> as </a:t>
          </a:r>
          <a:r>
            <a:rPr lang="es-MX" sz="2000" b="1" i="1" kern="1200" dirty="0" err="1"/>
            <a:t>compared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to</a:t>
          </a:r>
          <a:r>
            <a:rPr lang="es-MX" sz="2000" b="1" i="1" kern="1200" dirty="0"/>
            <a:t> </a:t>
          </a:r>
          <a:r>
            <a:rPr lang="es-MX" sz="2000" b="1" i="1" kern="1200" dirty="0" err="1"/>
            <a:t>humans</a:t>
          </a:r>
          <a:r>
            <a:rPr lang="es-MX" sz="2000" b="1" i="1" kern="1200" dirty="0"/>
            <a:t>’ performance. </a:t>
          </a:r>
        </a:p>
      </dsp:txBody>
      <dsp:txXfrm>
        <a:off x="750936" y="0"/>
        <a:ext cx="2793992" cy="6377143"/>
      </dsp:txXfrm>
    </dsp:sp>
    <dsp:sp modelId="{36660EA1-15C9-428D-8F37-5E2D65748502}">
      <dsp:nvSpPr>
        <dsp:cNvPr id="0" name=""/>
        <dsp:cNvSpPr/>
      </dsp:nvSpPr>
      <dsp:spPr>
        <a:xfrm>
          <a:off x="3882458" y="0"/>
          <a:ext cx="3750325" cy="6390149"/>
        </a:xfrm>
        <a:prstGeom prst="roundRect">
          <a:avLst>
            <a:gd name="adj" fmla="val 5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>
              <a:latin typeface="Amasis MT Pro Black" panose="02040A04050005020304" pitchFamily="18" charset="0"/>
            </a:rPr>
            <a:t>Briefly</a:t>
          </a:r>
          <a:r>
            <a:rPr lang="es-MX" sz="2400" kern="1200" dirty="0">
              <a:latin typeface="Amasis MT Pro Black" panose="02040A04050005020304" pitchFamily="18" charset="0"/>
            </a:rPr>
            <a:t> </a:t>
          </a:r>
          <a:r>
            <a:rPr lang="es-MX" sz="2400" kern="1200" dirty="0" err="1">
              <a:latin typeface="Amasis MT Pro Black" panose="02040A04050005020304" pitchFamily="18" charset="0"/>
            </a:rPr>
            <a:t>reviewing</a:t>
          </a:r>
          <a:r>
            <a:rPr lang="es-MX" sz="2400" kern="1200" dirty="0">
              <a:latin typeface="Amasis MT Pro Black" panose="02040A04050005020304" pitchFamily="18" charset="0"/>
            </a:rPr>
            <a:t> </a:t>
          </a:r>
          <a:r>
            <a:rPr lang="es-MX" sz="2400" kern="1200" dirty="0" err="1">
              <a:latin typeface="Amasis MT Pro Black" panose="02040A04050005020304" pitchFamily="18" charset="0"/>
            </a:rPr>
            <a:t>its</a:t>
          </a:r>
          <a:r>
            <a:rPr lang="es-MX" sz="2400" kern="1200" dirty="0">
              <a:latin typeface="Amasis MT Pro Black" panose="02040A04050005020304" pitchFamily="18" charset="0"/>
            </a:rPr>
            <a:t> </a:t>
          </a:r>
          <a:r>
            <a:rPr lang="es-MX" sz="2400" kern="1200" dirty="0" err="1">
              <a:latin typeface="Amasis MT Pro Black" panose="02040A04050005020304" pitchFamily="18" charset="0"/>
            </a:rPr>
            <a:t>components</a:t>
          </a:r>
          <a:r>
            <a:rPr lang="es-MX" sz="2400" kern="1200" dirty="0">
              <a:latin typeface="Amasis MT Pro Black" panose="02040A04050005020304" pitchFamily="18" charset="0"/>
            </a:rPr>
            <a:t>:</a:t>
          </a:r>
        </a:p>
      </dsp:txBody>
      <dsp:txXfrm rot="16200000">
        <a:off x="1637529" y="2244928"/>
        <a:ext cx="5239922" cy="750065"/>
      </dsp:txXfrm>
    </dsp:sp>
    <dsp:sp modelId="{D4FEA934-69B0-42AC-9E09-8A66ADBCC97D}">
      <dsp:nvSpPr>
        <dsp:cNvPr id="0" name=""/>
        <dsp:cNvSpPr/>
      </dsp:nvSpPr>
      <dsp:spPr>
        <a:xfrm rot="5400000">
          <a:off x="3570347" y="3682076"/>
          <a:ext cx="661724" cy="562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EA07-0361-4CE4-92FA-A0B60E9F29B2}">
      <dsp:nvSpPr>
        <dsp:cNvPr id="0" name=""/>
        <dsp:cNvSpPr/>
      </dsp:nvSpPr>
      <dsp:spPr>
        <a:xfrm>
          <a:off x="4632523" y="0"/>
          <a:ext cx="2793992" cy="63901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 err="1"/>
            <a:t>On</a:t>
          </a:r>
          <a:r>
            <a:rPr lang="es-MX" sz="2000" b="1" i="1" kern="1200" dirty="0"/>
            <a:t> top, </a:t>
          </a:r>
          <a:r>
            <a:rPr lang="es-MX" sz="2000" b="1" i="1" kern="1200" dirty="0" err="1"/>
            <a:t>you</a:t>
          </a:r>
          <a:r>
            <a:rPr lang="es-MX" sz="2000" b="1" i="1" kern="1200" dirty="0"/>
            <a:t> can </a:t>
          </a:r>
          <a:r>
            <a:rPr lang="es-MX" sz="2000" b="1" i="1" kern="1200" dirty="0" err="1"/>
            <a:t>see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the</a:t>
          </a:r>
          <a:r>
            <a:rPr lang="es-MX" sz="2000" b="1" i="1" kern="1200" dirty="0"/>
            <a:t> performance </a:t>
          </a:r>
          <a:r>
            <a:rPr lang="es-MX" sz="2000" b="1" i="1" kern="1200" dirty="0" err="1"/>
            <a:t>areas</a:t>
          </a:r>
          <a:r>
            <a:rPr lang="es-MX" sz="2000" b="1" i="1" kern="1200" dirty="0"/>
            <a:t> in </a:t>
          </a:r>
          <a:r>
            <a:rPr lang="es-MX" sz="2000" b="1" i="1" kern="1200" dirty="0" err="1"/>
            <a:t>diiferent</a:t>
          </a:r>
          <a:r>
            <a:rPr lang="es-MX" sz="2000" b="1" i="1" kern="1200" dirty="0"/>
            <a:t> </a:t>
          </a:r>
          <a:r>
            <a:rPr lang="es-MX" sz="2000" b="1" i="1" kern="1200" dirty="0" err="1"/>
            <a:t>colors</a:t>
          </a:r>
          <a:r>
            <a:rPr lang="es-MX" sz="2000" b="1" i="1" kern="1200" dirty="0"/>
            <a:t>. </a:t>
          </a:r>
          <a:r>
            <a:rPr lang="es-MX" sz="2000" b="1" i="1" kern="1200" dirty="0" err="1"/>
            <a:t>Across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the</a:t>
          </a:r>
          <a:r>
            <a:rPr lang="es-MX" sz="2000" b="1" i="1" kern="1200" dirty="0"/>
            <a:t> center, </a:t>
          </a:r>
          <a:r>
            <a:rPr lang="es-MX" sz="2000" b="1" i="1" kern="1200" dirty="0" err="1"/>
            <a:t>you</a:t>
          </a:r>
          <a:r>
            <a:rPr lang="es-MX" sz="2000" b="1" i="1" kern="1200" dirty="0"/>
            <a:t> </a:t>
          </a:r>
          <a:r>
            <a:rPr lang="es-MX" sz="2000" b="1" i="1" kern="1200" dirty="0" err="1"/>
            <a:t>have</a:t>
          </a:r>
          <a:r>
            <a:rPr lang="es-MX" sz="2000" b="1" i="1" kern="1200" dirty="0"/>
            <a:t> human performance at 100% as a </a:t>
          </a:r>
          <a:r>
            <a:rPr lang="es-MX" sz="2000" b="1" i="1" kern="1200" dirty="0" err="1"/>
            <a:t>reference</a:t>
          </a:r>
          <a:r>
            <a:rPr lang="es-MX" sz="2000" b="1" i="1" kern="1200" dirty="0"/>
            <a:t> </a:t>
          </a:r>
          <a:r>
            <a:rPr lang="es-MX" sz="2000" b="1" i="1" kern="1200" dirty="0" err="1"/>
            <a:t>for</a:t>
          </a:r>
          <a:r>
            <a:rPr lang="es-MX" sz="2000" b="1" i="1" kern="1200" dirty="0"/>
            <a:t> AI </a:t>
          </a:r>
          <a:r>
            <a:rPr lang="es-MX" sz="2000" b="1" i="1" kern="1200" dirty="0" err="1"/>
            <a:t>evlolution</a:t>
          </a:r>
          <a:r>
            <a:rPr lang="es-MX" sz="2000" b="1" i="1" kern="1200" dirty="0"/>
            <a:t> </a:t>
          </a:r>
          <a:r>
            <a:rPr lang="es-MX" sz="2000" b="1" i="1" kern="1200" dirty="0" err="1"/>
            <a:t>between</a:t>
          </a:r>
          <a:r>
            <a:rPr lang="es-MX" sz="2000" b="1" i="1" kern="1200" dirty="0"/>
            <a:t> 1998 and 2022. </a:t>
          </a:r>
        </a:p>
      </dsp:txBody>
      <dsp:txXfrm>
        <a:off x="4632523" y="0"/>
        <a:ext cx="2793992" cy="6390149"/>
      </dsp:txXfrm>
    </dsp:sp>
    <dsp:sp modelId="{0F08B6DD-999F-467A-9160-C73DE9B215F9}">
      <dsp:nvSpPr>
        <dsp:cNvPr id="0" name=""/>
        <dsp:cNvSpPr/>
      </dsp:nvSpPr>
      <dsp:spPr>
        <a:xfrm>
          <a:off x="7764045" y="0"/>
          <a:ext cx="3750325" cy="6428087"/>
        </a:xfrm>
        <a:prstGeom prst="roundRect">
          <a:avLst>
            <a:gd name="adj" fmla="val 5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 err="1">
              <a:latin typeface="Amasis MT Pro Black" panose="02040A04050005020304" pitchFamily="18" charset="0"/>
            </a:rPr>
            <a:t>Making</a:t>
          </a:r>
          <a:r>
            <a:rPr lang="es-MX" sz="2400" b="1" kern="1200" dirty="0">
              <a:latin typeface="Amasis MT Pro Black" panose="02040A04050005020304" pitchFamily="18" charset="0"/>
            </a:rPr>
            <a:t> </a:t>
          </a:r>
          <a:r>
            <a:rPr lang="es-MX" sz="2400" b="1" kern="1200" dirty="0" err="1">
              <a:latin typeface="Amasis MT Pro Black" panose="02040A04050005020304" pitchFamily="18" charset="0"/>
            </a:rPr>
            <a:t>your</a:t>
          </a:r>
          <a:r>
            <a:rPr lang="es-MX" sz="2400" b="1" kern="1200" dirty="0">
              <a:latin typeface="Amasis MT Pro Black" panose="02040A04050005020304" pitchFamily="18" charset="0"/>
            </a:rPr>
            <a:t> </a:t>
          </a:r>
          <a:r>
            <a:rPr lang="es-MX" sz="2400" b="1" kern="1200" dirty="0" err="1">
              <a:latin typeface="Amasis MT Pro Black" panose="02040A04050005020304" pitchFamily="18" charset="0"/>
            </a:rPr>
            <a:t>point</a:t>
          </a:r>
          <a:r>
            <a:rPr lang="es-MX" sz="2400" b="1" kern="1200" dirty="0">
              <a:latin typeface="Amasis MT Pro Black" panose="02040A04050005020304" pitchFamily="18" charset="0"/>
            </a:rPr>
            <a:t>:</a:t>
          </a:r>
        </a:p>
      </dsp:txBody>
      <dsp:txXfrm rot="16200000">
        <a:off x="5503561" y="2260483"/>
        <a:ext cx="5271031" cy="750065"/>
      </dsp:txXfrm>
    </dsp:sp>
    <dsp:sp modelId="{5D286E79-25EB-4498-8464-A357CD363A6C}">
      <dsp:nvSpPr>
        <dsp:cNvPr id="0" name=""/>
        <dsp:cNvSpPr/>
      </dsp:nvSpPr>
      <dsp:spPr>
        <a:xfrm rot="5400000">
          <a:off x="7451934" y="3682076"/>
          <a:ext cx="661724" cy="5625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C1ECB-1952-47B1-9222-A7CE418DE1B8}">
      <dsp:nvSpPr>
        <dsp:cNvPr id="0" name=""/>
        <dsp:cNvSpPr/>
      </dsp:nvSpPr>
      <dsp:spPr>
        <a:xfrm>
          <a:off x="8514110" y="0"/>
          <a:ext cx="2793992" cy="64280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 err="1"/>
            <a:t>If</a:t>
          </a:r>
          <a:r>
            <a:rPr lang="es-MX" sz="2000" b="1" i="1" kern="1200" dirty="0"/>
            <a:t> </a:t>
          </a:r>
          <a:r>
            <a:rPr lang="es-MX" sz="2000" b="1" i="1" kern="1200" dirty="0" err="1"/>
            <a:t>we</a:t>
          </a:r>
          <a:r>
            <a:rPr lang="es-MX" sz="2000" b="1" i="1" kern="1200" dirty="0"/>
            <a:t> look at 2014, </a:t>
          </a:r>
          <a:r>
            <a:rPr lang="es-MX" sz="2000" b="1" i="1" kern="1200" dirty="0" err="1"/>
            <a:t>we</a:t>
          </a:r>
          <a:r>
            <a:rPr lang="es-MX" sz="2000" b="1" i="1" kern="1200" dirty="0"/>
            <a:t> </a:t>
          </a:r>
          <a:r>
            <a:rPr lang="es-MX" sz="2000" b="1" i="1" kern="1200" dirty="0" err="1"/>
            <a:t>learn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that</a:t>
          </a:r>
          <a:r>
            <a:rPr lang="es-MX" sz="2000" b="1" i="1" kern="1200" dirty="0"/>
            <a:t> AI </a:t>
          </a:r>
          <a:r>
            <a:rPr lang="es-MX" sz="2000" b="1" i="1" kern="1200" dirty="0" err="1"/>
            <a:t>started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to</a:t>
          </a:r>
          <a:r>
            <a:rPr lang="es-MX" sz="2000" b="1" i="1" kern="1200" dirty="0"/>
            <a:t> </a:t>
          </a:r>
          <a:r>
            <a:rPr lang="es-MX" sz="2000" b="1" i="1" kern="1200" dirty="0" err="1"/>
            <a:t>overcome</a:t>
          </a:r>
          <a:r>
            <a:rPr lang="es-MX" sz="2000" b="1" i="1" kern="1200" dirty="0"/>
            <a:t> human performance at a </a:t>
          </a:r>
          <a:r>
            <a:rPr lang="es-MX" sz="2000" b="1" i="1" kern="1200" dirty="0" err="1"/>
            <a:t>very</a:t>
          </a:r>
          <a:r>
            <a:rPr lang="es-MX" sz="2000" b="1" i="1" kern="1200" dirty="0"/>
            <a:t> </a:t>
          </a:r>
          <a:r>
            <a:rPr lang="es-MX" sz="2000" b="1" i="1" kern="1200" dirty="0" err="1"/>
            <a:t>high</a:t>
          </a:r>
          <a:r>
            <a:rPr lang="es-MX" sz="2000" b="1" i="1" kern="1200" dirty="0"/>
            <a:t> </a:t>
          </a:r>
          <a:r>
            <a:rPr lang="es-MX" sz="2000" b="1" i="1" kern="1200" dirty="0" err="1"/>
            <a:t>rate</a:t>
          </a:r>
          <a:r>
            <a:rPr lang="es-MX" sz="2000" b="1" i="1" kern="1200" dirty="0"/>
            <a:t>, so </a:t>
          </a:r>
          <a:r>
            <a:rPr lang="es-MX" sz="2000" b="1" i="1" kern="1200" dirty="0" err="1"/>
            <a:t>it’s</a:t>
          </a:r>
          <a:r>
            <a:rPr lang="es-MX" sz="2000" b="1" i="1" kern="1200" dirty="0"/>
            <a:t> </a:t>
          </a:r>
          <a:r>
            <a:rPr lang="es-MX" sz="2000" b="1" i="1" kern="1200" dirty="0" err="1"/>
            <a:t>not</a:t>
          </a:r>
          <a:r>
            <a:rPr lang="es-MX" sz="2000" b="1" i="1" kern="1200" dirty="0"/>
            <a:t> </a:t>
          </a:r>
          <a:r>
            <a:rPr lang="es-MX" sz="2000" b="1" i="1" kern="1200" dirty="0" err="1"/>
            <a:t>hard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to</a:t>
          </a:r>
          <a:r>
            <a:rPr lang="es-MX" sz="2000" b="1" i="1" kern="1200" dirty="0"/>
            <a:t> </a:t>
          </a:r>
          <a:r>
            <a:rPr lang="es-MX" sz="2000" b="1" i="1" kern="1200" dirty="0" err="1"/>
            <a:t>believe</a:t>
          </a:r>
          <a:r>
            <a:rPr lang="es-MX" sz="2000" b="1" i="1" kern="1200" dirty="0"/>
            <a:t> </a:t>
          </a:r>
          <a:r>
            <a:rPr lang="es-MX" sz="2000" b="1" i="1" kern="1200" dirty="0" err="1"/>
            <a:t>that</a:t>
          </a:r>
          <a:r>
            <a:rPr lang="es-MX" sz="2000" b="1" i="1" kern="1200" dirty="0"/>
            <a:t> </a:t>
          </a:r>
          <a:r>
            <a:rPr lang="es-MX" sz="2000" b="1" i="1" kern="1200" dirty="0" err="1"/>
            <a:t>many</a:t>
          </a:r>
          <a:r>
            <a:rPr lang="es-MX" sz="2000" b="1" i="1" kern="1200" dirty="0"/>
            <a:t> </a:t>
          </a:r>
          <a:r>
            <a:rPr lang="es-MX" sz="2000" b="1" i="1" kern="1200" dirty="0" err="1"/>
            <a:t>health</a:t>
          </a:r>
          <a:r>
            <a:rPr lang="es-MX" sz="2000" b="1" i="1" kern="1200" dirty="0"/>
            <a:t> profesional </a:t>
          </a:r>
          <a:r>
            <a:rPr lang="es-MX" sz="2000" b="1" i="1" kern="1200" dirty="0" err="1"/>
            <a:t>will</a:t>
          </a:r>
          <a:r>
            <a:rPr lang="es-MX" sz="2000" b="1" i="1" kern="1200" dirty="0"/>
            <a:t> </a:t>
          </a:r>
          <a:r>
            <a:rPr lang="es-MX" sz="2000" b="1" i="1" kern="1200" dirty="0" err="1"/>
            <a:t>soon</a:t>
          </a:r>
          <a:r>
            <a:rPr lang="es-MX" sz="2000" b="1" i="1" kern="1200" dirty="0"/>
            <a:t> be </a:t>
          </a:r>
          <a:r>
            <a:rPr lang="es-MX" sz="2000" b="1" i="1" kern="1200" dirty="0" err="1"/>
            <a:t>replaced</a:t>
          </a:r>
          <a:r>
            <a:rPr lang="es-MX" sz="2000" b="1" i="1" kern="1200" dirty="0"/>
            <a:t> </a:t>
          </a:r>
          <a:r>
            <a:rPr lang="es-MX" sz="2000" b="1" i="1" kern="1200" dirty="0" err="1"/>
            <a:t>my</a:t>
          </a:r>
          <a:r>
            <a:rPr lang="es-MX" sz="2000" b="1" i="1" kern="1200" dirty="0"/>
            <a:t> </a:t>
          </a:r>
          <a:r>
            <a:rPr lang="es-MX" sz="2000" b="1" i="1" kern="1200" dirty="0" err="1"/>
            <a:t>computers</a:t>
          </a:r>
          <a:r>
            <a:rPr lang="es-MX" sz="2000" b="1" i="1" kern="1200" dirty="0"/>
            <a:t> and machines. </a:t>
          </a:r>
        </a:p>
      </dsp:txBody>
      <dsp:txXfrm>
        <a:off x="8514110" y="0"/>
        <a:ext cx="2793992" cy="6428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8129C-7EA9-4869-A0B0-4944564D3441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76264-8C9E-4B97-9A95-841F1455D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43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76264-8C9E-4B97-9A95-841F1455D4D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00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84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1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42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7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16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0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84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37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5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33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8D88-EA14-4DF4-8F5B-0A5F80DDCECB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5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ogo facultad de medicina universidad de chile">
            <a:extLst>
              <a:ext uri="{FF2B5EF4-FFF2-40B4-BE49-F238E27FC236}">
                <a16:creationId xmlns:a16="http://schemas.microsoft.com/office/drawing/2014/main" id="{F3585641-6D57-48D4-B44A-8C46100E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4" y="588264"/>
            <a:ext cx="3425952" cy="3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E506D6-6C28-4793-8BD9-7B0D7E24A7BF}"/>
              </a:ext>
            </a:extLst>
          </p:cNvPr>
          <p:cNvSpPr/>
          <p:nvPr/>
        </p:nvSpPr>
        <p:spPr>
          <a:xfrm>
            <a:off x="912529" y="4260492"/>
            <a:ext cx="1036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Inglés Pre Intermedio (CEFL b1)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0719F9-29B6-41A6-8E62-42320F55E196}"/>
              </a:ext>
            </a:extLst>
          </p:cNvPr>
          <p:cNvSpPr/>
          <p:nvPr/>
        </p:nvSpPr>
        <p:spPr>
          <a:xfrm>
            <a:off x="4194699" y="5430098"/>
            <a:ext cx="380264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Explaining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Visual </a:t>
            </a:r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Aids</a:t>
            </a:r>
            <a:endParaRPr lang="es-ES" sz="3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88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0498BF-E32B-9563-EFA2-166A5FB9D854}"/>
              </a:ext>
            </a:extLst>
          </p:cNvPr>
          <p:cNvSpPr/>
          <p:nvPr/>
        </p:nvSpPr>
        <p:spPr>
          <a:xfrm>
            <a:off x="245389" y="2459504"/>
            <a:ext cx="117012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Practice</a:t>
            </a:r>
            <a:endParaRPr lang="es-E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AEDCB9-13DD-77C0-1296-9AEF681B7686}"/>
              </a:ext>
            </a:extLst>
          </p:cNvPr>
          <p:cNvSpPr txBox="1"/>
          <p:nvPr/>
        </p:nvSpPr>
        <p:spPr>
          <a:xfrm>
            <a:off x="928559" y="3475167"/>
            <a:ext cx="103348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Select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one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graph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from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the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following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options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and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make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point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</a:p>
          <a:p>
            <a:pPr algn="ctr"/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following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the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3-step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model</a:t>
            </a:r>
            <a:endParaRPr lang="es-MX" sz="3000" b="1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8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B2873096-A4A0-4394-BDCB-90677A238BAD}"/>
              </a:ext>
            </a:extLst>
          </p:cNvPr>
          <p:cNvSpPr/>
          <p:nvPr/>
        </p:nvSpPr>
        <p:spPr>
          <a:xfrm>
            <a:off x="81566" y="149533"/>
            <a:ext cx="120288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Practice 2: Choose one of the following graphs and explain it with your partners in passive voice.</a:t>
            </a:r>
          </a:p>
        </p:txBody>
      </p:sp>
      <p:pic>
        <p:nvPicPr>
          <p:cNvPr id="7" name="Picture 2" descr="Resultado de imagen para funny graphs">
            <a:extLst>
              <a:ext uri="{FF2B5EF4-FFF2-40B4-BE49-F238E27FC236}">
                <a16:creationId xmlns:a16="http://schemas.microsoft.com/office/drawing/2014/main" id="{66229C47-F5F5-434F-B239-F4ACB934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2" y="1095482"/>
            <a:ext cx="9966619" cy="57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1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re on Earth? | Free the Pill">
            <a:extLst>
              <a:ext uri="{FF2B5EF4-FFF2-40B4-BE49-F238E27FC236}">
                <a16:creationId xmlns:a16="http://schemas.microsoft.com/office/drawing/2014/main" id="{99B24964-BAD0-3F7B-14AD-E42C25E9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1" y="822016"/>
            <a:ext cx="9518754" cy="54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FAD78AF-D2F1-AB5F-ADCF-0AAB8B871CEE}"/>
              </a:ext>
            </a:extLst>
          </p:cNvPr>
          <p:cNvSpPr txBox="1"/>
          <p:nvPr/>
        </p:nvSpPr>
        <p:spPr>
          <a:xfrm>
            <a:off x="214859" y="6259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*OTC = over the counter.          Rx only = prescription only.</a:t>
            </a:r>
            <a:endParaRPr lang="es-MX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DDC487-CD91-22FA-B235-7FC600406B6A}"/>
              </a:ext>
            </a:extLst>
          </p:cNvPr>
          <p:cNvSpPr txBox="1"/>
          <p:nvPr/>
        </p:nvSpPr>
        <p:spPr>
          <a:xfrm>
            <a:off x="1039316" y="260185"/>
            <a:ext cx="9561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282D30"/>
                </a:solidFill>
                <a:effectLst/>
                <a:latin typeface="Arial" panose="020B0604020202020204" pitchFamily="34" charset="0"/>
              </a:rPr>
              <a:t>Birth control pills over the counter availability around the world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82587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897C64-8BE5-4787-96AC-06F1F51DD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6" y="143778"/>
            <a:ext cx="11511942" cy="66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unny graphs">
            <a:extLst>
              <a:ext uri="{FF2B5EF4-FFF2-40B4-BE49-F238E27FC236}">
                <a16:creationId xmlns:a16="http://schemas.microsoft.com/office/drawing/2014/main" id="{5A7B74E9-8295-4CDF-A7FA-F3F48AB49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1489"/>
          <a:stretch/>
        </p:blipFill>
        <p:spPr bwMode="auto">
          <a:xfrm>
            <a:off x="1041989" y="212651"/>
            <a:ext cx="10099614" cy="62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9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Peconic Puffin Windsurfing Blog : Duct Tape, WD 40, and Corona">
            <a:extLst>
              <a:ext uri="{FF2B5EF4-FFF2-40B4-BE49-F238E27FC236}">
                <a16:creationId xmlns:a16="http://schemas.microsoft.com/office/drawing/2014/main" id="{23E37879-782B-4D9A-B42A-58BF2D6C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96" y="684899"/>
            <a:ext cx="7675808" cy="54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5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onavirus: India's race to build a low-cost ventilator to sa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115774"/>
            <a:ext cx="5061856" cy="67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4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unny graphs">
            <a:extLst>
              <a:ext uri="{FF2B5EF4-FFF2-40B4-BE49-F238E27FC236}">
                <a16:creationId xmlns:a16="http://schemas.microsoft.com/office/drawing/2014/main" id="{F8D05DAB-DB03-4179-9CE6-A38FB7F88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2"/>
          <a:stretch/>
        </p:blipFill>
        <p:spPr bwMode="auto">
          <a:xfrm>
            <a:off x="2833352" y="221344"/>
            <a:ext cx="6800045" cy="64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5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le.mit.edu/smcg/images/people_photo.gif">
            <a:extLst>
              <a:ext uri="{FF2B5EF4-FFF2-40B4-BE49-F238E27FC236}">
                <a16:creationId xmlns:a16="http://schemas.microsoft.com/office/drawing/2014/main" id="{A7389D16-E308-4520-B4B5-BD478652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611" y="803296"/>
            <a:ext cx="10676547" cy="5030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21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d9GcQ_us2gimREFEkqwO3vsm0tpAAwC3VotcX5GupslItDlinv9kVJxg">
            <a:extLst>
              <a:ext uri="{FF2B5EF4-FFF2-40B4-BE49-F238E27FC236}">
                <a16:creationId xmlns:a16="http://schemas.microsoft.com/office/drawing/2014/main" id="{D797C2CD-9DAE-48F6-80BA-36E816AA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403225"/>
            <a:ext cx="5214937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8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>
            <a:extLst>
              <a:ext uri="{FF2B5EF4-FFF2-40B4-BE49-F238E27FC236}">
                <a16:creationId xmlns:a16="http://schemas.microsoft.com/office/drawing/2014/main" id="{ACFCBAF9-8ED4-4B33-AC88-EB006D59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146050"/>
            <a:ext cx="6910387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>
            <a:extLst>
              <a:ext uri="{FF2B5EF4-FFF2-40B4-BE49-F238E27FC236}">
                <a16:creationId xmlns:a16="http://schemas.microsoft.com/office/drawing/2014/main" id="{CD0838F0-5487-4CB0-9A19-1CB6CD4D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130300"/>
            <a:ext cx="166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Pie chart/graph</a:t>
            </a:r>
            <a:endParaRPr lang="es-ES" altLang="es-CL" sz="1800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8764C6F7-4158-4CB0-9BDC-36300FCC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1" y="1143000"/>
            <a:ext cx="1109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Bar graph</a:t>
            </a:r>
            <a:endParaRPr lang="es-ES" altLang="es-CL" sz="1800"/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1142CE85-DAD2-4B45-9452-0280C36F0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1143000"/>
            <a:ext cx="1176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Line graph</a:t>
            </a:r>
            <a:endParaRPr lang="es-ES" altLang="es-CL" sz="1800"/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D3650895-8BE9-43C7-9138-EC8F625E3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28875"/>
            <a:ext cx="118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Flow chart</a:t>
            </a:r>
            <a:endParaRPr lang="es-ES" altLang="es-CL" sz="1800"/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68A01C0B-CC52-4C8E-8B10-DBD199D2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041" y="2610425"/>
            <a:ext cx="21189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Organizational chart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Organigram</a:t>
            </a:r>
            <a:endParaRPr lang="es-ES" altLang="es-CL" sz="1800" dirty="0"/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D541FA0A-5041-4906-9F4A-7B5FCF4B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4" y="2643189"/>
            <a:ext cx="1379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Poster/chart</a:t>
            </a:r>
            <a:endParaRPr lang="es-ES" altLang="es-CL" sz="1800" dirty="0"/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A0CB8D19-7A16-4B81-82D3-536C5AEF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9" y="3714750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Map</a:t>
            </a:r>
            <a:endParaRPr lang="es-ES" altLang="es-CL" sz="1800"/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D1AFD75E-4C2D-43DD-9682-D3FA0DA1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3773489"/>
            <a:ext cx="213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(Double-entry) table</a:t>
            </a:r>
            <a:endParaRPr lang="es-ES" altLang="es-CL" sz="1800"/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id="{EDB7D943-CC5D-437A-BDC3-1C4B3EA1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4987925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(Technical) drawing</a:t>
            </a:r>
            <a:endParaRPr lang="es-ES" altLang="es-CL" sz="1800"/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71085D5D-BF95-4BCC-B067-7A2A89612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5000625"/>
            <a:ext cx="153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Picture/image</a:t>
            </a:r>
            <a:endParaRPr lang="es-ES" altLang="es-CL" sz="18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DED4BA-A3DF-4088-AA80-065CBABA3ADA}"/>
              </a:ext>
            </a:extLst>
          </p:cNvPr>
          <p:cNvSpPr/>
          <p:nvPr/>
        </p:nvSpPr>
        <p:spPr>
          <a:xfrm>
            <a:off x="167678" y="5370513"/>
            <a:ext cx="63685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Connect these names with the type of visual aids above:</a:t>
            </a:r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 ANATOMY AND RADIOGRAPHIC POSITIONING TERMINOLOGY | Radiology Key">
            <a:extLst>
              <a:ext uri="{FF2B5EF4-FFF2-40B4-BE49-F238E27FC236}">
                <a16:creationId xmlns:a16="http://schemas.microsoft.com/office/drawing/2014/main" id="{D07B1A46-DE44-B8E1-C9E2-F748FF47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202000"/>
            <a:ext cx="7887405" cy="61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6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esign Professional Venn Diagrams in Python | by Chaitanya Baweja |  Towards Data Science">
            <a:extLst>
              <a:ext uri="{FF2B5EF4-FFF2-40B4-BE49-F238E27FC236}">
                <a16:creationId xmlns:a16="http://schemas.microsoft.com/office/drawing/2014/main" id="{F900F6D0-1461-4338-AABD-18E722B4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4" y="632061"/>
            <a:ext cx="5190896" cy="2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>
            <a:extLst>
              <a:ext uri="{FF2B5EF4-FFF2-40B4-BE49-F238E27FC236}">
                <a16:creationId xmlns:a16="http://schemas.microsoft.com/office/drawing/2014/main" id="{C61598F3-56FF-43D3-8D4D-5C76B244A87C}"/>
              </a:ext>
            </a:extLst>
          </p:cNvPr>
          <p:cNvSpPr/>
          <p:nvPr/>
        </p:nvSpPr>
        <p:spPr>
          <a:xfrm>
            <a:off x="0" y="33867"/>
            <a:ext cx="38382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Others:</a:t>
            </a:r>
          </a:p>
        </p:txBody>
      </p:sp>
      <p:pic>
        <p:nvPicPr>
          <p:cNvPr id="1028" name="Picture 4" descr="Coordinate Geometry: The Cartesian Plane">
            <a:extLst>
              <a:ext uri="{FF2B5EF4-FFF2-40B4-BE49-F238E27FC236}">
                <a16:creationId xmlns:a16="http://schemas.microsoft.com/office/drawing/2014/main" id="{125F30CB-7CE7-4BA0-8198-48AD7B1C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73" y="2870597"/>
            <a:ext cx="3791460" cy="37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 Scatter Plot - Base Graph - Learn By Example">
            <a:extLst>
              <a:ext uri="{FF2B5EF4-FFF2-40B4-BE49-F238E27FC236}">
                <a16:creationId xmlns:a16="http://schemas.microsoft.com/office/drawing/2014/main" id="{F98FB80D-B245-4B32-AFE4-59CD8C10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4" y="3495675"/>
            <a:ext cx="40100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x plots">
            <a:extLst>
              <a:ext uri="{FF2B5EF4-FFF2-40B4-BE49-F238E27FC236}">
                <a16:creationId xmlns:a16="http://schemas.microsoft.com/office/drawing/2014/main" id="{5A2D39AD-4AA4-4D2E-A07E-9407B64D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76" y="311016"/>
            <a:ext cx="4576762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29203D-050C-40D8-A72D-573A0DFC6423}"/>
              </a:ext>
            </a:extLst>
          </p:cNvPr>
          <p:cNvSpPr txBox="1"/>
          <p:nvPr/>
        </p:nvSpPr>
        <p:spPr>
          <a:xfrm>
            <a:off x="4504267" y="1591733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Venn Diagram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F78E9F-FB59-4236-91FB-0EC0C6C2DF38}"/>
              </a:ext>
            </a:extLst>
          </p:cNvPr>
          <p:cNvSpPr txBox="1"/>
          <p:nvPr/>
        </p:nvSpPr>
        <p:spPr>
          <a:xfrm>
            <a:off x="8698089" y="126200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Box Plot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088E08-AA10-4345-A9C2-06F36625BA3E}"/>
              </a:ext>
            </a:extLst>
          </p:cNvPr>
          <p:cNvSpPr txBox="1"/>
          <p:nvPr/>
        </p:nvSpPr>
        <p:spPr>
          <a:xfrm>
            <a:off x="3860180" y="4690624"/>
            <a:ext cx="12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Scatter Plot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C5385C-8E8E-4747-BD83-DB50A9B784A8}"/>
              </a:ext>
            </a:extLst>
          </p:cNvPr>
          <p:cNvSpPr txBox="1"/>
          <p:nvPr/>
        </p:nvSpPr>
        <p:spPr>
          <a:xfrm>
            <a:off x="6669257" y="4014407"/>
            <a:ext cx="16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Cartesian Plane</a:t>
            </a:r>
          </a:p>
        </p:txBody>
      </p:sp>
    </p:spTree>
    <p:extLst>
      <p:ext uri="{BB962C8B-B14F-4D97-AF65-F5344CB8AC3E}">
        <p14:creationId xmlns:p14="http://schemas.microsoft.com/office/powerpoint/2010/main" val="243756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C343ED-4C23-19B6-1E31-6717BFDD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76" y="0"/>
            <a:ext cx="6784848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5D8BFF-DA2E-4CD8-B403-41788FCBA727}"/>
              </a:ext>
            </a:extLst>
          </p:cNvPr>
          <p:cNvSpPr txBox="1"/>
          <p:nvPr/>
        </p:nvSpPr>
        <p:spPr>
          <a:xfrm>
            <a:off x="2054578" y="3290500"/>
            <a:ext cx="1772858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 the bottom left corner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801C20-E341-44A4-BC86-5EBB1336F48F}"/>
              </a:ext>
            </a:extLst>
          </p:cNvPr>
          <p:cNvSpPr txBox="1"/>
          <p:nvPr/>
        </p:nvSpPr>
        <p:spPr>
          <a:xfrm>
            <a:off x="3663244" y="2990923"/>
            <a:ext cx="998928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 the center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CCFF03-79D0-4535-A76E-D06ADE6CF344}"/>
              </a:ext>
            </a:extLst>
          </p:cNvPr>
          <p:cNvSpPr txBox="1"/>
          <p:nvPr/>
        </p:nvSpPr>
        <p:spPr>
          <a:xfrm>
            <a:off x="4459587" y="2689613"/>
            <a:ext cx="1763047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 the upper right corner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5FFD10-70AF-4936-9959-B19F1F699346}"/>
              </a:ext>
            </a:extLst>
          </p:cNvPr>
          <p:cNvSpPr txBox="1"/>
          <p:nvPr/>
        </p:nvSpPr>
        <p:spPr>
          <a:xfrm>
            <a:off x="6366494" y="3000622"/>
            <a:ext cx="871201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left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11408D-CB81-4E1F-99A3-6A54CB9043BD}"/>
              </a:ext>
            </a:extLst>
          </p:cNvPr>
          <p:cNvSpPr txBox="1"/>
          <p:nvPr/>
        </p:nvSpPr>
        <p:spPr>
          <a:xfrm>
            <a:off x="7465435" y="2990922"/>
            <a:ext cx="957506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right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1EAF6F-0FC5-4565-9400-16F06AA21845}"/>
              </a:ext>
            </a:extLst>
          </p:cNvPr>
          <p:cNvSpPr txBox="1"/>
          <p:nvPr/>
        </p:nvSpPr>
        <p:spPr>
          <a:xfrm>
            <a:off x="3636423" y="4777025"/>
            <a:ext cx="110145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Across the top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E93349-76A9-4A1C-A78D-BC3749649D31}"/>
              </a:ext>
            </a:extLst>
          </p:cNvPr>
          <p:cNvSpPr txBox="1"/>
          <p:nvPr/>
        </p:nvSpPr>
        <p:spPr>
          <a:xfrm>
            <a:off x="3482938" y="5517725"/>
            <a:ext cx="1360950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Across the bottom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0A51F92-E435-4DC1-A981-6770BAC1B47C}"/>
              </a:ext>
            </a:extLst>
          </p:cNvPr>
          <p:cNvSpPr txBox="1"/>
          <p:nvPr/>
        </p:nvSpPr>
        <p:spPr>
          <a:xfrm>
            <a:off x="6914707" y="4777025"/>
            <a:ext cx="87408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top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0375B4-A850-413A-9445-E7144DD2E52F}"/>
              </a:ext>
            </a:extLst>
          </p:cNvPr>
          <p:cNvSpPr txBox="1"/>
          <p:nvPr/>
        </p:nvSpPr>
        <p:spPr>
          <a:xfrm>
            <a:off x="6761222" y="5517725"/>
            <a:ext cx="1133580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bottom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605B93-0AB5-42DC-BFCD-67ED8CDDED22}"/>
              </a:ext>
            </a:extLst>
          </p:cNvPr>
          <p:cNvSpPr txBox="1"/>
          <p:nvPr/>
        </p:nvSpPr>
        <p:spPr>
          <a:xfrm>
            <a:off x="7944188" y="5085287"/>
            <a:ext cx="1184812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Down the right </a:t>
            </a:r>
          </a:p>
        </p:txBody>
      </p:sp>
    </p:spTree>
    <p:extLst>
      <p:ext uri="{BB962C8B-B14F-4D97-AF65-F5344CB8AC3E}">
        <p14:creationId xmlns:p14="http://schemas.microsoft.com/office/powerpoint/2010/main" val="26852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42179C-6E91-4643-A656-CE3A6435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270998"/>
            <a:ext cx="12180864" cy="6316003"/>
          </a:xfrm>
          <a:prstGeom prst="rect">
            <a:avLst/>
          </a:prstGeom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E2F00DB7-3075-4D5D-AB7F-AA872A962E84}"/>
              </a:ext>
            </a:extLst>
          </p:cNvPr>
          <p:cNvSpPr/>
          <p:nvPr/>
        </p:nvSpPr>
        <p:spPr>
          <a:xfrm>
            <a:off x="-1" y="-17892"/>
            <a:ext cx="754702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Practice 1: Where is the information?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25539C4-6072-439B-8E42-C796406915B7}"/>
              </a:ext>
            </a:extLst>
          </p:cNvPr>
          <p:cNvSpPr/>
          <p:nvPr/>
        </p:nvSpPr>
        <p:spPr>
          <a:xfrm>
            <a:off x="1518249" y="1725283"/>
            <a:ext cx="672860" cy="707366"/>
          </a:xfrm>
          <a:custGeom>
            <a:avLst/>
            <a:gdLst>
              <a:gd name="connsiteX0" fmla="*/ 0 w 672860"/>
              <a:gd name="connsiteY0" fmla="*/ 112146 h 707366"/>
              <a:gd name="connsiteX1" fmla="*/ 112146 w 672860"/>
              <a:gd name="connsiteY1" fmla="*/ 0 h 707366"/>
              <a:gd name="connsiteX2" fmla="*/ 560714 w 672860"/>
              <a:gd name="connsiteY2" fmla="*/ 0 h 707366"/>
              <a:gd name="connsiteX3" fmla="*/ 672860 w 672860"/>
              <a:gd name="connsiteY3" fmla="*/ 112146 h 707366"/>
              <a:gd name="connsiteX4" fmla="*/ 672860 w 672860"/>
              <a:gd name="connsiteY4" fmla="*/ 595220 h 707366"/>
              <a:gd name="connsiteX5" fmla="*/ 560714 w 672860"/>
              <a:gd name="connsiteY5" fmla="*/ 707366 h 707366"/>
              <a:gd name="connsiteX6" fmla="*/ 112146 w 672860"/>
              <a:gd name="connsiteY6" fmla="*/ 707366 h 707366"/>
              <a:gd name="connsiteX7" fmla="*/ 0 w 672860"/>
              <a:gd name="connsiteY7" fmla="*/ 595220 h 707366"/>
              <a:gd name="connsiteX8" fmla="*/ 0 w 672860"/>
              <a:gd name="connsiteY8" fmla="*/ 11214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860" h="707366" extrusionOk="0">
                <a:moveTo>
                  <a:pt x="0" y="112146"/>
                </a:moveTo>
                <a:cubicBezTo>
                  <a:pt x="4379" y="44944"/>
                  <a:pt x="32852" y="-2590"/>
                  <a:pt x="112146" y="0"/>
                </a:cubicBezTo>
                <a:cubicBezTo>
                  <a:pt x="266487" y="-41684"/>
                  <a:pt x="346403" y="51853"/>
                  <a:pt x="560714" y="0"/>
                </a:cubicBezTo>
                <a:cubicBezTo>
                  <a:pt x="618429" y="-9233"/>
                  <a:pt x="666917" y="51165"/>
                  <a:pt x="672860" y="112146"/>
                </a:cubicBezTo>
                <a:cubicBezTo>
                  <a:pt x="692898" y="229658"/>
                  <a:pt x="663310" y="383125"/>
                  <a:pt x="672860" y="595220"/>
                </a:cubicBezTo>
                <a:cubicBezTo>
                  <a:pt x="670260" y="661848"/>
                  <a:pt x="630010" y="722620"/>
                  <a:pt x="560714" y="707366"/>
                </a:cubicBezTo>
                <a:cubicBezTo>
                  <a:pt x="341679" y="722590"/>
                  <a:pt x="227526" y="702631"/>
                  <a:pt x="112146" y="707366"/>
                </a:cubicBezTo>
                <a:cubicBezTo>
                  <a:pt x="31999" y="710435"/>
                  <a:pt x="-3660" y="652621"/>
                  <a:pt x="0" y="595220"/>
                </a:cubicBezTo>
                <a:cubicBezTo>
                  <a:pt x="-56538" y="386243"/>
                  <a:pt x="23857" y="346225"/>
                  <a:pt x="0" y="11214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CB03BB4-11B1-43F3-B291-C69814B298EB}"/>
              </a:ext>
            </a:extLst>
          </p:cNvPr>
          <p:cNvSpPr/>
          <p:nvPr/>
        </p:nvSpPr>
        <p:spPr>
          <a:xfrm>
            <a:off x="2507776" y="2706328"/>
            <a:ext cx="672860" cy="707366"/>
          </a:xfrm>
          <a:custGeom>
            <a:avLst/>
            <a:gdLst>
              <a:gd name="connsiteX0" fmla="*/ 0 w 672860"/>
              <a:gd name="connsiteY0" fmla="*/ 112146 h 707366"/>
              <a:gd name="connsiteX1" fmla="*/ 112146 w 672860"/>
              <a:gd name="connsiteY1" fmla="*/ 0 h 707366"/>
              <a:gd name="connsiteX2" fmla="*/ 560714 w 672860"/>
              <a:gd name="connsiteY2" fmla="*/ 0 h 707366"/>
              <a:gd name="connsiteX3" fmla="*/ 672860 w 672860"/>
              <a:gd name="connsiteY3" fmla="*/ 112146 h 707366"/>
              <a:gd name="connsiteX4" fmla="*/ 672860 w 672860"/>
              <a:gd name="connsiteY4" fmla="*/ 595220 h 707366"/>
              <a:gd name="connsiteX5" fmla="*/ 560714 w 672860"/>
              <a:gd name="connsiteY5" fmla="*/ 707366 h 707366"/>
              <a:gd name="connsiteX6" fmla="*/ 112146 w 672860"/>
              <a:gd name="connsiteY6" fmla="*/ 707366 h 707366"/>
              <a:gd name="connsiteX7" fmla="*/ 0 w 672860"/>
              <a:gd name="connsiteY7" fmla="*/ 595220 h 707366"/>
              <a:gd name="connsiteX8" fmla="*/ 0 w 672860"/>
              <a:gd name="connsiteY8" fmla="*/ 11214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860" h="707366" extrusionOk="0">
                <a:moveTo>
                  <a:pt x="0" y="112146"/>
                </a:moveTo>
                <a:cubicBezTo>
                  <a:pt x="4379" y="44944"/>
                  <a:pt x="32852" y="-2590"/>
                  <a:pt x="112146" y="0"/>
                </a:cubicBezTo>
                <a:cubicBezTo>
                  <a:pt x="266487" y="-41684"/>
                  <a:pt x="346403" y="51853"/>
                  <a:pt x="560714" y="0"/>
                </a:cubicBezTo>
                <a:cubicBezTo>
                  <a:pt x="618429" y="-9233"/>
                  <a:pt x="666917" y="51165"/>
                  <a:pt x="672860" y="112146"/>
                </a:cubicBezTo>
                <a:cubicBezTo>
                  <a:pt x="692898" y="229658"/>
                  <a:pt x="663310" y="383125"/>
                  <a:pt x="672860" y="595220"/>
                </a:cubicBezTo>
                <a:cubicBezTo>
                  <a:pt x="670260" y="661848"/>
                  <a:pt x="630010" y="722620"/>
                  <a:pt x="560714" y="707366"/>
                </a:cubicBezTo>
                <a:cubicBezTo>
                  <a:pt x="341679" y="722590"/>
                  <a:pt x="227526" y="702631"/>
                  <a:pt x="112146" y="707366"/>
                </a:cubicBezTo>
                <a:cubicBezTo>
                  <a:pt x="31999" y="710435"/>
                  <a:pt x="-3660" y="652621"/>
                  <a:pt x="0" y="595220"/>
                </a:cubicBezTo>
                <a:cubicBezTo>
                  <a:pt x="-56538" y="386243"/>
                  <a:pt x="23857" y="346225"/>
                  <a:pt x="0" y="11214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33D0E83-80CA-4B6C-943B-F1639E765C59}"/>
              </a:ext>
            </a:extLst>
          </p:cNvPr>
          <p:cNvSpPr/>
          <p:nvPr/>
        </p:nvSpPr>
        <p:spPr>
          <a:xfrm>
            <a:off x="3937331" y="3232597"/>
            <a:ext cx="4150602" cy="345304"/>
          </a:xfrm>
          <a:custGeom>
            <a:avLst/>
            <a:gdLst>
              <a:gd name="connsiteX0" fmla="*/ 0 w 4150602"/>
              <a:gd name="connsiteY0" fmla="*/ 57552 h 345304"/>
              <a:gd name="connsiteX1" fmla="*/ 57552 w 4150602"/>
              <a:gd name="connsiteY1" fmla="*/ 0 h 345304"/>
              <a:gd name="connsiteX2" fmla="*/ 593697 w 4150602"/>
              <a:gd name="connsiteY2" fmla="*/ 0 h 345304"/>
              <a:gd name="connsiteX3" fmla="*/ 1170196 w 4150602"/>
              <a:gd name="connsiteY3" fmla="*/ 0 h 345304"/>
              <a:gd name="connsiteX4" fmla="*/ 1706341 w 4150602"/>
              <a:gd name="connsiteY4" fmla="*/ 0 h 345304"/>
              <a:gd name="connsiteX5" fmla="*/ 2282841 w 4150602"/>
              <a:gd name="connsiteY5" fmla="*/ 0 h 345304"/>
              <a:gd name="connsiteX6" fmla="*/ 2859341 w 4150602"/>
              <a:gd name="connsiteY6" fmla="*/ 0 h 345304"/>
              <a:gd name="connsiteX7" fmla="*/ 3395485 w 4150602"/>
              <a:gd name="connsiteY7" fmla="*/ 0 h 345304"/>
              <a:gd name="connsiteX8" fmla="*/ 4093050 w 4150602"/>
              <a:gd name="connsiteY8" fmla="*/ 0 h 345304"/>
              <a:gd name="connsiteX9" fmla="*/ 4150602 w 4150602"/>
              <a:gd name="connsiteY9" fmla="*/ 57552 h 345304"/>
              <a:gd name="connsiteX10" fmla="*/ 4150602 w 4150602"/>
              <a:gd name="connsiteY10" fmla="*/ 287752 h 345304"/>
              <a:gd name="connsiteX11" fmla="*/ 4093050 w 4150602"/>
              <a:gd name="connsiteY11" fmla="*/ 345304 h 345304"/>
              <a:gd name="connsiteX12" fmla="*/ 3476195 w 4150602"/>
              <a:gd name="connsiteY12" fmla="*/ 345304 h 345304"/>
              <a:gd name="connsiteX13" fmla="*/ 2859341 w 4150602"/>
              <a:gd name="connsiteY13" fmla="*/ 345304 h 345304"/>
              <a:gd name="connsiteX14" fmla="*/ 2282841 w 4150602"/>
              <a:gd name="connsiteY14" fmla="*/ 345304 h 345304"/>
              <a:gd name="connsiteX15" fmla="*/ 1706341 w 4150602"/>
              <a:gd name="connsiteY15" fmla="*/ 345304 h 345304"/>
              <a:gd name="connsiteX16" fmla="*/ 1170196 w 4150602"/>
              <a:gd name="connsiteY16" fmla="*/ 345304 h 345304"/>
              <a:gd name="connsiteX17" fmla="*/ 57552 w 4150602"/>
              <a:gd name="connsiteY17" fmla="*/ 345304 h 345304"/>
              <a:gd name="connsiteX18" fmla="*/ 0 w 4150602"/>
              <a:gd name="connsiteY18" fmla="*/ 287752 h 345304"/>
              <a:gd name="connsiteX19" fmla="*/ 0 w 4150602"/>
              <a:gd name="connsiteY19" fmla="*/ 57552 h 34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50602" h="345304" extrusionOk="0">
                <a:moveTo>
                  <a:pt x="0" y="57552"/>
                </a:moveTo>
                <a:cubicBezTo>
                  <a:pt x="5215" y="19497"/>
                  <a:pt x="17334" y="-1258"/>
                  <a:pt x="57552" y="0"/>
                </a:cubicBezTo>
                <a:cubicBezTo>
                  <a:pt x="167844" y="-21394"/>
                  <a:pt x="361627" y="2941"/>
                  <a:pt x="593697" y="0"/>
                </a:cubicBezTo>
                <a:cubicBezTo>
                  <a:pt x="825768" y="-2941"/>
                  <a:pt x="1050516" y="22279"/>
                  <a:pt x="1170196" y="0"/>
                </a:cubicBezTo>
                <a:cubicBezTo>
                  <a:pt x="1289876" y="-22279"/>
                  <a:pt x="1540986" y="51716"/>
                  <a:pt x="1706341" y="0"/>
                </a:cubicBezTo>
                <a:cubicBezTo>
                  <a:pt x="1871696" y="-51716"/>
                  <a:pt x="2086390" y="63889"/>
                  <a:pt x="2282841" y="0"/>
                </a:cubicBezTo>
                <a:cubicBezTo>
                  <a:pt x="2479292" y="-63889"/>
                  <a:pt x="2649062" y="54996"/>
                  <a:pt x="2859341" y="0"/>
                </a:cubicBezTo>
                <a:cubicBezTo>
                  <a:pt x="3069620" y="-54996"/>
                  <a:pt x="3259670" y="45746"/>
                  <a:pt x="3395485" y="0"/>
                </a:cubicBezTo>
                <a:cubicBezTo>
                  <a:pt x="3531300" y="-45746"/>
                  <a:pt x="3886308" y="20612"/>
                  <a:pt x="4093050" y="0"/>
                </a:cubicBezTo>
                <a:cubicBezTo>
                  <a:pt x="4121669" y="534"/>
                  <a:pt x="4147642" y="22099"/>
                  <a:pt x="4150602" y="57552"/>
                </a:cubicBezTo>
                <a:cubicBezTo>
                  <a:pt x="4174194" y="125866"/>
                  <a:pt x="4143606" y="234896"/>
                  <a:pt x="4150602" y="287752"/>
                </a:cubicBezTo>
                <a:cubicBezTo>
                  <a:pt x="4158467" y="322444"/>
                  <a:pt x="4127960" y="349063"/>
                  <a:pt x="4093050" y="345304"/>
                </a:cubicBezTo>
                <a:cubicBezTo>
                  <a:pt x="3798065" y="355125"/>
                  <a:pt x="3649091" y="289411"/>
                  <a:pt x="3476195" y="345304"/>
                </a:cubicBezTo>
                <a:cubicBezTo>
                  <a:pt x="3303299" y="401197"/>
                  <a:pt x="3157694" y="318515"/>
                  <a:pt x="2859341" y="345304"/>
                </a:cubicBezTo>
                <a:cubicBezTo>
                  <a:pt x="2560988" y="372093"/>
                  <a:pt x="2486369" y="301500"/>
                  <a:pt x="2282841" y="345304"/>
                </a:cubicBezTo>
                <a:cubicBezTo>
                  <a:pt x="2079313" y="389108"/>
                  <a:pt x="1888415" y="316901"/>
                  <a:pt x="1706341" y="345304"/>
                </a:cubicBezTo>
                <a:cubicBezTo>
                  <a:pt x="1524267" y="373707"/>
                  <a:pt x="1304226" y="317021"/>
                  <a:pt x="1170196" y="345304"/>
                </a:cubicBezTo>
                <a:cubicBezTo>
                  <a:pt x="1036166" y="373587"/>
                  <a:pt x="476511" y="291735"/>
                  <a:pt x="57552" y="345304"/>
                </a:cubicBezTo>
                <a:cubicBezTo>
                  <a:pt x="24700" y="345949"/>
                  <a:pt x="-2501" y="325984"/>
                  <a:pt x="0" y="287752"/>
                </a:cubicBezTo>
                <a:cubicBezTo>
                  <a:pt x="-15330" y="179490"/>
                  <a:pt x="2088" y="109879"/>
                  <a:pt x="0" y="57552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973377-91B1-460F-AEE5-8B5006A0D377}"/>
              </a:ext>
            </a:extLst>
          </p:cNvPr>
          <p:cNvSpPr/>
          <p:nvPr/>
        </p:nvSpPr>
        <p:spPr>
          <a:xfrm>
            <a:off x="8378396" y="1725108"/>
            <a:ext cx="672860" cy="399906"/>
          </a:xfrm>
          <a:custGeom>
            <a:avLst/>
            <a:gdLst>
              <a:gd name="connsiteX0" fmla="*/ 0 w 672860"/>
              <a:gd name="connsiteY0" fmla="*/ 66652 h 399906"/>
              <a:gd name="connsiteX1" fmla="*/ 66652 w 672860"/>
              <a:gd name="connsiteY1" fmla="*/ 0 h 399906"/>
              <a:gd name="connsiteX2" fmla="*/ 606208 w 672860"/>
              <a:gd name="connsiteY2" fmla="*/ 0 h 399906"/>
              <a:gd name="connsiteX3" fmla="*/ 672860 w 672860"/>
              <a:gd name="connsiteY3" fmla="*/ 66652 h 399906"/>
              <a:gd name="connsiteX4" fmla="*/ 672860 w 672860"/>
              <a:gd name="connsiteY4" fmla="*/ 333254 h 399906"/>
              <a:gd name="connsiteX5" fmla="*/ 606208 w 672860"/>
              <a:gd name="connsiteY5" fmla="*/ 399906 h 399906"/>
              <a:gd name="connsiteX6" fmla="*/ 66652 w 672860"/>
              <a:gd name="connsiteY6" fmla="*/ 399906 h 399906"/>
              <a:gd name="connsiteX7" fmla="*/ 0 w 672860"/>
              <a:gd name="connsiteY7" fmla="*/ 333254 h 399906"/>
              <a:gd name="connsiteX8" fmla="*/ 0 w 672860"/>
              <a:gd name="connsiteY8" fmla="*/ 66652 h 39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860" h="399906" extrusionOk="0">
                <a:moveTo>
                  <a:pt x="0" y="66652"/>
                </a:moveTo>
                <a:cubicBezTo>
                  <a:pt x="1893" y="27565"/>
                  <a:pt x="20780" y="-1352"/>
                  <a:pt x="66652" y="0"/>
                </a:cubicBezTo>
                <a:cubicBezTo>
                  <a:pt x="315984" y="-39158"/>
                  <a:pt x="390110" y="28887"/>
                  <a:pt x="606208" y="0"/>
                </a:cubicBezTo>
                <a:cubicBezTo>
                  <a:pt x="641339" y="-3674"/>
                  <a:pt x="670145" y="30278"/>
                  <a:pt x="672860" y="66652"/>
                </a:cubicBezTo>
                <a:cubicBezTo>
                  <a:pt x="690087" y="121183"/>
                  <a:pt x="654405" y="272238"/>
                  <a:pt x="672860" y="333254"/>
                </a:cubicBezTo>
                <a:cubicBezTo>
                  <a:pt x="670882" y="373633"/>
                  <a:pt x="646413" y="406941"/>
                  <a:pt x="606208" y="399906"/>
                </a:cubicBezTo>
                <a:cubicBezTo>
                  <a:pt x="427671" y="429296"/>
                  <a:pt x="286726" y="342271"/>
                  <a:pt x="66652" y="399906"/>
                </a:cubicBezTo>
                <a:cubicBezTo>
                  <a:pt x="27852" y="400241"/>
                  <a:pt x="-511" y="369432"/>
                  <a:pt x="0" y="333254"/>
                </a:cubicBezTo>
                <a:cubicBezTo>
                  <a:pt x="-30952" y="231056"/>
                  <a:pt x="6731" y="136596"/>
                  <a:pt x="0" y="6665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2CD4CE3-57CC-4704-8901-E35B0C6E9689}"/>
              </a:ext>
            </a:extLst>
          </p:cNvPr>
          <p:cNvSpPr/>
          <p:nvPr/>
        </p:nvSpPr>
        <p:spPr>
          <a:xfrm>
            <a:off x="200311" y="3798886"/>
            <a:ext cx="1990798" cy="707366"/>
          </a:xfrm>
          <a:custGeom>
            <a:avLst/>
            <a:gdLst>
              <a:gd name="connsiteX0" fmla="*/ 0 w 1990798"/>
              <a:gd name="connsiteY0" fmla="*/ 117897 h 707366"/>
              <a:gd name="connsiteX1" fmla="*/ 117897 w 1990798"/>
              <a:gd name="connsiteY1" fmla="*/ 0 h 707366"/>
              <a:gd name="connsiteX2" fmla="*/ 685348 w 1990798"/>
              <a:gd name="connsiteY2" fmla="*/ 0 h 707366"/>
              <a:gd name="connsiteX3" fmla="*/ 1270350 w 1990798"/>
              <a:gd name="connsiteY3" fmla="*/ 0 h 707366"/>
              <a:gd name="connsiteX4" fmla="*/ 1872901 w 1990798"/>
              <a:gd name="connsiteY4" fmla="*/ 0 h 707366"/>
              <a:gd name="connsiteX5" fmla="*/ 1990798 w 1990798"/>
              <a:gd name="connsiteY5" fmla="*/ 117897 h 707366"/>
              <a:gd name="connsiteX6" fmla="*/ 1990798 w 1990798"/>
              <a:gd name="connsiteY6" fmla="*/ 589469 h 707366"/>
              <a:gd name="connsiteX7" fmla="*/ 1872901 w 1990798"/>
              <a:gd name="connsiteY7" fmla="*/ 707366 h 707366"/>
              <a:gd name="connsiteX8" fmla="*/ 1305450 w 1990798"/>
              <a:gd name="connsiteY8" fmla="*/ 707366 h 707366"/>
              <a:gd name="connsiteX9" fmla="*/ 773098 w 1990798"/>
              <a:gd name="connsiteY9" fmla="*/ 707366 h 707366"/>
              <a:gd name="connsiteX10" fmla="*/ 117897 w 1990798"/>
              <a:gd name="connsiteY10" fmla="*/ 707366 h 707366"/>
              <a:gd name="connsiteX11" fmla="*/ 0 w 1990798"/>
              <a:gd name="connsiteY11" fmla="*/ 589469 h 707366"/>
              <a:gd name="connsiteX12" fmla="*/ 0 w 1990798"/>
              <a:gd name="connsiteY12" fmla="*/ 117897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0798" h="707366" extrusionOk="0">
                <a:moveTo>
                  <a:pt x="0" y="117897"/>
                </a:moveTo>
                <a:cubicBezTo>
                  <a:pt x="1444" y="51048"/>
                  <a:pt x="39090" y="-2044"/>
                  <a:pt x="117897" y="0"/>
                </a:cubicBezTo>
                <a:cubicBezTo>
                  <a:pt x="365581" y="-55406"/>
                  <a:pt x="414741" y="32633"/>
                  <a:pt x="685348" y="0"/>
                </a:cubicBezTo>
                <a:cubicBezTo>
                  <a:pt x="955955" y="-32633"/>
                  <a:pt x="991235" y="5714"/>
                  <a:pt x="1270350" y="0"/>
                </a:cubicBezTo>
                <a:cubicBezTo>
                  <a:pt x="1549465" y="-5714"/>
                  <a:pt x="1620544" y="46153"/>
                  <a:pt x="1872901" y="0"/>
                </a:cubicBezTo>
                <a:cubicBezTo>
                  <a:pt x="1931095" y="6957"/>
                  <a:pt x="1978199" y="47573"/>
                  <a:pt x="1990798" y="117897"/>
                </a:cubicBezTo>
                <a:cubicBezTo>
                  <a:pt x="2007013" y="274837"/>
                  <a:pt x="1961792" y="364781"/>
                  <a:pt x="1990798" y="589469"/>
                </a:cubicBezTo>
                <a:cubicBezTo>
                  <a:pt x="1985587" y="657983"/>
                  <a:pt x="1948306" y="705964"/>
                  <a:pt x="1872901" y="707366"/>
                </a:cubicBezTo>
                <a:cubicBezTo>
                  <a:pt x="1677728" y="726940"/>
                  <a:pt x="1533410" y="668883"/>
                  <a:pt x="1305450" y="707366"/>
                </a:cubicBezTo>
                <a:cubicBezTo>
                  <a:pt x="1077490" y="745849"/>
                  <a:pt x="895910" y="667876"/>
                  <a:pt x="773098" y="707366"/>
                </a:cubicBezTo>
                <a:cubicBezTo>
                  <a:pt x="650286" y="746856"/>
                  <a:pt x="367151" y="655139"/>
                  <a:pt x="117897" y="707366"/>
                </a:cubicBezTo>
                <a:cubicBezTo>
                  <a:pt x="44994" y="711045"/>
                  <a:pt x="-19015" y="657659"/>
                  <a:pt x="0" y="589469"/>
                </a:cubicBezTo>
                <a:cubicBezTo>
                  <a:pt x="-32830" y="465060"/>
                  <a:pt x="21602" y="328239"/>
                  <a:pt x="0" y="11789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1F708C3-773C-47D3-8965-D34D3259CCCD}"/>
              </a:ext>
            </a:extLst>
          </p:cNvPr>
          <p:cNvSpPr/>
          <p:nvPr/>
        </p:nvSpPr>
        <p:spPr>
          <a:xfrm>
            <a:off x="2571725" y="3940935"/>
            <a:ext cx="918450" cy="822894"/>
          </a:xfrm>
          <a:custGeom>
            <a:avLst/>
            <a:gdLst>
              <a:gd name="connsiteX0" fmla="*/ 0 w 918450"/>
              <a:gd name="connsiteY0" fmla="*/ 137152 h 822894"/>
              <a:gd name="connsiteX1" fmla="*/ 137152 w 918450"/>
              <a:gd name="connsiteY1" fmla="*/ 0 h 822894"/>
              <a:gd name="connsiteX2" fmla="*/ 452784 w 918450"/>
              <a:gd name="connsiteY2" fmla="*/ 0 h 822894"/>
              <a:gd name="connsiteX3" fmla="*/ 781298 w 918450"/>
              <a:gd name="connsiteY3" fmla="*/ 0 h 822894"/>
              <a:gd name="connsiteX4" fmla="*/ 918450 w 918450"/>
              <a:gd name="connsiteY4" fmla="*/ 137152 h 822894"/>
              <a:gd name="connsiteX5" fmla="*/ 918450 w 918450"/>
              <a:gd name="connsiteY5" fmla="*/ 685742 h 822894"/>
              <a:gd name="connsiteX6" fmla="*/ 781298 w 918450"/>
              <a:gd name="connsiteY6" fmla="*/ 822894 h 822894"/>
              <a:gd name="connsiteX7" fmla="*/ 472108 w 918450"/>
              <a:gd name="connsiteY7" fmla="*/ 822894 h 822894"/>
              <a:gd name="connsiteX8" fmla="*/ 137152 w 918450"/>
              <a:gd name="connsiteY8" fmla="*/ 822894 h 822894"/>
              <a:gd name="connsiteX9" fmla="*/ 0 w 918450"/>
              <a:gd name="connsiteY9" fmla="*/ 685742 h 822894"/>
              <a:gd name="connsiteX10" fmla="*/ 0 w 918450"/>
              <a:gd name="connsiteY10" fmla="*/ 137152 h 82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450" h="822894" extrusionOk="0">
                <a:moveTo>
                  <a:pt x="0" y="137152"/>
                </a:moveTo>
                <a:cubicBezTo>
                  <a:pt x="13058" y="45706"/>
                  <a:pt x="57999" y="-508"/>
                  <a:pt x="137152" y="0"/>
                </a:cubicBezTo>
                <a:cubicBezTo>
                  <a:pt x="242018" y="-11014"/>
                  <a:pt x="379174" y="5328"/>
                  <a:pt x="452784" y="0"/>
                </a:cubicBezTo>
                <a:cubicBezTo>
                  <a:pt x="526394" y="-5328"/>
                  <a:pt x="648416" y="37066"/>
                  <a:pt x="781298" y="0"/>
                </a:cubicBezTo>
                <a:cubicBezTo>
                  <a:pt x="836120" y="-7309"/>
                  <a:pt x="912064" y="63100"/>
                  <a:pt x="918450" y="137152"/>
                </a:cubicBezTo>
                <a:cubicBezTo>
                  <a:pt x="935607" y="337013"/>
                  <a:pt x="859541" y="560497"/>
                  <a:pt x="918450" y="685742"/>
                </a:cubicBezTo>
                <a:cubicBezTo>
                  <a:pt x="927729" y="759504"/>
                  <a:pt x="865098" y="822576"/>
                  <a:pt x="781298" y="822894"/>
                </a:cubicBezTo>
                <a:cubicBezTo>
                  <a:pt x="637308" y="836768"/>
                  <a:pt x="538987" y="793714"/>
                  <a:pt x="472108" y="822894"/>
                </a:cubicBezTo>
                <a:cubicBezTo>
                  <a:pt x="405229" y="852074"/>
                  <a:pt x="301278" y="805447"/>
                  <a:pt x="137152" y="822894"/>
                </a:cubicBezTo>
                <a:cubicBezTo>
                  <a:pt x="59072" y="820871"/>
                  <a:pt x="-4034" y="754503"/>
                  <a:pt x="0" y="685742"/>
                </a:cubicBezTo>
                <a:cubicBezTo>
                  <a:pt x="-62394" y="498406"/>
                  <a:pt x="58509" y="372557"/>
                  <a:pt x="0" y="13715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4F3149E-5C37-4B06-9FEF-810A10D082F1}"/>
              </a:ext>
            </a:extLst>
          </p:cNvPr>
          <p:cNvSpPr/>
          <p:nvPr/>
        </p:nvSpPr>
        <p:spPr>
          <a:xfrm>
            <a:off x="4630644" y="4352382"/>
            <a:ext cx="1126212" cy="1816598"/>
          </a:xfrm>
          <a:custGeom>
            <a:avLst/>
            <a:gdLst>
              <a:gd name="connsiteX0" fmla="*/ 0 w 1126212"/>
              <a:gd name="connsiteY0" fmla="*/ 187706 h 1816598"/>
              <a:gd name="connsiteX1" fmla="*/ 187706 w 1126212"/>
              <a:gd name="connsiteY1" fmla="*/ 0 h 1816598"/>
              <a:gd name="connsiteX2" fmla="*/ 555598 w 1126212"/>
              <a:gd name="connsiteY2" fmla="*/ 0 h 1816598"/>
              <a:gd name="connsiteX3" fmla="*/ 938506 w 1126212"/>
              <a:gd name="connsiteY3" fmla="*/ 0 h 1816598"/>
              <a:gd name="connsiteX4" fmla="*/ 1126212 w 1126212"/>
              <a:gd name="connsiteY4" fmla="*/ 187706 h 1816598"/>
              <a:gd name="connsiteX5" fmla="*/ 1126212 w 1126212"/>
              <a:gd name="connsiteY5" fmla="*/ 696925 h 1816598"/>
              <a:gd name="connsiteX6" fmla="*/ 1126212 w 1126212"/>
              <a:gd name="connsiteY6" fmla="*/ 1162909 h 1816598"/>
              <a:gd name="connsiteX7" fmla="*/ 1126212 w 1126212"/>
              <a:gd name="connsiteY7" fmla="*/ 1628892 h 1816598"/>
              <a:gd name="connsiteX8" fmla="*/ 938506 w 1126212"/>
              <a:gd name="connsiteY8" fmla="*/ 1816598 h 1816598"/>
              <a:gd name="connsiteX9" fmla="*/ 578122 w 1126212"/>
              <a:gd name="connsiteY9" fmla="*/ 1816598 h 1816598"/>
              <a:gd name="connsiteX10" fmla="*/ 187706 w 1126212"/>
              <a:gd name="connsiteY10" fmla="*/ 1816598 h 1816598"/>
              <a:gd name="connsiteX11" fmla="*/ 0 w 1126212"/>
              <a:gd name="connsiteY11" fmla="*/ 1628892 h 1816598"/>
              <a:gd name="connsiteX12" fmla="*/ 0 w 1126212"/>
              <a:gd name="connsiteY12" fmla="*/ 1177320 h 1816598"/>
              <a:gd name="connsiteX13" fmla="*/ 0 w 1126212"/>
              <a:gd name="connsiteY13" fmla="*/ 696925 h 1816598"/>
              <a:gd name="connsiteX14" fmla="*/ 0 w 1126212"/>
              <a:gd name="connsiteY14" fmla="*/ 187706 h 181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6212" h="1816598" extrusionOk="0">
                <a:moveTo>
                  <a:pt x="0" y="187706"/>
                </a:moveTo>
                <a:cubicBezTo>
                  <a:pt x="2882" y="80574"/>
                  <a:pt x="69717" y="-2137"/>
                  <a:pt x="187706" y="0"/>
                </a:cubicBezTo>
                <a:cubicBezTo>
                  <a:pt x="364967" y="-42951"/>
                  <a:pt x="462822" y="6287"/>
                  <a:pt x="555598" y="0"/>
                </a:cubicBezTo>
                <a:cubicBezTo>
                  <a:pt x="648374" y="-6287"/>
                  <a:pt x="844688" y="10328"/>
                  <a:pt x="938506" y="0"/>
                </a:cubicBezTo>
                <a:cubicBezTo>
                  <a:pt x="1019718" y="-7843"/>
                  <a:pt x="1113606" y="87385"/>
                  <a:pt x="1126212" y="187706"/>
                </a:cubicBezTo>
                <a:cubicBezTo>
                  <a:pt x="1157893" y="302566"/>
                  <a:pt x="1100048" y="518396"/>
                  <a:pt x="1126212" y="696925"/>
                </a:cubicBezTo>
                <a:cubicBezTo>
                  <a:pt x="1152376" y="875454"/>
                  <a:pt x="1090859" y="1068336"/>
                  <a:pt x="1126212" y="1162909"/>
                </a:cubicBezTo>
                <a:cubicBezTo>
                  <a:pt x="1161565" y="1257482"/>
                  <a:pt x="1090233" y="1404548"/>
                  <a:pt x="1126212" y="1628892"/>
                </a:cubicBezTo>
                <a:cubicBezTo>
                  <a:pt x="1099225" y="1737108"/>
                  <a:pt x="1023412" y="1793349"/>
                  <a:pt x="938506" y="1816598"/>
                </a:cubicBezTo>
                <a:cubicBezTo>
                  <a:pt x="815257" y="1855348"/>
                  <a:pt x="722316" y="1783267"/>
                  <a:pt x="578122" y="1816598"/>
                </a:cubicBezTo>
                <a:cubicBezTo>
                  <a:pt x="433928" y="1849929"/>
                  <a:pt x="320971" y="1815576"/>
                  <a:pt x="187706" y="1816598"/>
                </a:cubicBezTo>
                <a:cubicBezTo>
                  <a:pt x="59132" y="1828361"/>
                  <a:pt x="-10674" y="1734286"/>
                  <a:pt x="0" y="1628892"/>
                </a:cubicBezTo>
                <a:cubicBezTo>
                  <a:pt x="-38865" y="1522680"/>
                  <a:pt x="37662" y="1326167"/>
                  <a:pt x="0" y="1177320"/>
                </a:cubicBezTo>
                <a:cubicBezTo>
                  <a:pt x="-37662" y="1028473"/>
                  <a:pt x="13196" y="900615"/>
                  <a:pt x="0" y="696925"/>
                </a:cubicBezTo>
                <a:cubicBezTo>
                  <a:pt x="-13196" y="493236"/>
                  <a:pt x="794" y="293886"/>
                  <a:pt x="0" y="18770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37525F-EBE2-460B-8EB9-20E6E4F15D1D}"/>
              </a:ext>
            </a:extLst>
          </p:cNvPr>
          <p:cNvSpPr/>
          <p:nvPr/>
        </p:nvSpPr>
        <p:spPr>
          <a:xfrm>
            <a:off x="7778820" y="3798886"/>
            <a:ext cx="2603111" cy="553496"/>
          </a:xfrm>
          <a:custGeom>
            <a:avLst/>
            <a:gdLst>
              <a:gd name="connsiteX0" fmla="*/ 0 w 2603111"/>
              <a:gd name="connsiteY0" fmla="*/ 92251 h 553496"/>
              <a:gd name="connsiteX1" fmla="*/ 92251 w 2603111"/>
              <a:gd name="connsiteY1" fmla="*/ 0 h 553496"/>
              <a:gd name="connsiteX2" fmla="*/ 551787 w 2603111"/>
              <a:gd name="connsiteY2" fmla="*/ 0 h 553496"/>
              <a:gd name="connsiteX3" fmla="*/ 1035509 w 2603111"/>
              <a:gd name="connsiteY3" fmla="*/ 0 h 553496"/>
              <a:gd name="connsiteX4" fmla="*/ 1495044 w 2603111"/>
              <a:gd name="connsiteY4" fmla="*/ 0 h 553496"/>
              <a:gd name="connsiteX5" fmla="*/ 1978766 w 2603111"/>
              <a:gd name="connsiteY5" fmla="*/ 0 h 553496"/>
              <a:gd name="connsiteX6" fmla="*/ 2510860 w 2603111"/>
              <a:gd name="connsiteY6" fmla="*/ 0 h 553496"/>
              <a:gd name="connsiteX7" fmla="*/ 2603111 w 2603111"/>
              <a:gd name="connsiteY7" fmla="*/ 92251 h 553496"/>
              <a:gd name="connsiteX8" fmla="*/ 2603111 w 2603111"/>
              <a:gd name="connsiteY8" fmla="*/ 461245 h 553496"/>
              <a:gd name="connsiteX9" fmla="*/ 2510860 w 2603111"/>
              <a:gd name="connsiteY9" fmla="*/ 553496 h 553496"/>
              <a:gd name="connsiteX10" fmla="*/ 2027138 w 2603111"/>
              <a:gd name="connsiteY10" fmla="*/ 553496 h 553496"/>
              <a:gd name="connsiteX11" fmla="*/ 1567602 w 2603111"/>
              <a:gd name="connsiteY11" fmla="*/ 553496 h 553496"/>
              <a:gd name="connsiteX12" fmla="*/ 1083881 w 2603111"/>
              <a:gd name="connsiteY12" fmla="*/ 553496 h 553496"/>
              <a:gd name="connsiteX13" fmla="*/ 575973 w 2603111"/>
              <a:gd name="connsiteY13" fmla="*/ 553496 h 553496"/>
              <a:gd name="connsiteX14" fmla="*/ 92251 w 2603111"/>
              <a:gd name="connsiteY14" fmla="*/ 553496 h 553496"/>
              <a:gd name="connsiteX15" fmla="*/ 0 w 2603111"/>
              <a:gd name="connsiteY15" fmla="*/ 461245 h 553496"/>
              <a:gd name="connsiteX16" fmla="*/ 0 w 2603111"/>
              <a:gd name="connsiteY16" fmla="*/ 92251 h 5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3111" h="553496" extrusionOk="0">
                <a:moveTo>
                  <a:pt x="0" y="92251"/>
                </a:moveTo>
                <a:cubicBezTo>
                  <a:pt x="4295" y="36138"/>
                  <a:pt x="32864" y="-1259"/>
                  <a:pt x="92251" y="0"/>
                </a:cubicBezTo>
                <a:cubicBezTo>
                  <a:pt x="234208" y="-13846"/>
                  <a:pt x="456178" y="11535"/>
                  <a:pt x="551787" y="0"/>
                </a:cubicBezTo>
                <a:cubicBezTo>
                  <a:pt x="647396" y="-11535"/>
                  <a:pt x="851977" y="35932"/>
                  <a:pt x="1035509" y="0"/>
                </a:cubicBezTo>
                <a:cubicBezTo>
                  <a:pt x="1219041" y="-35932"/>
                  <a:pt x="1361813" y="48195"/>
                  <a:pt x="1495044" y="0"/>
                </a:cubicBezTo>
                <a:cubicBezTo>
                  <a:pt x="1628276" y="-48195"/>
                  <a:pt x="1758400" y="10270"/>
                  <a:pt x="1978766" y="0"/>
                </a:cubicBezTo>
                <a:cubicBezTo>
                  <a:pt x="2199132" y="-10270"/>
                  <a:pt x="2246961" y="40022"/>
                  <a:pt x="2510860" y="0"/>
                </a:cubicBezTo>
                <a:cubicBezTo>
                  <a:pt x="2567581" y="-1235"/>
                  <a:pt x="2609650" y="41044"/>
                  <a:pt x="2603111" y="92251"/>
                </a:cubicBezTo>
                <a:cubicBezTo>
                  <a:pt x="2609936" y="248684"/>
                  <a:pt x="2586878" y="375042"/>
                  <a:pt x="2603111" y="461245"/>
                </a:cubicBezTo>
                <a:cubicBezTo>
                  <a:pt x="2606224" y="515213"/>
                  <a:pt x="2568981" y="553301"/>
                  <a:pt x="2510860" y="553496"/>
                </a:cubicBezTo>
                <a:cubicBezTo>
                  <a:pt x="2298008" y="608976"/>
                  <a:pt x="2212913" y="538542"/>
                  <a:pt x="2027138" y="553496"/>
                </a:cubicBezTo>
                <a:cubicBezTo>
                  <a:pt x="1841363" y="568450"/>
                  <a:pt x="1684133" y="511475"/>
                  <a:pt x="1567602" y="553496"/>
                </a:cubicBezTo>
                <a:cubicBezTo>
                  <a:pt x="1451071" y="595517"/>
                  <a:pt x="1295281" y="532363"/>
                  <a:pt x="1083881" y="553496"/>
                </a:cubicBezTo>
                <a:cubicBezTo>
                  <a:pt x="872481" y="574629"/>
                  <a:pt x="755676" y="542334"/>
                  <a:pt x="575973" y="553496"/>
                </a:cubicBezTo>
                <a:cubicBezTo>
                  <a:pt x="396270" y="564658"/>
                  <a:pt x="307603" y="513909"/>
                  <a:pt x="92251" y="553496"/>
                </a:cubicBezTo>
                <a:cubicBezTo>
                  <a:pt x="46203" y="556709"/>
                  <a:pt x="-10015" y="503945"/>
                  <a:pt x="0" y="461245"/>
                </a:cubicBezTo>
                <a:cubicBezTo>
                  <a:pt x="-2981" y="301366"/>
                  <a:pt x="9212" y="213583"/>
                  <a:pt x="0" y="9225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98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0498BF-E32B-9563-EFA2-166A5FB9D854}"/>
              </a:ext>
            </a:extLst>
          </p:cNvPr>
          <p:cNvSpPr/>
          <p:nvPr/>
        </p:nvSpPr>
        <p:spPr>
          <a:xfrm>
            <a:off x="278968" y="-15494"/>
            <a:ext cx="117012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The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following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flow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diagram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shows a </a:t>
            </a:r>
          </a:p>
          <a:p>
            <a:pPr algn="ctr"/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simple and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practical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way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to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explain</a:t>
            </a:r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visual </a:t>
            </a:r>
            <a:r>
              <a:rPr lang="es-E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aids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8276ACB-16F3-D216-1749-243F90B90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60203"/>
              </p:ext>
            </p:extLst>
          </p:nvPr>
        </p:nvGraphicFramePr>
        <p:xfrm>
          <a:off x="278968" y="1138122"/>
          <a:ext cx="11515242" cy="576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13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0498BF-E32B-9563-EFA2-166A5FB9D854}"/>
              </a:ext>
            </a:extLst>
          </p:cNvPr>
          <p:cNvSpPr/>
          <p:nvPr/>
        </p:nvSpPr>
        <p:spPr>
          <a:xfrm>
            <a:off x="245389" y="2459504"/>
            <a:ext cx="117012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Look at </a:t>
            </a:r>
            <a:r>
              <a:rPr lang="es-ES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the</a:t>
            </a:r>
            <a:r>
              <a:rPr lang="es-E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following</a:t>
            </a:r>
            <a:r>
              <a:rPr lang="es-E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example</a:t>
            </a:r>
            <a:endParaRPr lang="es-E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 Extra Light" panose="020B0204020104020204" pitchFamily="34" charset="0"/>
            </a:endParaRPr>
          </a:p>
          <a:p>
            <a:pPr algn="ctr"/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(</a:t>
            </a:r>
            <a:r>
              <a:rPr lang="es-E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analyze</a:t>
            </a:r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it</a:t>
            </a:r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for</a:t>
            </a:r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a </a:t>
            </a:r>
            <a:r>
              <a:rPr lang="es-E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couple</a:t>
            </a:r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es-E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of</a:t>
            </a:r>
            <a:r>
              <a:rPr lang="es-E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 minutes)</a:t>
            </a:r>
            <a:r>
              <a:rPr lang="es-E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 Extra Light" panose="020B0204020104020204" pitchFamily="34" charset="0"/>
              </a:rPr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AEDCB9-13DD-77C0-1296-9AEF681B7686}"/>
              </a:ext>
            </a:extLst>
          </p:cNvPr>
          <p:cNvSpPr txBox="1"/>
          <p:nvPr/>
        </p:nvSpPr>
        <p:spPr>
          <a:xfrm>
            <a:off x="1665138" y="4556501"/>
            <a:ext cx="88617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For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making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what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point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do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you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think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you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could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use </a:t>
            </a:r>
            <a:r>
              <a:rPr lang="es-MX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it</a:t>
            </a:r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049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performance on benchmarks relative to human performance : r/singularity">
            <a:extLst>
              <a:ext uri="{FF2B5EF4-FFF2-40B4-BE49-F238E27FC236}">
                <a16:creationId xmlns:a16="http://schemas.microsoft.com/office/drawing/2014/main" id="{25D75CDC-9A68-907E-3989-E9BCC0B56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8230" r="6636" b="6388"/>
          <a:stretch/>
        </p:blipFill>
        <p:spPr bwMode="auto">
          <a:xfrm>
            <a:off x="803329" y="0"/>
            <a:ext cx="10585342" cy="68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6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8276ACB-16F3-D216-1749-243F90B90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466741"/>
              </p:ext>
            </p:extLst>
          </p:nvPr>
        </p:nvGraphicFramePr>
        <p:xfrm>
          <a:off x="278968" y="269824"/>
          <a:ext cx="11515242" cy="663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AI performance on benchmarks relative to human performance : r/singularity">
            <a:extLst>
              <a:ext uri="{FF2B5EF4-FFF2-40B4-BE49-F238E27FC236}">
                <a16:creationId xmlns:a16="http://schemas.microsoft.com/office/drawing/2014/main" id="{B62EDDAD-239E-0A21-BD79-02894C52A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8230" r="6636" b="6388"/>
          <a:stretch/>
        </p:blipFill>
        <p:spPr bwMode="auto">
          <a:xfrm>
            <a:off x="4974276" y="3377862"/>
            <a:ext cx="5398917" cy="34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5305EA5-5DBA-4253-CE10-1424BB0859A1}"/>
              </a:ext>
            </a:extLst>
          </p:cNvPr>
          <p:cNvSpPr/>
          <p:nvPr/>
        </p:nvSpPr>
        <p:spPr>
          <a:xfrm>
            <a:off x="944380" y="299804"/>
            <a:ext cx="2953063" cy="34177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6FF5FC-E3BC-1D54-FDB6-1A2720854E1D}"/>
              </a:ext>
            </a:extLst>
          </p:cNvPr>
          <p:cNvSpPr/>
          <p:nvPr/>
        </p:nvSpPr>
        <p:spPr>
          <a:xfrm>
            <a:off x="4892763" y="314794"/>
            <a:ext cx="2953063" cy="2203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29C0550-709E-CB80-F053-4B887926742A}"/>
              </a:ext>
            </a:extLst>
          </p:cNvPr>
          <p:cNvSpPr/>
          <p:nvPr/>
        </p:nvSpPr>
        <p:spPr>
          <a:xfrm>
            <a:off x="8592751" y="314794"/>
            <a:ext cx="2953063" cy="26248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7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393</Words>
  <Application>Microsoft Office PowerPoint</Application>
  <PresentationFormat>Panorámica</PresentationFormat>
  <Paragraphs>58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Abadi</vt:lpstr>
      <vt:lpstr>Abadi Extra Light</vt:lpstr>
      <vt:lpstr>Amasis MT Pro Black</vt:lpstr>
      <vt:lpstr>Aptos</vt:lpstr>
      <vt:lpstr>Arial</vt:lpstr>
      <vt:lpstr>Calibri</vt:lpstr>
      <vt:lpstr>Calibri Light</vt:lpstr>
      <vt:lpstr>Franklin Gothic Heavy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Olivos Vergara</dc:creator>
  <cp:lastModifiedBy>CLAUDIO SOTO (clausoto)</cp:lastModifiedBy>
  <cp:revision>46</cp:revision>
  <dcterms:created xsi:type="dcterms:W3CDTF">2020-04-06T19:48:02Z</dcterms:created>
  <dcterms:modified xsi:type="dcterms:W3CDTF">2024-06-12T16:11:56Z</dcterms:modified>
</cp:coreProperties>
</file>