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</p:sldIdLst>
  <p:sldSz cx="12192000" cy="6858000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B64F521-F93A-8020-62A6-DF249A433F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A20B1EF-3DEA-5F7F-592C-12029159970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B4EA6F8-4DB0-CDB9-AF10-33ACF149F0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5DBC0-4637-4F44-83F2-BD38AC861481}" type="datetimeFigureOut">
              <a:rPr lang="es-CL" smtClean="0"/>
              <a:t>23-01-2023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F91B6B0-0F3E-E89E-EAC3-23D320F1EC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9DF7748-1BA7-6E18-C437-DC63C988D0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69B4C-D5FC-4AF9-8F9C-4E4ADA852792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3185290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9C5B312-7A0F-95EA-C24F-EA1254DD24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72D9AC7C-B72F-0179-1CE1-CAA448BC28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1BB5C00-F12A-427A-398D-C53B6F5ACE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5DBC0-4637-4F44-83F2-BD38AC861481}" type="datetimeFigureOut">
              <a:rPr lang="es-CL" smtClean="0"/>
              <a:t>23-01-2023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6538349-3AB6-2EBC-17DB-EBC94CAC6B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4492E7D-7ADF-271D-BD72-B5CCB8A107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69B4C-D5FC-4AF9-8F9C-4E4ADA852792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9490359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85535A7-8672-3F86-0F65-FF3D208054F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A3C41C5E-7476-117D-9B6B-C79CC1E3AA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0D2A8CD-51DA-D85E-D4F3-D6E6F68AB3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5DBC0-4637-4F44-83F2-BD38AC861481}" type="datetimeFigureOut">
              <a:rPr lang="es-CL" smtClean="0"/>
              <a:t>23-01-2023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B3D55D7-CE80-D6FF-7B3B-9F5B85F66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70B27DC-CB0F-45D9-8E83-2D054DBC5F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69B4C-D5FC-4AF9-8F9C-4E4ADA852792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9418755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941BE1A-7698-56D0-E600-A9D5CE8921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7D6034F-85AD-BD0D-B78C-141AE0CE33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3D9434F-7F9B-D4C7-F873-985835233D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5DBC0-4637-4F44-83F2-BD38AC861481}" type="datetimeFigureOut">
              <a:rPr lang="es-CL" smtClean="0"/>
              <a:t>23-01-2023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92B5E33-2CDC-633E-898B-C218D6AD58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E9CB5AD-544A-4969-4B68-D74A52C8D0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69B4C-D5FC-4AF9-8F9C-4E4ADA852792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318532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951C0E9-0700-ED86-B6B4-2A37A40C1D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1B75385-AFF6-A3E7-4357-E4BEDB2B1D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95E1892-2677-F9CF-B839-BC28E83818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5DBC0-4637-4F44-83F2-BD38AC861481}" type="datetimeFigureOut">
              <a:rPr lang="es-CL" smtClean="0"/>
              <a:t>23-01-2023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7FE5D3F-0FCC-A7FF-9D4F-F196DADE4E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01B572F-D622-4441-CD49-F57B913FE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69B4C-D5FC-4AF9-8F9C-4E4ADA852792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0166017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F9F7C8D-938F-111E-4BC7-CFBFE341F9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301F195-B5EA-B1B2-E5CD-E12C0F6D80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F79726DE-5109-4C36-AC50-D9D68DE03C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7EFBD71-2AD5-54A9-13AA-6CBE8BB23C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5DBC0-4637-4F44-83F2-BD38AC861481}" type="datetimeFigureOut">
              <a:rPr lang="es-CL" smtClean="0"/>
              <a:t>23-01-2023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4939647-1304-4BB5-16EF-0A3F87D3AF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9BD40C3-DF70-ED52-611D-1C0FA1AF1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69B4C-D5FC-4AF9-8F9C-4E4ADA852792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0063541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6590517-30C3-ABF8-E6AD-B9D1D17E84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6E730C9-7717-AA76-5381-910FDF3733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B570D4D5-AFD4-C638-28CC-94583FE5FF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65E72381-F698-D9AD-F09F-66801BE0BD3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6CD6DBF5-5D9C-E38D-2C8C-B6B31CCB711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5764826E-BA26-66EE-8541-2B3E000F34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5DBC0-4637-4F44-83F2-BD38AC861481}" type="datetimeFigureOut">
              <a:rPr lang="es-CL" smtClean="0"/>
              <a:t>23-01-2023</a:t>
            </a:fld>
            <a:endParaRPr lang="es-CL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CC6FB5A5-39AD-AB82-4CBE-0D9E77FD9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082D6D86-D918-0910-E3AE-717B65B367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69B4C-D5FC-4AF9-8F9C-4E4ADA852792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4567078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CEBDBC-858E-C77A-C311-BE1340513C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74A0DD7F-8C6A-9C06-7B84-D04B83511C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5DBC0-4637-4F44-83F2-BD38AC861481}" type="datetimeFigureOut">
              <a:rPr lang="es-CL" smtClean="0"/>
              <a:t>23-01-2023</a:t>
            </a:fld>
            <a:endParaRPr lang="es-CL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CCBAE417-66DB-4269-D9B2-F5B7305887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32B23BF-7ABE-5CC9-58B2-BDB78A15B5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69B4C-D5FC-4AF9-8F9C-4E4ADA852792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7760628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ABCC837D-D69E-B4C5-EEB3-097CACAA66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5DBC0-4637-4F44-83F2-BD38AC861481}" type="datetimeFigureOut">
              <a:rPr lang="es-CL" smtClean="0"/>
              <a:t>23-01-2023</a:t>
            </a:fld>
            <a:endParaRPr lang="es-CL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8D042E0F-1E36-B9B9-9344-79FC99FB2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F2DB03C1-DC0A-982B-4C3D-C8337D322B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69B4C-D5FC-4AF9-8F9C-4E4ADA852792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7298210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A5882B5-CEA8-0B72-5F71-6D3CBCF448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0B5EDB4-8060-8347-EDDC-E796AD0F1A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5570375E-4312-1003-0C8C-5419115A78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D14D9C3-8F9F-0F77-0290-4A2816DC2B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5DBC0-4637-4F44-83F2-BD38AC861481}" type="datetimeFigureOut">
              <a:rPr lang="es-CL" smtClean="0"/>
              <a:t>23-01-2023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A525C73-46A8-A587-F4A9-0EB7EEE1A6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1CC21CD-C555-9201-9BB5-7479BB9B25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69B4C-D5FC-4AF9-8F9C-4E4ADA852792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420798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CAB6BDB-DACC-9378-7D60-43A82DBD5C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A0F1713A-0370-4822-D8D8-7CEF93AB185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109B336-85CF-EEC9-75C1-3AE007C5A5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C41F6FF-3956-3B8D-094B-EB467C7BD6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5DBC0-4637-4F44-83F2-BD38AC861481}" type="datetimeFigureOut">
              <a:rPr lang="es-CL" smtClean="0"/>
              <a:t>23-01-2023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D642902-55CF-BCAA-836E-73224CEACE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67B08F9-BDA2-F664-AA84-C6661992E7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769B4C-D5FC-4AF9-8F9C-4E4ADA852792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0217007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D443903F-B35A-878C-A6B6-5A6C931B3F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6135ACE-9594-8F4C-EAF4-800D0059D3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6B0DB3A-AE23-D226-5A9F-46BB0FB824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05DBC0-4637-4F44-83F2-BD38AC861481}" type="datetimeFigureOut">
              <a:rPr lang="es-CL" smtClean="0"/>
              <a:t>23-01-2023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D30256E-75B6-9049-539D-6D4D00C408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AEE4D4E-8794-34BB-3CF2-DE53001149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769B4C-D5FC-4AF9-8F9C-4E4ADA852792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0331063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8F505BC0-DA1B-095F-0B3E-7332E64A09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931" y="110598"/>
            <a:ext cx="10998137" cy="3365284"/>
          </a:xfrm>
          <a:prstGeom prst="rect">
            <a:avLst/>
          </a:prstGeom>
        </p:spPr>
      </p:pic>
      <p:pic>
        <p:nvPicPr>
          <p:cNvPr id="1026" name="Picture 2" descr="Conociendo el quehacer diario de las Enfermeras Peruanas en las  instituciones de salud - YouTube">
            <a:extLst>
              <a:ext uri="{FF2B5EF4-FFF2-40B4-BE49-F238E27FC236}">
                <a16:creationId xmlns:a16="http://schemas.microsoft.com/office/drawing/2014/main" id="{C8CF7D01-35A5-FA11-C781-63C8C72977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8319" y="3186430"/>
            <a:ext cx="5982727" cy="3365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44964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D3BDCE4B-2DCC-0967-3595-3DF4F2CD6D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331" y="1596993"/>
            <a:ext cx="10821338" cy="3664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1115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4A5616DB-2B9B-2D93-3F0F-87AED0762B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194" y="2004461"/>
            <a:ext cx="11217612" cy="2462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9945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 U05 MODEL PRESENTATION JessicaGreen_2011 BACK UP">
            <a:hlinkClick r:id="" action="ppaction://media"/>
            <a:extLst>
              <a:ext uri="{FF2B5EF4-FFF2-40B4-BE49-F238E27FC236}">
                <a16:creationId xmlns:a16="http://schemas.microsoft.com/office/drawing/2014/main" id="{C5353561-2C19-E256-2E92-6120A50DA3E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75" y="0"/>
            <a:ext cx="122015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751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52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0</Words>
  <Application>Microsoft Office PowerPoint</Application>
  <PresentationFormat>Panorámica</PresentationFormat>
  <Paragraphs>0</Paragraphs>
  <Slides>4</Slides>
  <Notes>0</Notes>
  <HiddenSlides>0</HiddenSlides>
  <MMClips>1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</vt:i4>
      </vt:variant>
    </vt:vector>
  </HeadingPairs>
  <TitlesOfParts>
    <vt:vector size="8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CLAUDIO SOTO (clausoto)</dc:creator>
  <cp:lastModifiedBy>CLAUDIO SOTO (clausoto)</cp:lastModifiedBy>
  <cp:revision>2</cp:revision>
  <dcterms:created xsi:type="dcterms:W3CDTF">2022-07-26T15:41:34Z</dcterms:created>
  <dcterms:modified xsi:type="dcterms:W3CDTF">2023-01-23T15:15:22Z</dcterms:modified>
</cp:coreProperties>
</file>