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9" r:id="rId5"/>
    <p:sldId id="257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2E27C-D495-B0EE-5F21-8E3EB856C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CD41C-B412-FD83-5F1E-EBAFB122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02A130-FA84-CFD2-8478-D0A4632B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F6E64-F62E-6B10-B0B0-BAFCFDC7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59315-91DB-6FB2-F5AE-EDAD9908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5F63F-A61B-A701-615B-F62BB018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4E7BF8-1C3B-0225-CC69-9F0F69EA1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0C13D-6373-9D79-3AE4-5C4BDB68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DA493-E2C0-E68F-C543-068C2342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0FD91-1715-F0E2-320A-56002E4B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0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931575-2533-D13F-15C9-6F2E6A2EA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05A28-62B5-7684-2234-143538A69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615E4-DF9F-29E6-A41D-1D7DD0F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DEFDF-AEFF-ED80-A68B-2E8FF79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218D25-8913-6F37-8EBC-67E4DF2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8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662F4-B9B7-6F73-59DF-2E454AEF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BCB2D-DBB7-545F-7522-9A87FCB3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A1CDF-072E-7FFD-6D76-024FE63E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E34721-1806-227A-6308-BC2EFF29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985C4-09AA-D5AA-7760-03A707C0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39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F4671-6601-4A66-DB9A-8D2E4675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94913C-A242-AB2F-7082-6F433B78B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666AF-CD1D-1245-6FDC-4F7C282D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795AF-C7FB-9113-A349-924BC7BB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AF288-86F0-D699-C72E-EB6E9CA3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2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CF486-4E49-381B-1624-C70621A7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CD070-5A62-F1A2-3E33-0E9DA7AC0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4A6D9E-65E4-7009-6DEA-16A9D7C4C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0FD9B-0E60-BC7E-E8D2-05615D89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E19F0F-6275-21CB-2251-FD1AB4E6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BF9D6D-3A88-0311-D245-E075B25C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00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24D-04C7-A88F-141F-34D8865A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D0CAA1-9601-619D-605D-C3C48610E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BF05CB-D017-EEC6-B278-F2220B41C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D5703D-AD04-B02D-7550-3C128FE0A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C3B7E7-3CBA-E6F8-58F5-59AE47649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161AA0-E0C0-1C14-6ACB-526DD623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E23201-BD38-E88E-FBC1-13CBA68A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6BC8F1-AFB5-812E-4FF1-6A1D5664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642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BFB23-8482-4519-16BC-C4E8B3ED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84DCC1-3B2F-A78F-DE63-219DEEDF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581F66-D9E5-1C14-D849-6B4D7A77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167BFC-2254-107D-F076-F2C53D8C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755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8C5ED-7C12-1788-2CB3-73A089E9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81C680-4DED-51D6-AE60-98FE0F27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730489-26E0-A1C6-2B36-C66188B8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78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F9387-F1FB-564D-296E-60C21C54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826C5-328F-A51A-3018-FBB36C46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EEAF2B-9A77-7C7A-1575-E85D9D091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1864ED-4E7A-1465-62AF-2815933E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167C6-16B2-E4E2-2887-15DEF62A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A6F349-1AE5-5687-0103-0C23AE81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5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4E309-7A34-798C-802C-B50753E0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42D4E6-885D-A89C-096F-D456BCE00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F651-4070-0538-E7C1-1F780641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872D70-A347-AFB7-8B67-580503E1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05F93E-6BF7-1502-4761-B9CC55F8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315B4-9988-D9D7-3C97-53693940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22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02E867-121D-9DE2-FC90-D44E6D6B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ECB4E6-8F62-F619-8FBF-C94213790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61F03-6587-4BE0-B94D-7E3EC7CD5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D031-4D21-42C3-8B3F-2F27BC5777A8}" type="datetimeFigureOut">
              <a:rPr lang="es-CL" smtClean="0"/>
              <a:t>31-05-2024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CBFE4-274C-9937-A8BB-C49258CD5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F87FD-8E85-DBA9-0C94-B2ACEF165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1E63-B3FC-46CC-AD32-A470466C5E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2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539442-F88E-4BB0-B797-6EA26CD61599}"/>
              </a:ext>
            </a:extLst>
          </p:cNvPr>
          <p:cNvSpPr txBox="1"/>
          <p:nvPr/>
        </p:nvSpPr>
        <p:spPr>
          <a:xfrm>
            <a:off x="0" y="2759584"/>
            <a:ext cx="12192000" cy="1345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hangingPunct="0">
              <a:lnSpc>
                <a:spcPct val="115000"/>
              </a:lnSpc>
              <a:buClr>
                <a:srgbClr val="000000"/>
              </a:buClr>
            </a:pPr>
            <a:r>
              <a:rPr lang="en-US" sz="3600" b="1" kern="1400" dirty="0">
                <a:solidFill>
                  <a:srgbClr val="7030A0"/>
                </a:solidFill>
                <a:effectLst/>
                <a:latin typeface="Aharoni" panose="02010803020104030203" pitchFamily="2" charset="-79"/>
                <a:ea typeface="Arial" panose="020B0604020202020204" pitchFamily="34" charset="0"/>
                <a:cs typeface="Aharoni" panose="02010803020104030203" pitchFamily="2" charset="-79"/>
              </a:rPr>
              <a:t>ANSWER KEY:</a:t>
            </a:r>
          </a:p>
          <a:p>
            <a:pPr lvl="0" algn="ctr" hangingPunct="0">
              <a:lnSpc>
                <a:spcPct val="115000"/>
              </a:lnSpc>
              <a:buClr>
                <a:srgbClr val="000000"/>
              </a:buClr>
            </a:pPr>
            <a:r>
              <a:rPr lang="en-US" sz="3600" b="1" kern="1400" dirty="0">
                <a:solidFill>
                  <a:srgbClr val="7030A0"/>
                </a:solidFill>
                <a:effectLst/>
                <a:latin typeface="Aharoni" panose="02010803020104030203" pitchFamily="2" charset="-79"/>
                <a:ea typeface="Arial" panose="020B0604020202020204" pitchFamily="34" charset="0"/>
                <a:cs typeface="Aharoni" panose="02010803020104030203" pitchFamily="2" charset="-79"/>
              </a:rPr>
              <a:t>APM - Explaining line graphs - listening and vocabulary</a:t>
            </a:r>
            <a:endParaRPr lang="es-CL" sz="3600" kern="1400" dirty="0">
              <a:effectLst/>
              <a:latin typeface="Aharoni" panose="02010803020104030203" pitchFamily="2" charset="-79"/>
              <a:ea typeface="Noto Sans Symbols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969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8A9FF58-F7D2-08EA-D491-07EABE6FD2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772" t="21962" r="56934" b="54641"/>
          <a:stretch/>
        </p:blipFill>
        <p:spPr bwMode="auto">
          <a:xfrm>
            <a:off x="2179319" y="449856"/>
            <a:ext cx="7833361" cy="5961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PM - Explaining line graphs - listening and vocabulary 1">
            <a:hlinkClick r:id="" action="ppaction://media"/>
            <a:extLst>
              <a:ext uri="{FF2B5EF4-FFF2-40B4-BE49-F238E27FC236}">
                <a16:creationId xmlns:a16="http://schemas.microsoft.com/office/drawing/2014/main" id="{DFDE67AE-EF0E-338D-68C7-1E00EDE59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2712" y="205423"/>
            <a:ext cx="1624647" cy="16246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86C295-87F3-17AE-DD0A-B6B78E8CA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41" y="205423"/>
            <a:ext cx="1530229" cy="11766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48248F-C03C-E626-00E4-924F7564C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815" y="96497"/>
            <a:ext cx="7972858" cy="65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DF624E-F5DE-0C75-F6A6-ECB5CC8F2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0" y="746527"/>
            <a:ext cx="11802879" cy="5364945"/>
          </a:xfrm>
          <a:prstGeom prst="rect">
            <a:avLst/>
          </a:prstGeom>
        </p:spPr>
      </p:pic>
      <p:pic>
        <p:nvPicPr>
          <p:cNvPr id="8" name="APM - Explaining line graphs - listening and vocabulary 1">
            <a:hlinkClick r:id="" action="ppaction://media"/>
            <a:extLst>
              <a:ext uri="{FF2B5EF4-FFF2-40B4-BE49-F238E27FC236}">
                <a16:creationId xmlns:a16="http://schemas.microsoft.com/office/drawing/2014/main" id="{1A69A614-8E51-14C0-567B-E54F68F50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2712" y="103823"/>
            <a:ext cx="1624647" cy="1624647"/>
          </a:xfrm>
          <a:prstGeom prst="rect">
            <a:avLst/>
          </a:prstGeom>
        </p:spPr>
      </p:pic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25E98FB-4C70-A002-A3B5-8AB55981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822" t="70445" r="65136" b="13319"/>
          <a:stretch/>
        </p:blipFill>
        <p:spPr bwMode="auto">
          <a:xfrm>
            <a:off x="7372033" y="4602480"/>
            <a:ext cx="2361248" cy="1952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598321C-C6DC-3363-1C34-A970CF023DAD}"/>
              </a:ext>
            </a:extLst>
          </p:cNvPr>
          <p:cNvSpPr/>
          <p:nvPr/>
        </p:nvSpPr>
        <p:spPr>
          <a:xfrm>
            <a:off x="194560" y="2001520"/>
            <a:ext cx="1238000" cy="325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8FACD2E-A267-36CC-DFAA-5F904A5FC49F}"/>
              </a:ext>
            </a:extLst>
          </p:cNvPr>
          <p:cNvSpPr/>
          <p:nvPr/>
        </p:nvSpPr>
        <p:spPr>
          <a:xfrm>
            <a:off x="2448560" y="2336800"/>
            <a:ext cx="518160" cy="325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7FB634B-5489-331D-EB71-C32AF6BA0308}"/>
              </a:ext>
            </a:extLst>
          </p:cNvPr>
          <p:cNvSpPr/>
          <p:nvPr/>
        </p:nvSpPr>
        <p:spPr>
          <a:xfrm>
            <a:off x="2540000" y="2905760"/>
            <a:ext cx="457200" cy="325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48203FE-1F02-6BF1-003E-8AA1A8E28508}"/>
              </a:ext>
            </a:extLst>
          </p:cNvPr>
          <p:cNvSpPr/>
          <p:nvPr/>
        </p:nvSpPr>
        <p:spPr>
          <a:xfrm>
            <a:off x="2092960" y="4155440"/>
            <a:ext cx="1056640" cy="325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853E52B-B782-844E-3DF1-E9F1138760FC}"/>
              </a:ext>
            </a:extLst>
          </p:cNvPr>
          <p:cNvSpPr/>
          <p:nvPr/>
        </p:nvSpPr>
        <p:spPr>
          <a:xfrm>
            <a:off x="162560" y="4460240"/>
            <a:ext cx="883920" cy="325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53DF3C0-BF6A-E635-8E23-9D2107A669DE}"/>
              </a:ext>
            </a:extLst>
          </p:cNvPr>
          <p:cNvSpPr/>
          <p:nvPr/>
        </p:nvSpPr>
        <p:spPr>
          <a:xfrm>
            <a:off x="3362960" y="5059680"/>
            <a:ext cx="1280160" cy="335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F5F2BA5-B836-1ED8-338E-F451CBDE7D1B}"/>
              </a:ext>
            </a:extLst>
          </p:cNvPr>
          <p:cNvSpPr/>
          <p:nvPr/>
        </p:nvSpPr>
        <p:spPr>
          <a:xfrm>
            <a:off x="5059680" y="5374640"/>
            <a:ext cx="965200" cy="335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CB8594-84CF-C15D-E7F9-2AD0730C6A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2321" y="201014"/>
            <a:ext cx="1056640" cy="8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782555-2912-8F31-2686-AC956BAB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33849" y="469135"/>
            <a:ext cx="7724301" cy="5919729"/>
          </a:xfrm>
          <a:prstGeom prst="rect">
            <a:avLst/>
          </a:prstGeom>
        </p:spPr>
      </p:pic>
      <p:pic>
        <p:nvPicPr>
          <p:cNvPr id="4" name="APM - Explaining line graphs - listening and vocabulary 2">
            <a:hlinkClick r:id="" action="ppaction://media"/>
            <a:extLst>
              <a:ext uri="{FF2B5EF4-FFF2-40B4-BE49-F238E27FC236}">
                <a16:creationId xmlns:a16="http://schemas.microsoft.com/office/drawing/2014/main" id="{BC9E0377-3077-6B32-1A0D-4E07632DE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9520" y="375920"/>
            <a:ext cx="1971358" cy="19713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136322-CB50-1323-C66C-466FA5DE4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3" y="160583"/>
            <a:ext cx="1999661" cy="12010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91C129-6D9E-BA16-C882-3CF79C2E9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664" y="403630"/>
            <a:ext cx="7805196" cy="60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47F8F70-C417-A085-7309-5E6A84103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26" y="1611182"/>
            <a:ext cx="11857748" cy="4468755"/>
          </a:xfrm>
          <a:prstGeom prst="rect">
            <a:avLst/>
          </a:prstGeom>
        </p:spPr>
      </p:pic>
      <p:pic>
        <p:nvPicPr>
          <p:cNvPr id="9" name="APM - Explaining line graphs - listening and vocabulary 2">
            <a:hlinkClick r:id="" action="ppaction://media"/>
            <a:extLst>
              <a:ext uri="{FF2B5EF4-FFF2-40B4-BE49-F238E27FC236}">
                <a16:creationId xmlns:a16="http://schemas.microsoft.com/office/drawing/2014/main" id="{ABF07D9A-B039-46A7-C260-D76F833E8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3516" y="208943"/>
            <a:ext cx="1971358" cy="1971358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5ACE14-AFB5-6E7D-8F48-B44CC427ABC1}"/>
              </a:ext>
            </a:extLst>
          </p:cNvPr>
          <p:cNvSpPr/>
          <p:nvPr/>
        </p:nvSpPr>
        <p:spPr>
          <a:xfrm>
            <a:off x="4318000" y="3520438"/>
            <a:ext cx="579120" cy="340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5394868-8C7E-3ABC-CA95-6EC91A3334E4}"/>
              </a:ext>
            </a:extLst>
          </p:cNvPr>
          <p:cNvSpPr/>
          <p:nvPr/>
        </p:nvSpPr>
        <p:spPr>
          <a:xfrm>
            <a:off x="213360" y="4140199"/>
            <a:ext cx="1127760" cy="3200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10B9290-E9CF-B626-D8C3-BEE21C727147}"/>
              </a:ext>
            </a:extLst>
          </p:cNvPr>
          <p:cNvSpPr/>
          <p:nvPr/>
        </p:nvSpPr>
        <p:spPr>
          <a:xfrm>
            <a:off x="4094480" y="4780278"/>
            <a:ext cx="1087120" cy="340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E6C84C9-6135-F743-DB49-0A7820BA48D8}"/>
              </a:ext>
            </a:extLst>
          </p:cNvPr>
          <p:cNvSpPr/>
          <p:nvPr/>
        </p:nvSpPr>
        <p:spPr>
          <a:xfrm>
            <a:off x="3515360" y="5410198"/>
            <a:ext cx="1381760" cy="340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2E0B54-9ACB-E2CF-CF48-0671B692E0F1}"/>
              </a:ext>
            </a:extLst>
          </p:cNvPr>
          <p:cNvSpPr/>
          <p:nvPr/>
        </p:nvSpPr>
        <p:spPr>
          <a:xfrm>
            <a:off x="721360" y="5714998"/>
            <a:ext cx="792480" cy="3403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69EE42-C86F-626C-6072-D79BD4E47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819" y="1132349"/>
            <a:ext cx="1227501" cy="737249"/>
          </a:xfrm>
          <a:prstGeom prst="rect">
            <a:avLst/>
          </a:prstGeom>
        </p:spPr>
      </p:pic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EC85173-1E9C-675C-536E-2406A33142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910" t="70445" r="53637" b="13319"/>
          <a:stretch/>
        </p:blipFill>
        <p:spPr bwMode="auto">
          <a:xfrm>
            <a:off x="9956800" y="4602480"/>
            <a:ext cx="2235199" cy="1952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8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Panorámica</PresentationFormat>
  <Paragraphs>2</Paragraphs>
  <Slides>5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 SOTO (clausoto)</dc:creator>
  <cp:lastModifiedBy>CLAUDIO SOTO (clausoto)</cp:lastModifiedBy>
  <cp:revision>4</cp:revision>
  <dcterms:created xsi:type="dcterms:W3CDTF">2023-06-01T14:07:23Z</dcterms:created>
  <dcterms:modified xsi:type="dcterms:W3CDTF">2024-05-31T13:34:34Z</dcterms:modified>
</cp:coreProperties>
</file>