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htl1zo0JFQv4/goCrqFjsrj874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3" name="Google Shape;153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9" name="Google Shape;159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5" name="Google Shape;165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1" name="Google Shape;171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6" name="Google Shape;10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2" name="Google Shape;112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8" name="Google Shape;11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3" name="Google Shape;12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9" name="Google Shape;129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5" name="Google Shape;135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1" name="Google Shape;141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7" name="Google Shape;147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2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32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2"/>
          <p:cNvSpPr txBox="1"/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2"/>
          <p:cNvSpPr txBox="1"/>
          <p:nvPr>
            <p:ph idx="1" type="subTitle"/>
          </p:nvPr>
        </p:nvSpPr>
        <p:spPr>
          <a:xfrm>
            <a:off x="1100051" y="4455621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19" name="Google Shape;19;p32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2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2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22" name="Google Shape;22;p32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1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41"/>
          <p:cNvSpPr txBox="1"/>
          <p:nvPr>
            <p:ph idx="1" type="body"/>
          </p:nvPr>
        </p:nvSpPr>
        <p:spPr>
          <a:xfrm rot="5400000">
            <a:off x="4114800" y="-1171786"/>
            <a:ext cx="4023360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6" name="Google Shape;86;p41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41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41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showMasterSp="0" type="vertTitleAndTx">
  <p:cSld name="VERTICAL_TITLE_AND_VERTICAL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2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42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42"/>
          <p:cNvSpPr txBox="1"/>
          <p:nvPr>
            <p:ph type="title"/>
          </p:nvPr>
        </p:nvSpPr>
        <p:spPr>
          <a:xfrm rot="5400000">
            <a:off x="7159401" y="1977801"/>
            <a:ext cx="575989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42"/>
          <p:cNvSpPr txBox="1"/>
          <p:nvPr>
            <p:ph idx="1" type="body"/>
          </p:nvPr>
        </p:nvSpPr>
        <p:spPr>
          <a:xfrm rot="5400000">
            <a:off x="1825401" y="-574899"/>
            <a:ext cx="575989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4" name="Google Shape;94;p42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42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42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3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3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6" name="Google Shape;26;p33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3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3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showMasterSp="0" type="secHead">
  <p:cSld name="SECTION_HEADER">
    <p:bg>
      <p:bgPr>
        <a:solidFill>
          <a:schemeClr val="lt1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34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34"/>
          <p:cNvSpPr txBox="1"/>
          <p:nvPr>
            <p:ph type="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b="0" sz="80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4"/>
          <p:cNvSpPr txBox="1"/>
          <p:nvPr>
            <p:ph idx="1" type="body"/>
          </p:nvPr>
        </p:nvSpPr>
        <p:spPr>
          <a:xfrm>
            <a:off x="1097280" y="4453128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34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4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4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37" name="Google Shape;37;p34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5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5"/>
          <p:cNvSpPr txBox="1"/>
          <p:nvPr>
            <p:ph idx="1" type="body"/>
          </p:nvPr>
        </p:nvSpPr>
        <p:spPr>
          <a:xfrm>
            <a:off x="1097280" y="1845734"/>
            <a:ext cx="4937760" cy="4023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1" name="Google Shape;41;p35"/>
          <p:cNvSpPr txBox="1"/>
          <p:nvPr>
            <p:ph idx="2" type="body"/>
          </p:nvPr>
        </p:nvSpPr>
        <p:spPr>
          <a:xfrm>
            <a:off x="6217920" y="1845735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2" name="Google Shape;42;p35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5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5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6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6"/>
          <p:cNvSpPr txBox="1"/>
          <p:nvPr>
            <p:ph idx="1" type="body"/>
          </p:nvPr>
        </p:nvSpPr>
        <p:spPr>
          <a:xfrm>
            <a:off x="109728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36"/>
          <p:cNvSpPr txBox="1"/>
          <p:nvPr>
            <p:ph idx="2" type="body"/>
          </p:nvPr>
        </p:nvSpPr>
        <p:spPr>
          <a:xfrm>
            <a:off x="1097280" y="2582335"/>
            <a:ext cx="4937760" cy="3286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9" name="Google Shape;49;p36"/>
          <p:cNvSpPr txBox="1"/>
          <p:nvPr>
            <p:ph idx="3" type="body"/>
          </p:nvPr>
        </p:nvSpPr>
        <p:spPr>
          <a:xfrm>
            <a:off x="621792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36"/>
          <p:cNvSpPr txBox="1"/>
          <p:nvPr>
            <p:ph idx="4" type="body"/>
          </p:nvPr>
        </p:nvSpPr>
        <p:spPr>
          <a:xfrm>
            <a:off x="6217920" y="2582334"/>
            <a:ext cx="4937760" cy="3286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1" name="Google Shape;51;p36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6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6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7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7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7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7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showMasterSp="0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8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38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8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8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showMasterSp="0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9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39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39"/>
          <p:cNvSpPr txBox="1"/>
          <p:nvPr>
            <p:ph type="title"/>
          </p:nvPr>
        </p:nvSpPr>
        <p:spPr>
          <a:xfrm>
            <a:off x="457200" y="594359"/>
            <a:ext cx="32004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9"/>
          <p:cNvSpPr txBox="1"/>
          <p:nvPr>
            <p:ph idx="1" type="body"/>
          </p:nvPr>
        </p:nvSpPr>
        <p:spPr>
          <a:xfrm>
            <a:off x="4800600" y="731520"/>
            <a:ext cx="649224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0" name="Google Shape;70;p39"/>
          <p:cNvSpPr txBox="1"/>
          <p:nvPr>
            <p:ph idx="2" type="body"/>
          </p:nvPr>
        </p:nvSpPr>
        <p:spPr>
          <a:xfrm>
            <a:off x="457200" y="2926080"/>
            <a:ext cx="3200400" cy="3379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1" name="Google Shape;71;p39"/>
          <p:cNvSpPr txBox="1"/>
          <p:nvPr>
            <p:ph idx="10" type="dt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9"/>
          <p:cNvSpPr txBox="1"/>
          <p:nvPr>
            <p:ph idx="11" type="ftr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9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showMasterSp="0" type="picTx">
  <p:cSld name="PICTURE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0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40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40"/>
          <p:cNvSpPr txBox="1"/>
          <p:nvPr>
            <p:ph type="title"/>
          </p:nvPr>
        </p:nvSpPr>
        <p:spPr>
          <a:xfrm>
            <a:off x="1097280" y="5074920"/>
            <a:ext cx="10113645" cy="8229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0"/>
          <p:cNvSpPr/>
          <p:nvPr>
            <p:ph idx="2" type="pic"/>
          </p:nvPr>
        </p:nvSpPr>
        <p:spPr>
          <a:xfrm>
            <a:off x="15" y="0"/>
            <a:ext cx="12191985" cy="4915076"/>
          </a:xfrm>
          <a:prstGeom prst="rect">
            <a:avLst/>
          </a:prstGeom>
          <a:solidFill>
            <a:srgbClr val="BECAD4"/>
          </a:solidFill>
          <a:ln>
            <a:noFill/>
          </a:ln>
        </p:spPr>
      </p:sp>
      <p:sp>
        <p:nvSpPr>
          <p:cNvPr id="79" name="Google Shape;79;p40"/>
          <p:cNvSpPr txBox="1"/>
          <p:nvPr>
            <p:ph idx="1" type="body"/>
          </p:nvPr>
        </p:nvSpPr>
        <p:spPr>
          <a:xfrm>
            <a:off x="1097280" y="5907024"/>
            <a:ext cx="10113264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80" name="Google Shape;80;p40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40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40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31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31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1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1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1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31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13" name="Google Shape;13;p31"/>
          <p:cNvCxnSpPr/>
          <p:nvPr/>
        </p:nvCxnSpPr>
        <p:spPr>
          <a:xfrm>
            <a:off x="1193532" y="1737845"/>
            <a:ext cx="996696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9"/>
          <p:cNvSpPr txBox="1"/>
          <p:nvPr>
            <p:ph type="ctrTitle"/>
          </p:nvPr>
        </p:nvSpPr>
        <p:spPr>
          <a:xfrm>
            <a:off x="481007" y="770815"/>
            <a:ext cx="5614993" cy="30934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Inglés Intermedio</a:t>
            </a:r>
            <a:endParaRPr/>
          </a:p>
        </p:txBody>
      </p:sp>
      <p:sp>
        <p:nvSpPr>
          <p:cNvPr id="102" name="Google Shape;102;p29"/>
          <p:cNvSpPr txBox="1"/>
          <p:nvPr>
            <p:ph idx="1" type="subTitle"/>
          </p:nvPr>
        </p:nvSpPr>
        <p:spPr>
          <a:xfrm>
            <a:off x="481007" y="2782574"/>
            <a:ext cx="5614993" cy="21634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GB" sz="2700"/>
              <a:t>W2: QUESTION MAKING</a:t>
            </a:r>
            <a:endParaRPr b="1" sz="2700"/>
          </a:p>
        </p:txBody>
      </p:sp>
      <p:pic>
        <p:nvPicPr>
          <p:cNvPr descr="Resultado de imagen para logo facultad de medicina universidad de chile" id="103" name="Google Shape;103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77005" y="915117"/>
            <a:ext cx="5033307" cy="50333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t/>
            </a:r>
            <a:endParaRPr/>
          </a:p>
        </p:txBody>
      </p:sp>
      <p:pic>
        <p:nvPicPr>
          <p:cNvPr id="156" name="Google Shape;156;p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7680" y="447040"/>
            <a:ext cx="11016931" cy="5464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"/>
          <p:cNvSpPr txBox="1"/>
          <p:nvPr>
            <p:ph type="title"/>
          </p:nvPr>
        </p:nvSpPr>
        <p:spPr>
          <a:xfrm>
            <a:off x="1371600" y="286603"/>
            <a:ext cx="9784080" cy="3375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83333"/>
              <a:buFont typeface="Century Gothic"/>
              <a:buNone/>
            </a:pPr>
            <a:r>
              <a:t/>
            </a:r>
            <a:endParaRPr/>
          </a:p>
        </p:txBody>
      </p:sp>
      <p:pic>
        <p:nvPicPr>
          <p:cNvPr id="162" name="Google Shape;162;p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9440" y="487680"/>
            <a:ext cx="10708639" cy="5699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0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t/>
            </a:r>
            <a:endParaRPr/>
          </a:p>
        </p:txBody>
      </p:sp>
      <p:pic>
        <p:nvPicPr>
          <p:cNvPr id="168" name="Google Shape;168;p1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0400" y="396240"/>
            <a:ext cx="10844211" cy="47694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1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GB"/>
              <a:t>In group activity (handout,p.15)</a:t>
            </a:r>
            <a:endParaRPr/>
          </a:p>
        </p:txBody>
      </p:sp>
      <p:sp>
        <p:nvSpPr>
          <p:cNvPr id="174" name="Google Shape;174;p11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3200"/>
              <a:t>Create questions using some  of the type of questions presented above. (simple present, simple past, present continuous, past continuous, present perfect, future question, modal questions and exceptions)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3200"/>
              <a:t>Then let´s ask each other these questions.</a:t>
            </a:r>
            <a:endParaRPr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 txBox="1"/>
          <p:nvPr>
            <p:ph type="ctrTitle"/>
          </p:nvPr>
        </p:nvSpPr>
        <p:spPr>
          <a:xfrm>
            <a:off x="111760" y="132080"/>
            <a:ext cx="11159173" cy="1899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63265"/>
              <a:buFont typeface="Century Gothic"/>
              <a:buNone/>
            </a:pP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r>
              <a:rPr b="1" lang="en-GB" sz="4900"/>
              <a:t>W2.FORMING QUESTIONS IN ENGLISH</a:t>
            </a:r>
            <a:br>
              <a:rPr b="1" lang="en-GB" sz="4900"/>
            </a:br>
            <a:endParaRPr b="1" sz="4900"/>
          </a:p>
        </p:txBody>
      </p:sp>
      <p:sp>
        <p:nvSpPr>
          <p:cNvPr id="109" name="Google Shape;109;p1"/>
          <p:cNvSpPr txBox="1"/>
          <p:nvPr>
            <p:ph idx="1" type="subTitle"/>
          </p:nvPr>
        </p:nvSpPr>
        <p:spPr>
          <a:xfrm>
            <a:off x="589280" y="2113280"/>
            <a:ext cx="10681601" cy="37082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0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b="1" lang="en-GB" sz="9000" u="sng"/>
              <a:t>FORMULA:</a:t>
            </a:r>
            <a:endParaRPr b="1" sz="9000" u="sng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b="1" lang="en-GB" sz="9000"/>
              <a:t>QUESTION WORD</a:t>
            </a:r>
            <a:br>
              <a:rPr b="1" lang="en-GB" sz="9000"/>
            </a:br>
            <a:r>
              <a:rPr b="1" lang="en-GB" sz="9000"/>
              <a:t>AUXILIARY VERB</a:t>
            </a:r>
            <a:br>
              <a:rPr b="1" lang="en-GB" sz="9000"/>
            </a:br>
            <a:r>
              <a:rPr b="1" lang="en-GB" sz="9000"/>
              <a:t>SUBJECT</a:t>
            </a:r>
            <a:br>
              <a:rPr b="1" lang="en-GB" sz="9000"/>
            </a:br>
            <a:r>
              <a:rPr b="1" lang="en-GB" sz="9000"/>
              <a:t>MAIN VERB</a:t>
            </a:r>
            <a:endParaRPr b="1" sz="90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b="1" sz="80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sz="34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3400"/>
              <a:t>TAKEN FROM HTTPS://WWW.ESPRESSOENGLISH.NET/AN-EASY-WAY-TO-FORM-ALMOST-ANY-QUESTION-IN-ENGLISH/</a:t>
            </a:r>
            <a:endParaRPr sz="3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0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b="1" lang="en-GB"/>
              <a:t>Activity</a:t>
            </a:r>
            <a:endParaRPr b="1"/>
          </a:p>
        </p:txBody>
      </p:sp>
      <p:sp>
        <p:nvSpPr>
          <p:cNvPr id="115" name="Google Shape;115;p30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0" lvl="0" marL="1143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GB" sz="3200"/>
              <a:t>Take a look at the different tenses, and after go to the Handout.p.15.</a:t>
            </a:r>
            <a:endParaRPr b="1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0560" y="711200"/>
            <a:ext cx="11023600" cy="563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 txBox="1"/>
          <p:nvPr>
            <p:ph type="title"/>
          </p:nvPr>
        </p:nvSpPr>
        <p:spPr>
          <a:xfrm>
            <a:off x="1249680" y="286603"/>
            <a:ext cx="9906000" cy="465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83333"/>
              <a:buFont typeface="Century Gothic"/>
              <a:buNone/>
            </a:pPr>
            <a:r>
              <a:t/>
            </a:r>
            <a:endParaRPr/>
          </a:p>
        </p:txBody>
      </p:sp>
      <p:pic>
        <p:nvPicPr>
          <p:cNvPr id="126" name="Google Shape;126;p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725" y="751840"/>
            <a:ext cx="8911687" cy="5287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"/>
          <p:cNvSpPr txBox="1"/>
          <p:nvPr>
            <p:ph type="title"/>
          </p:nvPr>
        </p:nvSpPr>
        <p:spPr>
          <a:xfrm>
            <a:off x="1341120" y="286603"/>
            <a:ext cx="9814560" cy="5058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83333"/>
              <a:buFont typeface="Century Gothic"/>
              <a:buNone/>
            </a:pPr>
            <a:r>
              <a:t/>
            </a:r>
            <a:endParaRPr/>
          </a:p>
        </p:txBody>
      </p:sp>
      <p:pic>
        <p:nvPicPr>
          <p:cNvPr id="132" name="Google Shape;132;p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1085" y="792480"/>
            <a:ext cx="10269635" cy="5287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t/>
            </a:r>
            <a:endParaRPr/>
          </a:p>
        </p:txBody>
      </p:sp>
      <p:pic>
        <p:nvPicPr>
          <p:cNvPr id="138" name="Google Shape;138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8320" y="447040"/>
            <a:ext cx="10976292" cy="5464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6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t/>
            </a:r>
            <a:endParaRPr/>
          </a:p>
        </p:txBody>
      </p:sp>
      <p:pic>
        <p:nvPicPr>
          <p:cNvPr id="144" name="Google Shape;144;p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5121" y="624110"/>
            <a:ext cx="11179492" cy="59087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t/>
            </a:r>
            <a:endParaRPr/>
          </a:p>
        </p:txBody>
      </p:sp>
      <p:pic>
        <p:nvPicPr>
          <p:cNvPr id="150" name="Google Shape;150;p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7041" y="467360"/>
            <a:ext cx="11057572" cy="54444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etrospección">
  <a:themeElements>
    <a:clrScheme name="Retrospección">
      <a:dk1>
        <a:srgbClr val="000000"/>
      </a:dk1>
      <a:lt1>
        <a:srgbClr val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2020-07-31T02:00:49Z</dcterms:created>
  <dc:creator>Usuario de Microsoft Office</dc:creator>
</cp:coreProperties>
</file>