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y="6858000" cx="9144000"/>
  <p:notesSz cx="6858000" cy="9144000"/>
  <p:embeddedFontLst>
    <p:embeddedFont>
      <p:font typeface="Century Gothic"/>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GoogleSlidesCustomDataVersion2">
      <go:slidesCustomData xmlns:go="http://customooxmlschemas.google.com/" r:id="rId23" roundtripDataSignature="AMtx7mhVT4oRVv9tzXv8Zmrd5WDLavqMQ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CenturyGothic-bold.fntdata"/><Relationship Id="rId11" Type="http://schemas.openxmlformats.org/officeDocument/2006/relationships/slide" Target="slides/slide6.xml"/><Relationship Id="rId22" Type="http://schemas.openxmlformats.org/officeDocument/2006/relationships/font" Target="fonts/CenturyGothic-boldItalic.fntdata"/><Relationship Id="rId10" Type="http://schemas.openxmlformats.org/officeDocument/2006/relationships/slide" Target="slides/slide5.xml"/><Relationship Id="rId21" Type="http://schemas.openxmlformats.org/officeDocument/2006/relationships/font" Target="fonts/CenturyGothic-italic.fntdata"/><Relationship Id="rId13" Type="http://schemas.openxmlformats.org/officeDocument/2006/relationships/slide" Target="slides/slide8.xml"/><Relationship Id="rId12" Type="http://schemas.openxmlformats.org/officeDocument/2006/relationships/slide" Target="slides/slide7.xml"/><Relationship Id="rId23" Type="http://customschemas.google.com/relationships/presentationmetadata" Target="meta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CenturyGothic-regular.fntdata"/><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2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9" name="Google Shape;99;p2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2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4" name="Google Shape;184;p2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0" name="Google Shape;190;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g25ec4ad06a7_1_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8" name="Google Shape;198;g25ec4ad06a7_1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g20277e90421_0_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04" name="Google Shape;204;g20277e90421_0_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20277e90421_0_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6" name="Google Shape;106;g20277e90421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20277e90421_0_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2" name="Google Shape;112;g20277e90421_0_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8" name="Google Shape;118;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5" name="Google Shape;125;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4" name="Google Shape;134;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2" name="Google Shape;152;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8" name="Google Shape;168;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2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8" name="Google Shape;178;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showMasterSp="0" type="title">
  <p:cSld name="TITLE">
    <p:spTree>
      <p:nvGrpSpPr>
        <p:cNvPr id="14" name="Shape 14"/>
        <p:cNvGrpSpPr/>
        <p:nvPr/>
      </p:nvGrpSpPr>
      <p:grpSpPr>
        <a:xfrm>
          <a:off x="0" y="0"/>
          <a:ext cx="0" cy="0"/>
          <a:chOff x="0" y="0"/>
          <a:chExt cx="0" cy="0"/>
        </a:xfrm>
      </p:grpSpPr>
      <p:sp>
        <p:nvSpPr>
          <p:cNvPr id="15" name="Google Shape;15;p31"/>
          <p:cNvSpPr/>
          <p:nvPr/>
        </p:nvSpPr>
        <p:spPr>
          <a:xfrm>
            <a:off x="2382" y="6400800"/>
            <a:ext cx="9141619" cy="457200"/>
          </a:xfrm>
          <a:prstGeom prst="rect">
            <a:avLst/>
          </a:pr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 name="Google Shape;16;p31"/>
          <p:cNvSpPr/>
          <p:nvPr/>
        </p:nvSpPr>
        <p:spPr>
          <a:xfrm>
            <a:off x="12" y="6334316"/>
            <a:ext cx="9141619" cy="6400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 name="Google Shape;17;p31"/>
          <p:cNvSpPr txBox="1"/>
          <p:nvPr>
            <p:ph type="ctrTitle"/>
          </p:nvPr>
        </p:nvSpPr>
        <p:spPr>
          <a:xfrm>
            <a:off x="822960" y="758952"/>
            <a:ext cx="7543800" cy="3566160"/>
          </a:xfrm>
          <a:prstGeom prst="rect">
            <a:avLst/>
          </a:prstGeom>
          <a:noFill/>
          <a:ln>
            <a:noFill/>
          </a:ln>
        </p:spPr>
        <p:txBody>
          <a:bodyPr anchorCtr="0" anchor="b" bIns="45700" lIns="91425" spcFirstLastPara="1" rIns="91425" wrap="square" tIns="45700">
            <a:normAutofit/>
          </a:bodyPr>
          <a:lstStyle>
            <a:lvl1pPr lvl="0" algn="l">
              <a:lnSpc>
                <a:spcPct val="85000"/>
              </a:lnSpc>
              <a:spcBef>
                <a:spcPts val="0"/>
              </a:spcBef>
              <a:spcAft>
                <a:spcPts val="0"/>
              </a:spcAft>
              <a:buClr>
                <a:srgbClr val="262626"/>
              </a:buClr>
              <a:buSzPts val="8000"/>
              <a:buFont typeface="Calibri"/>
              <a:buNone/>
              <a:defRPr sz="8000">
                <a:solidFill>
                  <a:srgbClr val="262626"/>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31"/>
          <p:cNvSpPr txBox="1"/>
          <p:nvPr>
            <p:ph idx="1" type="subTitle"/>
          </p:nvPr>
        </p:nvSpPr>
        <p:spPr>
          <a:xfrm>
            <a:off x="825038" y="4455621"/>
            <a:ext cx="7543800" cy="1143000"/>
          </a:xfrm>
          <a:prstGeom prst="rect">
            <a:avLst/>
          </a:prstGeom>
          <a:noFill/>
          <a:ln>
            <a:noFill/>
          </a:ln>
        </p:spPr>
        <p:txBody>
          <a:bodyPr anchorCtr="0" anchor="t" bIns="45700" lIns="91425" spcFirstLastPara="1" rIns="91425" wrap="square" tIns="45700">
            <a:normAutofit/>
          </a:bodyPr>
          <a:lstStyle>
            <a:lvl1pPr lvl="0" algn="l">
              <a:lnSpc>
                <a:spcPct val="90000"/>
              </a:lnSpc>
              <a:spcBef>
                <a:spcPts val="1200"/>
              </a:spcBef>
              <a:spcAft>
                <a:spcPts val="0"/>
              </a:spcAft>
              <a:buSzPts val="2400"/>
              <a:buNone/>
              <a:defRPr sz="2400" cap="none">
                <a:solidFill>
                  <a:schemeClr val="dk2"/>
                </a:solidFill>
                <a:latin typeface="Calibri"/>
                <a:ea typeface="Calibri"/>
                <a:cs typeface="Calibri"/>
                <a:sym typeface="Calibri"/>
              </a:defRPr>
            </a:lvl1pPr>
            <a:lvl2pPr lvl="1" algn="ctr">
              <a:lnSpc>
                <a:spcPct val="90000"/>
              </a:lnSpc>
              <a:spcBef>
                <a:spcPts val="200"/>
              </a:spcBef>
              <a:spcAft>
                <a:spcPts val="0"/>
              </a:spcAft>
              <a:buSzPts val="2400"/>
              <a:buNone/>
              <a:defRPr sz="2400"/>
            </a:lvl2pPr>
            <a:lvl3pPr lvl="2" algn="ctr">
              <a:lnSpc>
                <a:spcPct val="90000"/>
              </a:lnSpc>
              <a:spcBef>
                <a:spcPts val="400"/>
              </a:spcBef>
              <a:spcAft>
                <a:spcPts val="0"/>
              </a:spcAft>
              <a:buSzPts val="2400"/>
              <a:buNone/>
              <a:defRPr sz="24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p:txBody>
      </p:sp>
      <p:sp>
        <p:nvSpPr>
          <p:cNvPr id="19" name="Google Shape;19;p31"/>
          <p:cNvSpPr txBox="1"/>
          <p:nvPr>
            <p:ph idx="10" type="dt"/>
          </p:nvPr>
        </p:nvSpPr>
        <p:spPr>
          <a:xfrm>
            <a:off x="822961" y="6459786"/>
            <a:ext cx="185420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31"/>
          <p:cNvSpPr txBox="1"/>
          <p:nvPr>
            <p:ph idx="11" type="ftr"/>
          </p:nvPr>
        </p:nvSpPr>
        <p:spPr>
          <a:xfrm>
            <a:off x="2764639" y="6459786"/>
            <a:ext cx="3617103"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31"/>
          <p:cNvSpPr txBox="1"/>
          <p:nvPr>
            <p:ph idx="12" type="sldNum"/>
          </p:nvPr>
        </p:nvSpPr>
        <p:spPr>
          <a:xfrm>
            <a:off x="7425344" y="6459786"/>
            <a:ext cx="98401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ES"/>
              <a:t>‹#›</a:t>
            </a:fld>
            <a:endParaRPr/>
          </a:p>
        </p:txBody>
      </p:sp>
      <p:cxnSp>
        <p:nvCxnSpPr>
          <p:cNvPr id="22" name="Google Shape;22;p31"/>
          <p:cNvCxnSpPr/>
          <p:nvPr/>
        </p:nvCxnSpPr>
        <p:spPr>
          <a:xfrm>
            <a:off x="905744" y="4343400"/>
            <a:ext cx="7406640" cy="0"/>
          </a:xfrm>
          <a:prstGeom prst="straightConnector1">
            <a:avLst/>
          </a:prstGeom>
          <a:noFill/>
          <a:ln cap="flat" cmpd="sng" w="9525">
            <a:solidFill>
              <a:srgbClr val="7F7F7F"/>
            </a:solidFill>
            <a:prstDash val="solid"/>
            <a:round/>
            <a:headEnd len="sm" w="sm" type="none"/>
            <a:tailEnd len="sm" w="sm" type="none"/>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texto vertical" type="vertTx">
  <p:cSld name="VERTICAL_TEXT">
    <p:spTree>
      <p:nvGrpSpPr>
        <p:cNvPr id="83" name="Shape 83"/>
        <p:cNvGrpSpPr/>
        <p:nvPr/>
      </p:nvGrpSpPr>
      <p:grpSpPr>
        <a:xfrm>
          <a:off x="0" y="0"/>
          <a:ext cx="0" cy="0"/>
          <a:chOff x="0" y="0"/>
          <a:chExt cx="0" cy="0"/>
        </a:xfrm>
      </p:grpSpPr>
      <p:sp>
        <p:nvSpPr>
          <p:cNvPr id="84" name="Google Shape;84;p40"/>
          <p:cNvSpPr txBox="1"/>
          <p:nvPr>
            <p:ph type="title"/>
          </p:nvPr>
        </p:nvSpPr>
        <p:spPr>
          <a:xfrm>
            <a:off x="822960" y="286604"/>
            <a:ext cx="7543800" cy="1450757"/>
          </a:xfrm>
          <a:prstGeom prst="rect">
            <a:avLst/>
          </a:prstGeom>
          <a:noFill/>
          <a:ln>
            <a:noFill/>
          </a:ln>
        </p:spPr>
        <p:txBody>
          <a:bodyPr anchorCtr="0" anchor="b" bIns="45700" lIns="91425" spcFirstLastPara="1" rIns="91425" wrap="square" tIns="45700">
            <a:normAutofit/>
          </a:bodyPr>
          <a:lstStyle>
            <a:lvl1pPr lvl="0" algn="l">
              <a:lnSpc>
                <a:spcPct val="85000"/>
              </a:lnSpc>
              <a:spcBef>
                <a:spcPts val="0"/>
              </a:spcBef>
              <a:spcAft>
                <a:spcPts val="0"/>
              </a:spcAft>
              <a:buClr>
                <a:srgbClr val="3F3F3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5" name="Google Shape;85;p40"/>
          <p:cNvSpPr txBox="1"/>
          <p:nvPr>
            <p:ph idx="1" type="body"/>
          </p:nvPr>
        </p:nvSpPr>
        <p:spPr>
          <a:xfrm rot="5400000">
            <a:off x="2583179" y="85514"/>
            <a:ext cx="4023360" cy="7543801"/>
          </a:xfrm>
          <a:prstGeom prst="rect">
            <a:avLst/>
          </a:prstGeom>
          <a:noFill/>
          <a:ln>
            <a:noFill/>
          </a:ln>
        </p:spPr>
        <p:txBody>
          <a:bodyPr anchorCtr="0" anchor="t" bIns="0" lIns="45700" spcFirstLastPara="1" rIns="45700" wrap="square" tIns="0">
            <a:norm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86" name="Google Shape;86;p40"/>
          <p:cNvSpPr txBox="1"/>
          <p:nvPr>
            <p:ph idx="10" type="dt"/>
          </p:nvPr>
        </p:nvSpPr>
        <p:spPr>
          <a:xfrm>
            <a:off x="822961" y="6459786"/>
            <a:ext cx="185420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7" name="Google Shape;87;p40"/>
          <p:cNvSpPr txBox="1"/>
          <p:nvPr>
            <p:ph idx="11" type="ftr"/>
          </p:nvPr>
        </p:nvSpPr>
        <p:spPr>
          <a:xfrm>
            <a:off x="2764639" y="6459786"/>
            <a:ext cx="3617103"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40"/>
          <p:cNvSpPr txBox="1"/>
          <p:nvPr>
            <p:ph idx="12" type="sldNum"/>
          </p:nvPr>
        </p:nvSpPr>
        <p:spPr>
          <a:xfrm>
            <a:off x="7425344" y="6459786"/>
            <a:ext cx="98401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vertical y texto" showMasterSp="0" type="vertTitleAndTx">
  <p:cSld name="VERTICAL_TITLE_AND_VERTICAL_TEXT">
    <p:spTree>
      <p:nvGrpSpPr>
        <p:cNvPr id="89" name="Shape 89"/>
        <p:cNvGrpSpPr/>
        <p:nvPr/>
      </p:nvGrpSpPr>
      <p:grpSpPr>
        <a:xfrm>
          <a:off x="0" y="0"/>
          <a:ext cx="0" cy="0"/>
          <a:chOff x="0" y="0"/>
          <a:chExt cx="0" cy="0"/>
        </a:xfrm>
      </p:grpSpPr>
      <p:sp>
        <p:nvSpPr>
          <p:cNvPr id="90" name="Google Shape;90;p41"/>
          <p:cNvSpPr/>
          <p:nvPr/>
        </p:nvSpPr>
        <p:spPr>
          <a:xfrm>
            <a:off x="2382" y="6400800"/>
            <a:ext cx="9141619" cy="457200"/>
          </a:xfrm>
          <a:prstGeom prst="rect">
            <a:avLst/>
          </a:pr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 name="Google Shape;91;p41"/>
          <p:cNvSpPr/>
          <p:nvPr/>
        </p:nvSpPr>
        <p:spPr>
          <a:xfrm>
            <a:off x="12" y="6334316"/>
            <a:ext cx="9141619" cy="6400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 name="Google Shape;92;p41"/>
          <p:cNvSpPr txBox="1"/>
          <p:nvPr>
            <p:ph type="title"/>
          </p:nvPr>
        </p:nvSpPr>
        <p:spPr>
          <a:xfrm rot="5400000">
            <a:off x="4649564" y="2306414"/>
            <a:ext cx="5759898" cy="1971675"/>
          </a:xfrm>
          <a:prstGeom prst="rect">
            <a:avLst/>
          </a:prstGeom>
          <a:noFill/>
          <a:ln>
            <a:noFill/>
          </a:ln>
        </p:spPr>
        <p:txBody>
          <a:bodyPr anchorCtr="0" anchor="b" bIns="45700" lIns="91425" spcFirstLastPara="1" rIns="91425" wrap="square" tIns="45700">
            <a:normAutofit/>
          </a:bodyPr>
          <a:lstStyle>
            <a:lvl1pPr lvl="0" algn="l">
              <a:lnSpc>
                <a:spcPct val="85000"/>
              </a:lnSpc>
              <a:spcBef>
                <a:spcPts val="0"/>
              </a:spcBef>
              <a:spcAft>
                <a:spcPts val="0"/>
              </a:spcAft>
              <a:buClr>
                <a:srgbClr val="3F3F3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3" name="Google Shape;93;p41"/>
          <p:cNvSpPr txBox="1"/>
          <p:nvPr>
            <p:ph idx="1" type="body"/>
          </p:nvPr>
        </p:nvSpPr>
        <p:spPr>
          <a:xfrm rot="5400000">
            <a:off x="649064" y="391889"/>
            <a:ext cx="5759898" cy="5800725"/>
          </a:xfrm>
          <a:prstGeom prst="rect">
            <a:avLst/>
          </a:prstGeom>
          <a:noFill/>
          <a:ln>
            <a:noFill/>
          </a:ln>
        </p:spPr>
        <p:txBody>
          <a:bodyPr anchorCtr="0" anchor="t" bIns="0" lIns="45700" spcFirstLastPara="1" rIns="45700" wrap="square" tIns="0">
            <a:norm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94" name="Google Shape;94;p41"/>
          <p:cNvSpPr txBox="1"/>
          <p:nvPr>
            <p:ph idx="10" type="dt"/>
          </p:nvPr>
        </p:nvSpPr>
        <p:spPr>
          <a:xfrm>
            <a:off x="822961" y="6459786"/>
            <a:ext cx="185420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5" name="Google Shape;95;p41"/>
          <p:cNvSpPr txBox="1"/>
          <p:nvPr>
            <p:ph idx="11" type="ftr"/>
          </p:nvPr>
        </p:nvSpPr>
        <p:spPr>
          <a:xfrm>
            <a:off x="2764639" y="6459786"/>
            <a:ext cx="3617103"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6" name="Google Shape;96;p41"/>
          <p:cNvSpPr txBox="1"/>
          <p:nvPr>
            <p:ph idx="12" type="sldNum"/>
          </p:nvPr>
        </p:nvSpPr>
        <p:spPr>
          <a:xfrm>
            <a:off x="7425344" y="6459786"/>
            <a:ext cx="98401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objetos" type="obj">
  <p:cSld name="OBJECT">
    <p:spTree>
      <p:nvGrpSpPr>
        <p:cNvPr id="23" name="Shape 23"/>
        <p:cNvGrpSpPr/>
        <p:nvPr/>
      </p:nvGrpSpPr>
      <p:grpSpPr>
        <a:xfrm>
          <a:off x="0" y="0"/>
          <a:ext cx="0" cy="0"/>
          <a:chOff x="0" y="0"/>
          <a:chExt cx="0" cy="0"/>
        </a:xfrm>
      </p:grpSpPr>
      <p:sp>
        <p:nvSpPr>
          <p:cNvPr id="24" name="Google Shape;24;p32"/>
          <p:cNvSpPr txBox="1"/>
          <p:nvPr>
            <p:ph type="title"/>
          </p:nvPr>
        </p:nvSpPr>
        <p:spPr>
          <a:xfrm>
            <a:off x="822960" y="286604"/>
            <a:ext cx="7543800" cy="1450757"/>
          </a:xfrm>
          <a:prstGeom prst="rect">
            <a:avLst/>
          </a:prstGeom>
          <a:noFill/>
          <a:ln>
            <a:noFill/>
          </a:ln>
        </p:spPr>
        <p:txBody>
          <a:bodyPr anchorCtr="0" anchor="b" bIns="45700" lIns="91425" spcFirstLastPara="1" rIns="91425" wrap="square" tIns="45700">
            <a:normAutofit/>
          </a:bodyPr>
          <a:lstStyle>
            <a:lvl1pPr lvl="0" algn="l">
              <a:lnSpc>
                <a:spcPct val="85000"/>
              </a:lnSpc>
              <a:spcBef>
                <a:spcPts val="0"/>
              </a:spcBef>
              <a:spcAft>
                <a:spcPts val="0"/>
              </a:spcAft>
              <a:buClr>
                <a:srgbClr val="3F3F3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32"/>
          <p:cNvSpPr txBox="1"/>
          <p:nvPr>
            <p:ph idx="1" type="body"/>
          </p:nvPr>
        </p:nvSpPr>
        <p:spPr>
          <a:xfrm>
            <a:off x="822959" y="1845734"/>
            <a:ext cx="7543801" cy="4023360"/>
          </a:xfrm>
          <a:prstGeom prst="rect">
            <a:avLst/>
          </a:prstGeom>
          <a:noFill/>
          <a:ln>
            <a:noFill/>
          </a:ln>
        </p:spPr>
        <p:txBody>
          <a:bodyPr anchorCtr="0" anchor="t" bIns="45700" lIns="0" spcFirstLastPara="1" rIns="0" wrap="square" tIns="45700">
            <a:norm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26" name="Google Shape;26;p32"/>
          <p:cNvSpPr txBox="1"/>
          <p:nvPr>
            <p:ph idx="10" type="dt"/>
          </p:nvPr>
        </p:nvSpPr>
        <p:spPr>
          <a:xfrm>
            <a:off x="822961" y="6459786"/>
            <a:ext cx="185420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32"/>
          <p:cNvSpPr txBox="1"/>
          <p:nvPr>
            <p:ph idx="11" type="ftr"/>
          </p:nvPr>
        </p:nvSpPr>
        <p:spPr>
          <a:xfrm>
            <a:off x="2764639" y="6459786"/>
            <a:ext cx="3617103"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32"/>
          <p:cNvSpPr txBox="1"/>
          <p:nvPr>
            <p:ph idx="12" type="sldNum"/>
          </p:nvPr>
        </p:nvSpPr>
        <p:spPr>
          <a:xfrm>
            <a:off x="7425344" y="6459786"/>
            <a:ext cx="98401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cabezado de sección" showMasterSp="0" type="secHead">
  <p:cSld name="SECTION_HEADER">
    <p:bg>
      <p:bgPr>
        <a:solidFill>
          <a:schemeClr val="lt1"/>
        </a:solidFill>
      </p:bgPr>
    </p:bg>
    <p:spTree>
      <p:nvGrpSpPr>
        <p:cNvPr id="29" name="Shape 29"/>
        <p:cNvGrpSpPr/>
        <p:nvPr/>
      </p:nvGrpSpPr>
      <p:grpSpPr>
        <a:xfrm>
          <a:off x="0" y="0"/>
          <a:ext cx="0" cy="0"/>
          <a:chOff x="0" y="0"/>
          <a:chExt cx="0" cy="0"/>
        </a:xfrm>
      </p:grpSpPr>
      <p:sp>
        <p:nvSpPr>
          <p:cNvPr id="30" name="Google Shape;30;p33"/>
          <p:cNvSpPr/>
          <p:nvPr/>
        </p:nvSpPr>
        <p:spPr>
          <a:xfrm>
            <a:off x="2382" y="6400800"/>
            <a:ext cx="9141619" cy="457200"/>
          </a:xfrm>
          <a:prstGeom prst="rect">
            <a:avLst/>
          </a:pr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 name="Google Shape;31;p33"/>
          <p:cNvSpPr/>
          <p:nvPr/>
        </p:nvSpPr>
        <p:spPr>
          <a:xfrm>
            <a:off x="12" y="6334316"/>
            <a:ext cx="9141619" cy="6400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 name="Google Shape;32;p33"/>
          <p:cNvSpPr txBox="1"/>
          <p:nvPr>
            <p:ph type="title"/>
          </p:nvPr>
        </p:nvSpPr>
        <p:spPr>
          <a:xfrm>
            <a:off x="822960" y="758952"/>
            <a:ext cx="7543800" cy="3566160"/>
          </a:xfrm>
          <a:prstGeom prst="rect">
            <a:avLst/>
          </a:prstGeom>
          <a:noFill/>
          <a:ln>
            <a:noFill/>
          </a:ln>
        </p:spPr>
        <p:txBody>
          <a:bodyPr anchorCtr="0" anchor="b" bIns="45700" lIns="91425" spcFirstLastPara="1" rIns="91425" wrap="square" tIns="45700">
            <a:normAutofit/>
          </a:bodyPr>
          <a:lstStyle>
            <a:lvl1pPr lvl="0" algn="l">
              <a:lnSpc>
                <a:spcPct val="85000"/>
              </a:lnSpc>
              <a:spcBef>
                <a:spcPts val="0"/>
              </a:spcBef>
              <a:spcAft>
                <a:spcPts val="0"/>
              </a:spcAft>
              <a:buClr>
                <a:srgbClr val="262626"/>
              </a:buClr>
              <a:buSzPts val="8000"/>
              <a:buFont typeface="Calibri"/>
              <a:buNone/>
              <a:defRPr b="0" sz="8000">
                <a:solidFill>
                  <a:srgbClr val="262626"/>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33"/>
          <p:cNvSpPr txBox="1"/>
          <p:nvPr>
            <p:ph idx="1" type="body"/>
          </p:nvPr>
        </p:nvSpPr>
        <p:spPr>
          <a:xfrm>
            <a:off x="822960" y="4453128"/>
            <a:ext cx="7543800" cy="114300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200"/>
              </a:spcBef>
              <a:spcAft>
                <a:spcPts val="0"/>
              </a:spcAft>
              <a:buSzPts val="2400"/>
              <a:buNone/>
              <a:defRPr sz="2400" cap="none">
                <a:solidFill>
                  <a:schemeClr val="dk2"/>
                </a:solidFill>
                <a:latin typeface="Calibri"/>
                <a:ea typeface="Calibri"/>
                <a:cs typeface="Calibri"/>
                <a:sym typeface="Calibri"/>
              </a:defRPr>
            </a:lvl1pPr>
            <a:lvl2pPr indent="-228600" lvl="1" marL="914400" algn="l">
              <a:lnSpc>
                <a:spcPct val="90000"/>
              </a:lnSpc>
              <a:spcBef>
                <a:spcPts val="200"/>
              </a:spcBef>
              <a:spcAft>
                <a:spcPts val="0"/>
              </a:spcAft>
              <a:buSzPts val="1800"/>
              <a:buNone/>
              <a:defRPr sz="1800">
                <a:solidFill>
                  <a:srgbClr val="888888"/>
                </a:solidFill>
              </a:defRPr>
            </a:lvl2pPr>
            <a:lvl3pPr indent="-228600" lvl="2" marL="1371600" algn="l">
              <a:lnSpc>
                <a:spcPct val="90000"/>
              </a:lnSpc>
              <a:spcBef>
                <a:spcPts val="400"/>
              </a:spcBef>
              <a:spcAft>
                <a:spcPts val="0"/>
              </a:spcAft>
              <a:buSzPts val="1600"/>
              <a:buNone/>
              <a:defRPr sz="1600">
                <a:solidFill>
                  <a:srgbClr val="888888"/>
                </a:solidFill>
              </a:defRPr>
            </a:lvl3pPr>
            <a:lvl4pPr indent="-228600" lvl="3" marL="1828800" algn="l">
              <a:lnSpc>
                <a:spcPct val="90000"/>
              </a:lnSpc>
              <a:spcBef>
                <a:spcPts val="400"/>
              </a:spcBef>
              <a:spcAft>
                <a:spcPts val="0"/>
              </a:spcAft>
              <a:buSzPts val="1400"/>
              <a:buNone/>
              <a:defRPr sz="1400">
                <a:solidFill>
                  <a:srgbClr val="888888"/>
                </a:solidFill>
              </a:defRPr>
            </a:lvl4pPr>
            <a:lvl5pPr indent="-228600" lvl="4" marL="2286000" algn="l">
              <a:lnSpc>
                <a:spcPct val="90000"/>
              </a:lnSpc>
              <a:spcBef>
                <a:spcPts val="400"/>
              </a:spcBef>
              <a:spcAft>
                <a:spcPts val="0"/>
              </a:spcAft>
              <a:buSzPts val="1400"/>
              <a:buNone/>
              <a:defRPr sz="1400">
                <a:solidFill>
                  <a:srgbClr val="888888"/>
                </a:solidFill>
              </a:defRPr>
            </a:lvl5pPr>
            <a:lvl6pPr indent="-228600" lvl="5" marL="2743200" algn="l">
              <a:lnSpc>
                <a:spcPct val="90000"/>
              </a:lnSpc>
              <a:spcBef>
                <a:spcPts val="400"/>
              </a:spcBef>
              <a:spcAft>
                <a:spcPts val="0"/>
              </a:spcAft>
              <a:buSzPts val="1400"/>
              <a:buNone/>
              <a:defRPr sz="1400">
                <a:solidFill>
                  <a:srgbClr val="888888"/>
                </a:solidFill>
              </a:defRPr>
            </a:lvl6pPr>
            <a:lvl7pPr indent="-228600" lvl="6" marL="3200400" algn="l">
              <a:lnSpc>
                <a:spcPct val="90000"/>
              </a:lnSpc>
              <a:spcBef>
                <a:spcPts val="400"/>
              </a:spcBef>
              <a:spcAft>
                <a:spcPts val="0"/>
              </a:spcAft>
              <a:buSzPts val="1400"/>
              <a:buNone/>
              <a:defRPr sz="1400">
                <a:solidFill>
                  <a:srgbClr val="888888"/>
                </a:solidFill>
              </a:defRPr>
            </a:lvl7pPr>
            <a:lvl8pPr indent="-228600" lvl="7" marL="3657600" algn="l">
              <a:lnSpc>
                <a:spcPct val="90000"/>
              </a:lnSpc>
              <a:spcBef>
                <a:spcPts val="400"/>
              </a:spcBef>
              <a:spcAft>
                <a:spcPts val="0"/>
              </a:spcAft>
              <a:buSzPts val="1400"/>
              <a:buNone/>
              <a:defRPr sz="1400">
                <a:solidFill>
                  <a:srgbClr val="888888"/>
                </a:solidFill>
              </a:defRPr>
            </a:lvl8pPr>
            <a:lvl9pPr indent="-228600" lvl="8" marL="4114800" algn="l">
              <a:lnSpc>
                <a:spcPct val="90000"/>
              </a:lnSpc>
              <a:spcBef>
                <a:spcPts val="400"/>
              </a:spcBef>
              <a:spcAft>
                <a:spcPts val="400"/>
              </a:spcAft>
              <a:buSzPts val="1400"/>
              <a:buNone/>
              <a:defRPr sz="1400">
                <a:solidFill>
                  <a:srgbClr val="888888"/>
                </a:solidFill>
              </a:defRPr>
            </a:lvl9pPr>
          </a:lstStyle>
          <a:p/>
        </p:txBody>
      </p:sp>
      <p:sp>
        <p:nvSpPr>
          <p:cNvPr id="34" name="Google Shape;34;p33"/>
          <p:cNvSpPr txBox="1"/>
          <p:nvPr>
            <p:ph idx="10" type="dt"/>
          </p:nvPr>
        </p:nvSpPr>
        <p:spPr>
          <a:xfrm>
            <a:off x="822961" y="6459786"/>
            <a:ext cx="185420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33"/>
          <p:cNvSpPr txBox="1"/>
          <p:nvPr>
            <p:ph idx="11" type="ftr"/>
          </p:nvPr>
        </p:nvSpPr>
        <p:spPr>
          <a:xfrm>
            <a:off x="2764639" y="6459786"/>
            <a:ext cx="3617103"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33"/>
          <p:cNvSpPr txBox="1"/>
          <p:nvPr>
            <p:ph idx="12" type="sldNum"/>
          </p:nvPr>
        </p:nvSpPr>
        <p:spPr>
          <a:xfrm>
            <a:off x="7425344" y="6459786"/>
            <a:ext cx="98401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ES"/>
              <a:t>‹#›</a:t>
            </a:fld>
            <a:endParaRPr/>
          </a:p>
        </p:txBody>
      </p:sp>
      <p:cxnSp>
        <p:nvCxnSpPr>
          <p:cNvPr id="37" name="Google Shape;37;p33"/>
          <p:cNvCxnSpPr/>
          <p:nvPr/>
        </p:nvCxnSpPr>
        <p:spPr>
          <a:xfrm>
            <a:off x="905744" y="4343400"/>
            <a:ext cx="7406640" cy="0"/>
          </a:xfrm>
          <a:prstGeom prst="straightConnector1">
            <a:avLst/>
          </a:prstGeom>
          <a:noFill/>
          <a:ln cap="flat" cmpd="sng" w="9525">
            <a:solidFill>
              <a:srgbClr val="7F7F7F"/>
            </a:solidFill>
            <a:prstDash val="solid"/>
            <a:round/>
            <a:headEnd len="sm" w="sm" type="none"/>
            <a:tailEnd len="sm" w="sm" type="none"/>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os objetos" type="twoObj">
  <p:cSld name="TWO_OBJECTS">
    <p:spTree>
      <p:nvGrpSpPr>
        <p:cNvPr id="38" name="Shape 38"/>
        <p:cNvGrpSpPr/>
        <p:nvPr/>
      </p:nvGrpSpPr>
      <p:grpSpPr>
        <a:xfrm>
          <a:off x="0" y="0"/>
          <a:ext cx="0" cy="0"/>
          <a:chOff x="0" y="0"/>
          <a:chExt cx="0" cy="0"/>
        </a:xfrm>
      </p:grpSpPr>
      <p:sp>
        <p:nvSpPr>
          <p:cNvPr id="39" name="Google Shape;39;p34"/>
          <p:cNvSpPr txBox="1"/>
          <p:nvPr>
            <p:ph type="title"/>
          </p:nvPr>
        </p:nvSpPr>
        <p:spPr>
          <a:xfrm>
            <a:off x="822960" y="286604"/>
            <a:ext cx="7543800" cy="1450757"/>
          </a:xfrm>
          <a:prstGeom prst="rect">
            <a:avLst/>
          </a:prstGeom>
          <a:noFill/>
          <a:ln>
            <a:noFill/>
          </a:ln>
        </p:spPr>
        <p:txBody>
          <a:bodyPr anchorCtr="0" anchor="b" bIns="45700" lIns="91425" spcFirstLastPara="1" rIns="91425" wrap="square" tIns="45700">
            <a:normAutofit/>
          </a:bodyPr>
          <a:lstStyle>
            <a:lvl1pPr lvl="0" algn="l">
              <a:lnSpc>
                <a:spcPct val="85000"/>
              </a:lnSpc>
              <a:spcBef>
                <a:spcPts val="0"/>
              </a:spcBef>
              <a:spcAft>
                <a:spcPts val="0"/>
              </a:spcAft>
              <a:buClr>
                <a:srgbClr val="3F3F3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34"/>
          <p:cNvSpPr txBox="1"/>
          <p:nvPr>
            <p:ph idx="1" type="body"/>
          </p:nvPr>
        </p:nvSpPr>
        <p:spPr>
          <a:xfrm>
            <a:off x="822960" y="1845735"/>
            <a:ext cx="3703320" cy="4023359"/>
          </a:xfrm>
          <a:prstGeom prst="rect">
            <a:avLst/>
          </a:prstGeom>
          <a:noFill/>
          <a:ln>
            <a:noFill/>
          </a:ln>
        </p:spPr>
        <p:txBody>
          <a:bodyPr anchorCtr="0" anchor="t" bIns="45700" lIns="0" spcFirstLastPara="1" rIns="0" wrap="square" tIns="45700">
            <a:norm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41" name="Google Shape;41;p34"/>
          <p:cNvSpPr txBox="1"/>
          <p:nvPr>
            <p:ph idx="2" type="body"/>
          </p:nvPr>
        </p:nvSpPr>
        <p:spPr>
          <a:xfrm>
            <a:off x="4663440" y="1845735"/>
            <a:ext cx="3703320" cy="4023360"/>
          </a:xfrm>
          <a:prstGeom prst="rect">
            <a:avLst/>
          </a:prstGeom>
          <a:noFill/>
          <a:ln>
            <a:noFill/>
          </a:ln>
        </p:spPr>
        <p:txBody>
          <a:bodyPr anchorCtr="0" anchor="t" bIns="45700" lIns="0" spcFirstLastPara="1" rIns="0" wrap="square" tIns="45700">
            <a:norm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42" name="Google Shape;42;p34"/>
          <p:cNvSpPr txBox="1"/>
          <p:nvPr>
            <p:ph idx="10" type="dt"/>
          </p:nvPr>
        </p:nvSpPr>
        <p:spPr>
          <a:xfrm>
            <a:off x="822961" y="6459786"/>
            <a:ext cx="185420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34"/>
          <p:cNvSpPr txBox="1"/>
          <p:nvPr>
            <p:ph idx="11" type="ftr"/>
          </p:nvPr>
        </p:nvSpPr>
        <p:spPr>
          <a:xfrm>
            <a:off x="2764639" y="6459786"/>
            <a:ext cx="3617103"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34"/>
          <p:cNvSpPr txBox="1"/>
          <p:nvPr>
            <p:ph idx="12" type="sldNum"/>
          </p:nvPr>
        </p:nvSpPr>
        <p:spPr>
          <a:xfrm>
            <a:off x="7425344" y="6459786"/>
            <a:ext cx="98401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ción" type="twoTxTwoObj">
  <p:cSld name="TWO_OBJECTS_WITH_TEXT">
    <p:spTree>
      <p:nvGrpSpPr>
        <p:cNvPr id="45" name="Shape 45"/>
        <p:cNvGrpSpPr/>
        <p:nvPr/>
      </p:nvGrpSpPr>
      <p:grpSpPr>
        <a:xfrm>
          <a:off x="0" y="0"/>
          <a:ext cx="0" cy="0"/>
          <a:chOff x="0" y="0"/>
          <a:chExt cx="0" cy="0"/>
        </a:xfrm>
      </p:grpSpPr>
      <p:sp>
        <p:nvSpPr>
          <p:cNvPr id="46" name="Google Shape;46;p35"/>
          <p:cNvSpPr txBox="1"/>
          <p:nvPr>
            <p:ph type="title"/>
          </p:nvPr>
        </p:nvSpPr>
        <p:spPr>
          <a:xfrm>
            <a:off x="822960" y="286604"/>
            <a:ext cx="7543800" cy="1450757"/>
          </a:xfrm>
          <a:prstGeom prst="rect">
            <a:avLst/>
          </a:prstGeom>
          <a:noFill/>
          <a:ln>
            <a:noFill/>
          </a:ln>
        </p:spPr>
        <p:txBody>
          <a:bodyPr anchorCtr="0" anchor="b" bIns="45700" lIns="91425" spcFirstLastPara="1" rIns="91425" wrap="square" tIns="45700">
            <a:normAutofit/>
          </a:bodyPr>
          <a:lstStyle>
            <a:lvl1pPr lvl="0" algn="l">
              <a:lnSpc>
                <a:spcPct val="85000"/>
              </a:lnSpc>
              <a:spcBef>
                <a:spcPts val="0"/>
              </a:spcBef>
              <a:spcAft>
                <a:spcPts val="0"/>
              </a:spcAft>
              <a:buClr>
                <a:srgbClr val="3F3F3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35"/>
          <p:cNvSpPr txBox="1"/>
          <p:nvPr>
            <p:ph idx="1" type="body"/>
          </p:nvPr>
        </p:nvSpPr>
        <p:spPr>
          <a:xfrm>
            <a:off x="822960" y="1846052"/>
            <a:ext cx="3703320" cy="736282"/>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1200"/>
              </a:spcBef>
              <a:spcAft>
                <a:spcPts val="0"/>
              </a:spcAft>
              <a:buSzPts val="2000"/>
              <a:buNone/>
              <a:defRPr b="0" sz="2000" cap="none">
                <a:solidFill>
                  <a:schemeClr val="dk2"/>
                </a:solidFill>
              </a:defRPr>
            </a:lvl1pPr>
            <a:lvl2pPr indent="-228600" lvl="1" marL="914400" algn="l">
              <a:lnSpc>
                <a:spcPct val="90000"/>
              </a:lnSpc>
              <a:spcBef>
                <a:spcPts val="200"/>
              </a:spcBef>
              <a:spcAft>
                <a:spcPts val="0"/>
              </a:spcAft>
              <a:buSzPts val="2000"/>
              <a:buNone/>
              <a:defRPr b="1" sz="2000"/>
            </a:lvl2pPr>
            <a:lvl3pPr indent="-228600" lvl="2" marL="1371600" algn="l">
              <a:lnSpc>
                <a:spcPct val="90000"/>
              </a:lnSpc>
              <a:spcBef>
                <a:spcPts val="400"/>
              </a:spcBef>
              <a:spcAft>
                <a:spcPts val="0"/>
              </a:spcAft>
              <a:buSzPts val="1800"/>
              <a:buNone/>
              <a:defRPr b="1" sz="1800"/>
            </a:lvl3pPr>
            <a:lvl4pPr indent="-228600" lvl="3" marL="1828800" algn="l">
              <a:lnSpc>
                <a:spcPct val="90000"/>
              </a:lnSpc>
              <a:spcBef>
                <a:spcPts val="400"/>
              </a:spcBef>
              <a:spcAft>
                <a:spcPts val="0"/>
              </a:spcAft>
              <a:buSzPts val="1600"/>
              <a:buNone/>
              <a:defRPr b="1" sz="1600"/>
            </a:lvl4pPr>
            <a:lvl5pPr indent="-228600" lvl="4" marL="2286000" algn="l">
              <a:lnSpc>
                <a:spcPct val="90000"/>
              </a:lnSpc>
              <a:spcBef>
                <a:spcPts val="400"/>
              </a:spcBef>
              <a:spcAft>
                <a:spcPts val="0"/>
              </a:spcAft>
              <a:buSzPts val="1600"/>
              <a:buNone/>
              <a:defRPr b="1" sz="1600"/>
            </a:lvl5pPr>
            <a:lvl6pPr indent="-228600" lvl="5" marL="2743200" algn="l">
              <a:lnSpc>
                <a:spcPct val="90000"/>
              </a:lnSpc>
              <a:spcBef>
                <a:spcPts val="400"/>
              </a:spcBef>
              <a:spcAft>
                <a:spcPts val="0"/>
              </a:spcAft>
              <a:buSzPts val="1600"/>
              <a:buNone/>
              <a:defRPr b="1" sz="1600"/>
            </a:lvl6pPr>
            <a:lvl7pPr indent="-228600" lvl="6" marL="3200400" algn="l">
              <a:lnSpc>
                <a:spcPct val="90000"/>
              </a:lnSpc>
              <a:spcBef>
                <a:spcPts val="400"/>
              </a:spcBef>
              <a:spcAft>
                <a:spcPts val="0"/>
              </a:spcAft>
              <a:buSzPts val="1600"/>
              <a:buNone/>
              <a:defRPr b="1" sz="1600"/>
            </a:lvl7pPr>
            <a:lvl8pPr indent="-228600" lvl="7" marL="3657600" algn="l">
              <a:lnSpc>
                <a:spcPct val="90000"/>
              </a:lnSpc>
              <a:spcBef>
                <a:spcPts val="400"/>
              </a:spcBef>
              <a:spcAft>
                <a:spcPts val="0"/>
              </a:spcAft>
              <a:buSzPts val="1600"/>
              <a:buNone/>
              <a:defRPr b="1" sz="1600"/>
            </a:lvl8pPr>
            <a:lvl9pPr indent="-228600" lvl="8" marL="4114800" algn="l">
              <a:lnSpc>
                <a:spcPct val="90000"/>
              </a:lnSpc>
              <a:spcBef>
                <a:spcPts val="400"/>
              </a:spcBef>
              <a:spcAft>
                <a:spcPts val="400"/>
              </a:spcAft>
              <a:buSzPts val="1600"/>
              <a:buNone/>
              <a:defRPr b="1" sz="1600"/>
            </a:lvl9pPr>
          </a:lstStyle>
          <a:p/>
        </p:txBody>
      </p:sp>
      <p:sp>
        <p:nvSpPr>
          <p:cNvPr id="48" name="Google Shape;48;p35"/>
          <p:cNvSpPr txBox="1"/>
          <p:nvPr>
            <p:ph idx="2" type="body"/>
          </p:nvPr>
        </p:nvSpPr>
        <p:spPr>
          <a:xfrm>
            <a:off x="822960" y="2582335"/>
            <a:ext cx="3703320" cy="3286760"/>
          </a:xfrm>
          <a:prstGeom prst="rect">
            <a:avLst/>
          </a:prstGeom>
          <a:noFill/>
          <a:ln>
            <a:noFill/>
          </a:ln>
        </p:spPr>
        <p:txBody>
          <a:bodyPr anchorCtr="0" anchor="t" bIns="45700" lIns="0" spcFirstLastPara="1" rIns="0" wrap="square" tIns="45700">
            <a:norm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49" name="Google Shape;49;p35"/>
          <p:cNvSpPr txBox="1"/>
          <p:nvPr>
            <p:ph idx="3" type="body"/>
          </p:nvPr>
        </p:nvSpPr>
        <p:spPr>
          <a:xfrm>
            <a:off x="4663440" y="1846052"/>
            <a:ext cx="3703320" cy="736282"/>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1200"/>
              </a:spcBef>
              <a:spcAft>
                <a:spcPts val="0"/>
              </a:spcAft>
              <a:buSzPts val="2000"/>
              <a:buNone/>
              <a:defRPr b="0" sz="2000" cap="none">
                <a:solidFill>
                  <a:schemeClr val="dk2"/>
                </a:solidFill>
              </a:defRPr>
            </a:lvl1pPr>
            <a:lvl2pPr indent="-228600" lvl="1" marL="914400" algn="l">
              <a:lnSpc>
                <a:spcPct val="90000"/>
              </a:lnSpc>
              <a:spcBef>
                <a:spcPts val="200"/>
              </a:spcBef>
              <a:spcAft>
                <a:spcPts val="0"/>
              </a:spcAft>
              <a:buSzPts val="2000"/>
              <a:buNone/>
              <a:defRPr b="1" sz="2000"/>
            </a:lvl2pPr>
            <a:lvl3pPr indent="-228600" lvl="2" marL="1371600" algn="l">
              <a:lnSpc>
                <a:spcPct val="90000"/>
              </a:lnSpc>
              <a:spcBef>
                <a:spcPts val="400"/>
              </a:spcBef>
              <a:spcAft>
                <a:spcPts val="0"/>
              </a:spcAft>
              <a:buSzPts val="1800"/>
              <a:buNone/>
              <a:defRPr b="1" sz="1800"/>
            </a:lvl3pPr>
            <a:lvl4pPr indent="-228600" lvl="3" marL="1828800" algn="l">
              <a:lnSpc>
                <a:spcPct val="90000"/>
              </a:lnSpc>
              <a:spcBef>
                <a:spcPts val="400"/>
              </a:spcBef>
              <a:spcAft>
                <a:spcPts val="0"/>
              </a:spcAft>
              <a:buSzPts val="1600"/>
              <a:buNone/>
              <a:defRPr b="1" sz="1600"/>
            </a:lvl4pPr>
            <a:lvl5pPr indent="-228600" lvl="4" marL="2286000" algn="l">
              <a:lnSpc>
                <a:spcPct val="90000"/>
              </a:lnSpc>
              <a:spcBef>
                <a:spcPts val="400"/>
              </a:spcBef>
              <a:spcAft>
                <a:spcPts val="0"/>
              </a:spcAft>
              <a:buSzPts val="1600"/>
              <a:buNone/>
              <a:defRPr b="1" sz="1600"/>
            </a:lvl5pPr>
            <a:lvl6pPr indent="-228600" lvl="5" marL="2743200" algn="l">
              <a:lnSpc>
                <a:spcPct val="90000"/>
              </a:lnSpc>
              <a:spcBef>
                <a:spcPts val="400"/>
              </a:spcBef>
              <a:spcAft>
                <a:spcPts val="0"/>
              </a:spcAft>
              <a:buSzPts val="1600"/>
              <a:buNone/>
              <a:defRPr b="1" sz="1600"/>
            </a:lvl6pPr>
            <a:lvl7pPr indent="-228600" lvl="6" marL="3200400" algn="l">
              <a:lnSpc>
                <a:spcPct val="90000"/>
              </a:lnSpc>
              <a:spcBef>
                <a:spcPts val="400"/>
              </a:spcBef>
              <a:spcAft>
                <a:spcPts val="0"/>
              </a:spcAft>
              <a:buSzPts val="1600"/>
              <a:buNone/>
              <a:defRPr b="1" sz="1600"/>
            </a:lvl7pPr>
            <a:lvl8pPr indent="-228600" lvl="7" marL="3657600" algn="l">
              <a:lnSpc>
                <a:spcPct val="90000"/>
              </a:lnSpc>
              <a:spcBef>
                <a:spcPts val="400"/>
              </a:spcBef>
              <a:spcAft>
                <a:spcPts val="0"/>
              </a:spcAft>
              <a:buSzPts val="1600"/>
              <a:buNone/>
              <a:defRPr b="1" sz="1600"/>
            </a:lvl8pPr>
            <a:lvl9pPr indent="-228600" lvl="8" marL="4114800" algn="l">
              <a:lnSpc>
                <a:spcPct val="90000"/>
              </a:lnSpc>
              <a:spcBef>
                <a:spcPts val="400"/>
              </a:spcBef>
              <a:spcAft>
                <a:spcPts val="400"/>
              </a:spcAft>
              <a:buSzPts val="1600"/>
              <a:buNone/>
              <a:defRPr b="1" sz="1600"/>
            </a:lvl9pPr>
          </a:lstStyle>
          <a:p/>
        </p:txBody>
      </p:sp>
      <p:sp>
        <p:nvSpPr>
          <p:cNvPr id="50" name="Google Shape;50;p35"/>
          <p:cNvSpPr txBox="1"/>
          <p:nvPr>
            <p:ph idx="4" type="body"/>
          </p:nvPr>
        </p:nvSpPr>
        <p:spPr>
          <a:xfrm>
            <a:off x="4663440" y="2582334"/>
            <a:ext cx="3703320" cy="3286760"/>
          </a:xfrm>
          <a:prstGeom prst="rect">
            <a:avLst/>
          </a:prstGeom>
          <a:noFill/>
          <a:ln>
            <a:noFill/>
          </a:ln>
        </p:spPr>
        <p:txBody>
          <a:bodyPr anchorCtr="0" anchor="t" bIns="45700" lIns="0" spcFirstLastPara="1" rIns="0" wrap="square" tIns="45700">
            <a:norm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51" name="Google Shape;51;p35"/>
          <p:cNvSpPr txBox="1"/>
          <p:nvPr>
            <p:ph idx="10" type="dt"/>
          </p:nvPr>
        </p:nvSpPr>
        <p:spPr>
          <a:xfrm>
            <a:off x="822961" y="6459786"/>
            <a:ext cx="185420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35"/>
          <p:cNvSpPr txBox="1"/>
          <p:nvPr>
            <p:ph idx="11" type="ftr"/>
          </p:nvPr>
        </p:nvSpPr>
        <p:spPr>
          <a:xfrm>
            <a:off x="2764639" y="6459786"/>
            <a:ext cx="3617103"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35"/>
          <p:cNvSpPr txBox="1"/>
          <p:nvPr>
            <p:ph idx="12" type="sldNum"/>
          </p:nvPr>
        </p:nvSpPr>
        <p:spPr>
          <a:xfrm>
            <a:off x="7425344" y="6459786"/>
            <a:ext cx="98401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lo el título" type="titleOnly">
  <p:cSld name="TITLE_ONLY">
    <p:spTree>
      <p:nvGrpSpPr>
        <p:cNvPr id="54" name="Shape 54"/>
        <p:cNvGrpSpPr/>
        <p:nvPr/>
      </p:nvGrpSpPr>
      <p:grpSpPr>
        <a:xfrm>
          <a:off x="0" y="0"/>
          <a:ext cx="0" cy="0"/>
          <a:chOff x="0" y="0"/>
          <a:chExt cx="0" cy="0"/>
        </a:xfrm>
      </p:grpSpPr>
      <p:sp>
        <p:nvSpPr>
          <p:cNvPr id="55" name="Google Shape;55;p36"/>
          <p:cNvSpPr txBox="1"/>
          <p:nvPr>
            <p:ph type="title"/>
          </p:nvPr>
        </p:nvSpPr>
        <p:spPr>
          <a:xfrm>
            <a:off x="822960" y="286604"/>
            <a:ext cx="7543800" cy="1450757"/>
          </a:xfrm>
          <a:prstGeom prst="rect">
            <a:avLst/>
          </a:prstGeom>
          <a:noFill/>
          <a:ln>
            <a:noFill/>
          </a:ln>
        </p:spPr>
        <p:txBody>
          <a:bodyPr anchorCtr="0" anchor="b" bIns="45700" lIns="91425" spcFirstLastPara="1" rIns="91425" wrap="square" tIns="45700">
            <a:normAutofit/>
          </a:bodyPr>
          <a:lstStyle>
            <a:lvl1pPr lvl="0" algn="l">
              <a:lnSpc>
                <a:spcPct val="85000"/>
              </a:lnSpc>
              <a:spcBef>
                <a:spcPts val="0"/>
              </a:spcBef>
              <a:spcAft>
                <a:spcPts val="0"/>
              </a:spcAft>
              <a:buClr>
                <a:srgbClr val="3F3F3F"/>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36"/>
          <p:cNvSpPr txBox="1"/>
          <p:nvPr>
            <p:ph idx="10" type="dt"/>
          </p:nvPr>
        </p:nvSpPr>
        <p:spPr>
          <a:xfrm>
            <a:off x="822961" y="6459786"/>
            <a:ext cx="185420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36"/>
          <p:cNvSpPr txBox="1"/>
          <p:nvPr>
            <p:ph idx="11" type="ftr"/>
          </p:nvPr>
        </p:nvSpPr>
        <p:spPr>
          <a:xfrm>
            <a:off x="2764639" y="6459786"/>
            <a:ext cx="3617103"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p36"/>
          <p:cNvSpPr txBox="1"/>
          <p:nvPr>
            <p:ph idx="12" type="sldNum"/>
          </p:nvPr>
        </p:nvSpPr>
        <p:spPr>
          <a:xfrm>
            <a:off x="7425344" y="6459786"/>
            <a:ext cx="98401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 blanco" showMasterSp="0" type="blank">
  <p:cSld name="BLANK">
    <p:spTree>
      <p:nvGrpSpPr>
        <p:cNvPr id="59" name="Shape 59"/>
        <p:cNvGrpSpPr/>
        <p:nvPr/>
      </p:nvGrpSpPr>
      <p:grpSpPr>
        <a:xfrm>
          <a:off x="0" y="0"/>
          <a:ext cx="0" cy="0"/>
          <a:chOff x="0" y="0"/>
          <a:chExt cx="0" cy="0"/>
        </a:xfrm>
      </p:grpSpPr>
      <p:sp>
        <p:nvSpPr>
          <p:cNvPr id="60" name="Google Shape;60;p37"/>
          <p:cNvSpPr/>
          <p:nvPr/>
        </p:nvSpPr>
        <p:spPr>
          <a:xfrm>
            <a:off x="2382" y="6400800"/>
            <a:ext cx="9141619" cy="457200"/>
          </a:xfrm>
          <a:prstGeom prst="rect">
            <a:avLst/>
          </a:pr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 name="Google Shape;61;p37"/>
          <p:cNvSpPr/>
          <p:nvPr/>
        </p:nvSpPr>
        <p:spPr>
          <a:xfrm>
            <a:off x="12" y="6334316"/>
            <a:ext cx="9141619" cy="6400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 name="Google Shape;62;p37"/>
          <p:cNvSpPr txBox="1"/>
          <p:nvPr>
            <p:ph idx="10" type="dt"/>
          </p:nvPr>
        </p:nvSpPr>
        <p:spPr>
          <a:xfrm>
            <a:off x="822961" y="6459786"/>
            <a:ext cx="185420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37"/>
          <p:cNvSpPr txBox="1"/>
          <p:nvPr>
            <p:ph idx="11" type="ftr"/>
          </p:nvPr>
        </p:nvSpPr>
        <p:spPr>
          <a:xfrm>
            <a:off x="2764639" y="6459786"/>
            <a:ext cx="3617103"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37"/>
          <p:cNvSpPr txBox="1"/>
          <p:nvPr>
            <p:ph idx="12" type="sldNum"/>
          </p:nvPr>
        </p:nvSpPr>
        <p:spPr>
          <a:xfrm>
            <a:off x="7425344" y="6459786"/>
            <a:ext cx="98401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ido con título" showMasterSp="0" type="objTx">
  <p:cSld name="OBJECT_WITH_CAPTION_TEXT">
    <p:spTree>
      <p:nvGrpSpPr>
        <p:cNvPr id="65" name="Shape 65"/>
        <p:cNvGrpSpPr/>
        <p:nvPr/>
      </p:nvGrpSpPr>
      <p:grpSpPr>
        <a:xfrm>
          <a:off x="0" y="0"/>
          <a:ext cx="0" cy="0"/>
          <a:chOff x="0" y="0"/>
          <a:chExt cx="0" cy="0"/>
        </a:xfrm>
      </p:grpSpPr>
      <p:sp>
        <p:nvSpPr>
          <p:cNvPr id="66" name="Google Shape;66;p38"/>
          <p:cNvSpPr/>
          <p:nvPr/>
        </p:nvSpPr>
        <p:spPr>
          <a:xfrm>
            <a:off x="13" y="0"/>
            <a:ext cx="3038093" cy="6858000"/>
          </a:xfrm>
          <a:prstGeom prst="rect">
            <a:avLst/>
          </a:pr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 name="Google Shape;67;p38"/>
          <p:cNvSpPr/>
          <p:nvPr/>
        </p:nvSpPr>
        <p:spPr>
          <a:xfrm>
            <a:off x="3030053" y="0"/>
            <a:ext cx="48006" cy="6858000"/>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 name="Google Shape;68;p38"/>
          <p:cNvSpPr txBox="1"/>
          <p:nvPr>
            <p:ph type="title"/>
          </p:nvPr>
        </p:nvSpPr>
        <p:spPr>
          <a:xfrm>
            <a:off x="342900" y="594359"/>
            <a:ext cx="2400300" cy="2286000"/>
          </a:xfrm>
          <a:prstGeom prst="rect">
            <a:avLst/>
          </a:prstGeom>
          <a:noFill/>
          <a:ln>
            <a:noFill/>
          </a:ln>
        </p:spPr>
        <p:txBody>
          <a:bodyPr anchorCtr="0" anchor="b" bIns="45700" lIns="91425" spcFirstLastPara="1" rIns="91425" wrap="square" tIns="45700">
            <a:normAutofit/>
          </a:bodyPr>
          <a:lstStyle>
            <a:lvl1pPr lvl="0" algn="l">
              <a:lnSpc>
                <a:spcPct val="85000"/>
              </a:lnSpc>
              <a:spcBef>
                <a:spcPts val="0"/>
              </a:spcBef>
              <a:spcAft>
                <a:spcPts val="0"/>
              </a:spcAft>
              <a:buClr>
                <a:srgbClr val="FFFFFF"/>
              </a:buClr>
              <a:buSzPts val="3600"/>
              <a:buFont typeface="Calibri"/>
              <a:buNone/>
              <a:defRPr b="0" sz="3600">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38"/>
          <p:cNvSpPr txBox="1"/>
          <p:nvPr>
            <p:ph idx="1" type="body"/>
          </p:nvPr>
        </p:nvSpPr>
        <p:spPr>
          <a:xfrm>
            <a:off x="3600450" y="731520"/>
            <a:ext cx="4869180" cy="5257800"/>
          </a:xfrm>
          <a:prstGeom prst="rect">
            <a:avLst/>
          </a:prstGeom>
          <a:noFill/>
          <a:ln>
            <a:noFill/>
          </a:ln>
        </p:spPr>
        <p:txBody>
          <a:bodyPr anchorCtr="0" anchor="t" bIns="45700" lIns="0" spcFirstLastPara="1" rIns="0" wrap="square" tIns="45700">
            <a:norm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70" name="Google Shape;70;p38"/>
          <p:cNvSpPr txBox="1"/>
          <p:nvPr>
            <p:ph idx="2" type="body"/>
          </p:nvPr>
        </p:nvSpPr>
        <p:spPr>
          <a:xfrm>
            <a:off x="342900" y="2926080"/>
            <a:ext cx="2400300" cy="3379124"/>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200"/>
              </a:spcBef>
              <a:spcAft>
                <a:spcPts val="0"/>
              </a:spcAft>
              <a:buSzPts val="1500"/>
              <a:buNone/>
              <a:defRPr sz="1500">
                <a:solidFill>
                  <a:srgbClr val="FFFFFF"/>
                </a:solidFill>
              </a:defRPr>
            </a:lvl1pPr>
            <a:lvl2pPr indent="-228600" lvl="1" marL="914400" algn="l">
              <a:lnSpc>
                <a:spcPct val="90000"/>
              </a:lnSpc>
              <a:spcBef>
                <a:spcPts val="200"/>
              </a:spcBef>
              <a:spcAft>
                <a:spcPts val="0"/>
              </a:spcAft>
              <a:buSzPts val="1200"/>
              <a:buNone/>
              <a:defRPr sz="1200"/>
            </a:lvl2pPr>
            <a:lvl3pPr indent="-228600" lvl="2" marL="1371600" algn="l">
              <a:lnSpc>
                <a:spcPct val="90000"/>
              </a:lnSpc>
              <a:spcBef>
                <a:spcPts val="400"/>
              </a:spcBef>
              <a:spcAft>
                <a:spcPts val="0"/>
              </a:spcAft>
              <a:buSzPts val="1000"/>
              <a:buNone/>
              <a:defRPr sz="1000"/>
            </a:lvl3pPr>
            <a:lvl4pPr indent="-228600" lvl="3" marL="1828800" algn="l">
              <a:lnSpc>
                <a:spcPct val="90000"/>
              </a:lnSpc>
              <a:spcBef>
                <a:spcPts val="400"/>
              </a:spcBef>
              <a:spcAft>
                <a:spcPts val="0"/>
              </a:spcAft>
              <a:buSzPts val="900"/>
              <a:buNone/>
              <a:defRPr sz="900"/>
            </a:lvl4pPr>
            <a:lvl5pPr indent="-228600" lvl="4" marL="2286000" algn="l">
              <a:lnSpc>
                <a:spcPct val="90000"/>
              </a:lnSpc>
              <a:spcBef>
                <a:spcPts val="400"/>
              </a:spcBef>
              <a:spcAft>
                <a:spcPts val="0"/>
              </a:spcAft>
              <a:buSzPts val="900"/>
              <a:buNone/>
              <a:defRPr sz="900"/>
            </a:lvl5pPr>
            <a:lvl6pPr indent="-228600" lvl="5" marL="2743200" algn="l">
              <a:lnSpc>
                <a:spcPct val="90000"/>
              </a:lnSpc>
              <a:spcBef>
                <a:spcPts val="400"/>
              </a:spcBef>
              <a:spcAft>
                <a:spcPts val="0"/>
              </a:spcAft>
              <a:buSzPts val="900"/>
              <a:buNone/>
              <a:defRPr sz="900"/>
            </a:lvl6pPr>
            <a:lvl7pPr indent="-228600" lvl="6" marL="3200400" algn="l">
              <a:lnSpc>
                <a:spcPct val="90000"/>
              </a:lnSpc>
              <a:spcBef>
                <a:spcPts val="400"/>
              </a:spcBef>
              <a:spcAft>
                <a:spcPts val="0"/>
              </a:spcAft>
              <a:buSzPts val="900"/>
              <a:buNone/>
              <a:defRPr sz="900"/>
            </a:lvl7pPr>
            <a:lvl8pPr indent="-228600" lvl="7" marL="3657600" algn="l">
              <a:lnSpc>
                <a:spcPct val="90000"/>
              </a:lnSpc>
              <a:spcBef>
                <a:spcPts val="400"/>
              </a:spcBef>
              <a:spcAft>
                <a:spcPts val="0"/>
              </a:spcAft>
              <a:buSzPts val="900"/>
              <a:buNone/>
              <a:defRPr sz="900"/>
            </a:lvl8pPr>
            <a:lvl9pPr indent="-228600" lvl="8" marL="4114800" algn="l">
              <a:lnSpc>
                <a:spcPct val="90000"/>
              </a:lnSpc>
              <a:spcBef>
                <a:spcPts val="400"/>
              </a:spcBef>
              <a:spcAft>
                <a:spcPts val="400"/>
              </a:spcAft>
              <a:buSzPts val="900"/>
              <a:buNone/>
              <a:defRPr sz="900"/>
            </a:lvl9pPr>
          </a:lstStyle>
          <a:p/>
        </p:txBody>
      </p:sp>
      <p:sp>
        <p:nvSpPr>
          <p:cNvPr id="71" name="Google Shape;71;p38"/>
          <p:cNvSpPr txBox="1"/>
          <p:nvPr>
            <p:ph idx="10" type="dt"/>
          </p:nvPr>
        </p:nvSpPr>
        <p:spPr>
          <a:xfrm>
            <a:off x="349134" y="6459786"/>
            <a:ext cx="196388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38"/>
          <p:cNvSpPr txBox="1"/>
          <p:nvPr>
            <p:ph idx="11" type="ftr"/>
          </p:nvPr>
        </p:nvSpPr>
        <p:spPr>
          <a:xfrm>
            <a:off x="3600450" y="6459786"/>
            <a:ext cx="348615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38"/>
          <p:cNvSpPr txBox="1"/>
          <p:nvPr>
            <p:ph idx="12" type="sldNum"/>
          </p:nvPr>
        </p:nvSpPr>
        <p:spPr>
          <a:xfrm>
            <a:off x="7425344" y="6459786"/>
            <a:ext cx="98401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050"/>
              <a:buFont typeface="Arial"/>
              <a:buNone/>
              <a:defRPr b="0" i="0" sz="105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50"/>
              <a:buFont typeface="Arial"/>
              <a:buNone/>
              <a:defRPr b="0" i="0" sz="105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50"/>
              <a:buFont typeface="Arial"/>
              <a:buNone/>
              <a:defRPr b="0" i="0" sz="105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50"/>
              <a:buFont typeface="Arial"/>
              <a:buNone/>
              <a:defRPr b="0" i="0" sz="105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50"/>
              <a:buFont typeface="Arial"/>
              <a:buNone/>
              <a:defRPr b="0" i="0" sz="105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50"/>
              <a:buFont typeface="Arial"/>
              <a:buNone/>
              <a:defRPr b="0" i="0" sz="105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50"/>
              <a:buFont typeface="Arial"/>
              <a:buNone/>
              <a:defRPr b="0" i="0" sz="105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50"/>
              <a:buFont typeface="Arial"/>
              <a:buNone/>
              <a:defRPr b="0" i="0" sz="105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50"/>
              <a:buFont typeface="Arial"/>
              <a:buNone/>
              <a:defRPr b="0" i="0" sz="105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n con título" showMasterSp="0" type="picTx">
  <p:cSld name="PICTURE_WITH_CAPTION_TEXT">
    <p:spTree>
      <p:nvGrpSpPr>
        <p:cNvPr id="74" name="Shape 74"/>
        <p:cNvGrpSpPr/>
        <p:nvPr/>
      </p:nvGrpSpPr>
      <p:grpSpPr>
        <a:xfrm>
          <a:off x="0" y="0"/>
          <a:ext cx="0" cy="0"/>
          <a:chOff x="0" y="0"/>
          <a:chExt cx="0" cy="0"/>
        </a:xfrm>
      </p:grpSpPr>
      <p:sp>
        <p:nvSpPr>
          <p:cNvPr id="75" name="Google Shape;75;p39"/>
          <p:cNvSpPr/>
          <p:nvPr/>
        </p:nvSpPr>
        <p:spPr>
          <a:xfrm>
            <a:off x="0" y="4953000"/>
            <a:ext cx="9141619" cy="1905000"/>
          </a:xfrm>
          <a:prstGeom prst="rect">
            <a:avLst/>
          </a:pr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 name="Google Shape;76;p39"/>
          <p:cNvSpPr/>
          <p:nvPr/>
        </p:nvSpPr>
        <p:spPr>
          <a:xfrm>
            <a:off x="12" y="4915076"/>
            <a:ext cx="9141619" cy="64008"/>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 name="Google Shape;77;p39"/>
          <p:cNvSpPr txBox="1"/>
          <p:nvPr>
            <p:ph type="title"/>
          </p:nvPr>
        </p:nvSpPr>
        <p:spPr>
          <a:xfrm>
            <a:off x="822960" y="5074920"/>
            <a:ext cx="7589520" cy="822960"/>
          </a:xfrm>
          <a:prstGeom prst="rect">
            <a:avLst/>
          </a:prstGeom>
          <a:noFill/>
          <a:ln>
            <a:noFill/>
          </a:ln>
        </p:spPr>
        <p:txBody>
          <a:bodyPr anchorCtr="0" anchor="b" bIns="0" lIns="91425" spcFirstLastPara="1" rIns="91425" wrap="square" tIns="0">
            <a:noAutofit/>
          </a:bodyPr>
          <a:lstStyle>
            <a:lvl1pPr lvl="0" algn="l">
              <a:lnSpc>
                <a:spcPct val="85000"/>
              </a:lnSpc>
              <a:spcBef>
                <a:spcPts val="0"/>
              </a:spcBef>
              <a:spcAft>
                <a:spcPts val="0"/>
              </a:spcAft>
              <a:buClr>
                <a:srgbClr val="FFFFFF"/>
              </a:buClr>
              <a:buSzPts val="3600"/>
              <a:buFont typeface="Calibri"/>
              <a:buNone/>
              <a:defRPr b="0" sz="3600">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39"/>
          <p:cNvSpPr/>
          <p:nvPr>
            <p:ph idx="2" type="pic"/>
          </p:nvPr>
        </p:nvSpPr>
        <p:spPr>
          <a:xfrm>
            <a:off x="12" y="0"/>
            <a:ext cx="9143989" cy="4915076"/>
          </a:xfrm>
          <a:prstGeom prst="rect">
            <a:avLst/>
          </a:prstGeom>
          <a:solidFill>
            <a:srgbClr val="BECAD4"/>
          </a:solidFill>
          <a:ln>
            <a:noFill/>
          </a:ln>
        </p:spPr>
      </p:sp>
      <p:sp>
        <p:nvSpPr>
          <p:cNvPr id="79" name="Google Shape;79;p39"/>
          <p:cNvSpPr txBox="1"/>
          <p:nvPr>
            <p:ph idx="1" type="body"/>
          </p:nvPr>
        </p:nvSpPr>
        <p:spPr>
          <a:xfrm>
            <a:off x="822960" y="5907024"/>
            <a:ext cx="7589520" cy="594360"/>
          </a:xfrm>
          <a:prstGeom prst="rect">
            <a:avLst/>
          </a:prstGeom>
          <a:noFill/>
          <a:ln>
            <a:noFill/>
          </a:ln>
        </p:spPr>
        <p:txBody>
          <a:bodyPr anchorCtr="0" anchor="t" bIns="0" lIns="91425" spcFirstLastPara="1" rIns="91425" wrap="square" tIns="0">
            <a:normAutofit/>
          </a:bodyPr>
          <a:lstStyle>
            <a:lvl1pPr indent="-228600" lvl="0" marL="457200" algn="l">
              <a:lnSpc>
                <a:spcPct val="90000"/>
              </a:lnSpc>
              <a:spcBef>
                <a:spcPts val="0"/>
              </a:spcBef>
              <a:spcAft>
                <a:spcPts val="0"/>
              </a:spcAft>
              <a:buSzPts val="1500"/>
              <a:buNone/>
              <a:defRPr sz="1500">
                <a:solidFill>
                  <a:srgbClr val="FFFFFF"/>
                </a:solidFill>
              </a:defRPr>
            </a:lvl1pPr>
            <a:lvl2pPr indent="-228600" lvl="1" marL="914400" algn="l">
              <a:lnSpc>
                <a:spcPct val="90000"/>
              </a:lnSpc>
              <a:spcBef>
                <a:spcPts val="600"/>
              </a:spcBef>
              <a:spcAft>
                <a:spcPts val="0"/>
              </a:spcAft>
              <a:buSzPts val="1200"/>
              <a:buNone/>
              <a:defRPr sz="1200"/>
            </a:lvl2pPr>
            <a:lvl3pPr indent="-228600" lvl="2" marL="1371600" algn="l">
              <a:lnSpc>
                <a:spcPct val="90000"/>
              </a:lnSpc>
              <a:spcBef>
                <a:spcPts val="400"/>
              </a:spcBef>
              <a:spcAft>
                <a:spcPts val="0"/>
              </a:spcAft>
              <a:buSzPts val="1000"/>
              <a:buNone/>
              <a:defRPr sz="1000"/>
            </a:lvl3pPr>
            <a:lvl4pPr indent="-228600" lvl="3" marL="1828800" algn="l">
              <a:lnSpc>
                <a:spcPct val="90000"/>
              </a:lnSpc>
              <a:spcBef>
                <a:spcPts val="400"/>
              </a:spcBef>
              <a:spcAft>
                <a:spcPts val="0"/>
              </a:spcAft>
              <a:buSzPts val="900"/>
              <a:buNone/>
              <a:defRPr sz="900"/>
            </a:lvl4pPr>
            <a:lvl5pPr indent="-228600" lvl="4" marL="2286000" algn="l">
              <a:lnSpc>
                <a:spcPct val="90000"/>
              </a:lnSpc>
              <a:spcBef>
                <a:spcPts val="400"/>
              </a:spcBef>
              <a:spcAft>
                <a:spcPts val="0"/>
              </a:spcAft>
              <a:buSzPts val="900"/>
              <a:buNone/>
              <a:defRPr sz="900"/>
            </a:lvl5pPr>
            <a:lvl6pPr indent="-228600" lvl="5" marL="2743200" algn="l">
              <a:lnSpc>
                <a:spcPct val="90000"/>
              </a:lnSpc>
              <a:spcBef>
                <a:spcPts val="400"/>
              </a:spcBef>
              <a:spcAft>
                <a:spcPts val="0"/>
              </a:spcAft>
              <a:buSzPts val="900"/>
              <a:buNone/>
              <a:defRPr sz="900"/>
            </a:lvl6pPr>
            <a:lvl7pPr indent="-228600" lvl="6" marL="3200400" algn="l">
              <a:lnSpc>
                <a:spcPct val="90000"/>
              </a:lnSpc>
              <a:spcBef>
                <a:spcPts val="400"/>
              </a:spcBef>
              <a:spcAft>
                <a:spcPts val="0"/>
              </a:spcAft>
              <a:buSzPts val="900"/>
              <a:buNone/>
              <a:defRPr sz="900"/>
            </a:lvl7pPr>
            <a:lvl8pPr indent="-228600" lvl="7" marL="3657600" algn="l">
              <a:lnSpc>
                <a:spcPct val="90000"/>
              </a:lnSpc>
              <a:spcBef>
                <a:spcPts val="400"/>
              </a:spcBef>
              <a:spcAft>
                <a:spcPts val="0"/>
              </a:spcAft>
              <a:buSzPts val="900"/>
              <a:buNone/>
              <a:defRPr sz="900"/>
            </a:lvl8pPr>
            <a:lvl9pPr indent="-228600" lvl="8" marL="4114800" algn="l">
              <a:lnSpc>
                <a:spcPct val="90000"/>
              </a:lnSpc>
              <a:spcBef>
                <a:spcPts val="400"/>
              </a:spcBef>
              <a:spcAft>
                <a:spcPts val="400"/>
              </a:spcAft>
              <a:buSzPts val="900"/>
              <a:buNone/>
              <a:defRPr sz="900"/>
            </a:lvl9pPr>
          </a:lstStyle>
          <a:p/>
        </p:txBody>
      </p:sp>
      <p:sp>
        <p:nvSpPr>
          <p:cNvPr id="80" name="Google Shape;80;p39"/>
          <p:cNvSpPr txBox="1"/>
          <p:nvPr>
            <p:ph idx="10" type="dt"/>
          </p:nvPr>
        </p:nvSpPr>
        <p:spPr>
          <a:xfrm>
            <a:off x="822961" y="6459786"/>
            <a:ext cx="1854203"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1" name="Google Shape;81;p39"/>
          <p:cNvSpPr txBox="1"/>
          <p:nvPr>
            <p:ph idx="11" type="ftr"/>
          </p:nvPr>
        </p:nvSpPr>
        <p:spPr>
          <a:xfrm>
            <a:off x="2764639" y="6459786"/>
            <a:ext cx="3617103"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39"/>
          <p:cNvSpPr txBox="1"/>
          <p:nvPr>
            <p:ph idx="12" type="sldNum"/>
          </p:nvPr>
        </p:nvSpPr>
        <p:spPr>
          <a:xfrm>
            <a:off x="7425344" y="6459786"/>
            <a:ext cx="98401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50" u="none" cap="none" strike="noStrike">
                <a:solidFill>
                  <a:srgbClr val="FFFFF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30"/>
          <p:cNvSpPr/>
          <p:nvPr/>
        </p:nvSpPr>
        <p:spPr>
          <a:xfrm>
            <a:off x="0" y="6400800"/>
            <a:ext cx="9144001" cy="457200"/>
          </a:xfrm>
          <a:prstGeom prst="rect">
            <a:avLst/>
          </a:pr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 name="Google Shape;7;p30"/>
          <p:cNvSpPr/>
          <p:nvPr/>
        </p:nvSpPr>
        <p:spPr>
          <a:xfrm>
            <a:off x="0" y="6334316"/>
            <a:ext cx="9144001" cy="66484"/>
          </a:xfrm>
          <a:prstGeom prst="rect">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 name="Google Shape;8;p30"/>
          <p:cNvSpPr txBox="1"/>
          <p:nvPr>
            <p:ph type="title"/>
          </p:nvPr>
        </p:nvSpPr>
        <p:spPr>
          <a:xfrm>
            <a:off x="822960" y="286604"/>
            <a:ext cx="7543800" cy="1450757"/>
          </a:xfrm>
          <a:prstGeom prst="rect">
            <a:avLst/>
          </a:prstGeom>
          <a:noFill/>
          <a:ln>
            <a:noFill/>
          </a:ln>
        </p:spPr>
        <p:txBody>
          <a:bodyPr anchorCtr="0" anchor="b" bIns="45700" lIns="91425" spcFirstLastPara="1" rIns="91425" wrap="square" tIns="45700">
            <a:normAutofit/>
          </a:bodyPr>
          <a:lstStyle>
            <a:lvl1pPr lvl="0" marR="0" rtl="0" algn="l">
              <a:lnSpc>
                <a:spcPct val="85000"/>
              </a:lnSpc>
              <a:spcBef>
                <a:spcPts val="0"/>
              </a:spcBef>
              <a:spcAft>
                <a:spcPts val="0"/>
              </a:spcAft>
              <a:buClr>
                <a:srgbClr val="3F3F3F"/>
              </a:buClr>
              <a:buSzPts val="4800"/>
              <a:buFont typeface="Calibri"/>
              <a:buNone/>
              <a:defRPr b="0" i="0" sz="4800" u="none" cap="none" strike="noStrike">
                <a:solidFill>
                  <a:srgbClr val="3F3F3F"/>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9" name="Google Shape;9;p30"/>
          <p:cNvSpPr txBox="1"/>
          <p:nvPr>
            <p:ph idx="1" type="body"/>
          </p:nvPr>
        </p:nvSpPr>
        <p:spPr>
          <a:xfrm>
            <a:off x="822959" y="1845734"/>
            <a:ext cx="7543801" cy="4023360"/>
          </a:xfrm>
          <a:prstGeom prst="rect">
            <a:avLst/>
          </a:prstGeom>
          <a:noFill/>
          <a:ln>
            <a:noFill/>
          </a:ln>
        </p:spPr>
        <p:txBody>
          <a:bodyPr anchorCtr="0" anchor="t" bIns="45700" lIns="0" spcFirstLastPara="1" rIns="0" wrap="square" tIns="45700">
            <a:normAutofit/>
          </a:bodyPr>
          <a:lstStyle>
            <a:lvl1pPr indent="-355600" lvl="0" marL="457200" marR="0" rtl="0" algn="l">
              <a:lnSpc>
                <a:spcPct val="90000"/>
              </a:lnSpc>
              <a:spcBef>
                <a:spcPts val="1200"/>
              </a:spcBef>
              <a:spcAft>
                <a:spcPts val="0"/>
              </a:spcAft>
              <a:buClr>
                <a:schemeClr val="accent1"/>
              </a:buClr>
              <a:buSzPts val="2000"/>
              <a:buFont typeface="Calibri"/>
              <a:buChar char=" "/>
              <a:defRPr b="0" i="0" sz="2000" u="none" cap="none" strike="noStrike">
                <a:solidFill>
                  <a:srgbClr val="3F3F3F"/>
                </a:solidFill>
                <a:latin typeface="Calibri"/>
                <a:ea typeface="Calibri"/>
                <a:cs typeface="Calibri"/>
                <a:sym typeface="Calibri"/>
              </a:defRPr>
            </a:lvl1pPr>
            <a:lvl2pPr indent="-342900" lvl="1" marL="914400" marR="0" rtl="0" algn="l">
              <a:lnSpc>
                <a:spcPct val="90000"/>
              </a:lnSpc>
              <a:spcBef>
                <a:spcPts val="200"/>
              </a:spcBef>
              <a:spcAft>
                <a:spcPts val="0"/>
              </a:spcAft>
              <a:buClr>
                <a:schemeClr val="accent1"/>
              </a:buClr>
              <a:buSzPts val="1800"/>
              <a:buFont typeface="Calibri"/>
              <a:buChar char="◦"/>
              <a:defRPr b="0" i="0" sz="1800" u="none" cap="none" strike="noStrike">
                <a:solidFill>
                  <a:srgbClr val="3F3F3F"/>
                </a:solidFill>
                <a:latin typeface="Calibri"/>
                <a:ea typeface="Calibri"/>
                <a:cs typeface="Calibri"/>
                <a:sym typeface="Calibri"/>
              </a:defRPr>
            </a:lvl2pPr>
            <a:lvl3pPr indent="-317500" lvl="2" marL="13716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Calibri"/>
                <a:ea typeface="Calibri"/>
                <a:cs typeface="Calibri"/>
                <a:sym typeface="Calibri"/>
              </a:defRPr>
            </a:lvl3pPr>
            <a:lvl4pPr indent="-317500" lvl="3" marL="18288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Calibri"/>
                <a:ea typeface="Calibri"/>
                <a:cs typeface="Calibri"/>
                <a:sym typeface="Calibri"/>
              </a:defRPr>
            </a:lvl4pPr>
            <a:lvl5pPr indent="-317500" lvl="4" marL="22860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Calibri"/>
                <a:ea typeface="Calibri"/>
                <a:cs typeface="Calibri"/>
                <a:sym typeface="Calibri"/>
              </a:defRPr>
            </a:lvl5pPr>
            <a:lvl6pPr indent="-317500" lvl="5" marL="27432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Calibri"/>
                <a:ea typeface="Calibri"/>
                <a:cs typeface="Calibri"/>
                <a:sym typeface="Calibri"/>
              </a:defRPr>
            </a:lvl6pPr>
            <a:lvl7pPr indent="-317500" lvl="6" marL="32004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Calibri"/>
                <a:ea typeface="Calibri"/>
                <a:cs typeface="Calibri"/>
                <a:sym typeface="Calibri"/>
              </a:defRPr>
            </a:lvl7pPr>
            <a:lvl8pPr indent="-317500" lvl="7" marL="36576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Calibri"/>
                <a:ea typeface="Calibri"/>
                <a:cs typeface="Calibri"/>
                <a:sym typeface="Calibri"/>
              </a:defRPr>
            </a:lvl8pPr>
            <a:lvl9pPr indent="-317500" lvl="8" marL="4114800" marR="0" rtl="0" algn="l">
              <a:lnSpc>
                <a:spcPct val="90000"/>
              </a:lnSpc>
              <a:spcBef>
                <a:spcPts val="400"/>
              </a:spcBef>
              <a:spcAft>
                <a:spcPts val="400"/>
              </a:spcAft>
              <a:buClr>
                <a:schemeClr val="accent1"/>
              </a:buClr>
              <a:buSzPts val="1400"/>
              <a:buFont typeface="Calibri"/>
              <a:buChar char="◦"/>
              <a:defRPr b="0" i="0" sz="1400" u="none" cap="none" strike="noStrike">
                <a:solidFill>
                  <a:srgbClr val="3F3F3F"/>
                </a:solidFill>
                <a:latin typeface="Calibri"/>
                <a:ea typeface="Calibri"/>
                <a:cs typeface="Calibri"/>
                <a:sym typeface="Calibri"/>
              </a:defRPr>
            </a:lvl9pPr>
          </a:lstStyle>
          <a:p/>
        </p:txBody>
      </p:sp>
      <p:sp>
        <p:nvSpPr>
          <p:cNvPr id="10" name="Google Shape;10;p30"/>
          <p:cNvSpPr txBox="1"/>
          <p:nvPr>
            <p:ph idx="10" type="dt"/>
          </p:nvPr>
        </p:nvSpPr>
        <p:spPr>
          <a:xfrm>
            <a:off x="822961" y="6459786"/>
            <a:ext cx="1854203"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900" u="none" cap="none" strike="noStrike">
                <a:solidFill>
                  <a:srgbClr val="FFFFFF"/>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11" name="Google Shape;11;p30"/>
          <p:cNvSpPr txBox="1"/>
          <p:nvPr>
            <p:ph idx="11" type="ftr"/>
          </p:nvPr>
        </p:nvSpPr>
        <p:spPr>
          <a:xfrm>
            <a:off x="2764639" y="6459786"/>
            <a:ext cx="3617103"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900" u="none" cap="none" strike="noStrike">
                <a:solidFill>
                  <a:srgbClr val="FFFFFF"/>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12" name="Google Shape;12;p30"/>
          <p:cNvSpPr txBox="1"/>
          <p:nvPr>
            <p:ph idx="12" type="sldNum"/>
          </p:nvPr>
        </p:nvSpPr>
        <p:spPr>
          <a:xfrm>
            <a:off x="7425344" y="6459786"/>
            <a:ext cx="984019"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50"/>
              <a:buFont typeface="Arial"/>
              <a:buNone/>
              <a:defRPr b="0" i="0" sz="1050" u="none" cap="none" strike="noStrike">
                <a:solidFill>
                  <a:srgbClr val="FFFFF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ES"/>
              <a:t>‹#›</a:t>
            </a:fld>
            <a:endParaRPr/>
          </a:p>
        </p:txBody>
      </p:sp>
      <p:cxnSp>
        <p:nvCxnSpPr>
          <p:cNvPr id="13" name="Google Shape;13;p30"/>
          <p:cNvCxnSpPr/>
          <p:nvPr/>
        </p:nvCxnSpPr>
        <p:spPr>
          <a:xfrm>
            <a:off x="895149" y="1737845"/>
            <a:ext cx="7475220" cy="0"/>
          </a:xfrm>
          <a:prstGeom prst="straightConnector1">
            <a:avLst/>
          </a:prstGeom>
          <a:noFill/>
          <a:ln cap="flat" cmpd="sng" w="9525">
            <a:solidFill>
              <a:srgbClr val="7F7F7F"/>
            </a:solidFill>
            <a:prstDash val="solid"/>
            <a:round/>
            <a:headEnd len="sm" w="sm" type="none"/>
            <a:tailEnd len="sm" w="sm" type="none"/>
          </a:ln>
        </p:spPr>
      </p:cxn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7.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4.png"/><Relationship Id="rId4" Type="http://schemas.openxmlformats.org/officeDocument/2006/relationships/image" Target="../media/image3.png"/><Relationship Id="rId5"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27"/>
          <p:cNvSpPr txBox="1"/>
          <p:nvPr>
            <p:ph type="ctrTitle"/>
          </p:nvPr>
        </p:nvSpPr>
        <p:spPr>
          <a:xfrm>
            <a:off x="0" y="1373669"/>
            <a:ext cx="5176443" cy="2320101"/>
          </a:xfrm>
          <a:prstGeom prst="rect">
            <a:avLst/>
          </a:prstGeom>
          <a:noFill/>
          <a:ln>
            <a:noFill/>
          </a:ln>
        </p:spPr>
        <p:txBody>
          <a:bodyPr anchorCtr="0" anchor="t" bIns="45700" lIns="91425" spcFirstLastPara="1" rIns="91425" wrap="square" tIns="45700">
            <a:normAutofit/>
          </a:bodyPr>
          <a:lstStyle/>
          <a:p>
            <a:pPr indent="0" lvl="0" marL="0" rtl="0" algn="l">
              <a:lnSpc>
                <a:spcPct val="85000"/>
              </a:lnSpc>
              <a:spcBef>
                <a:spcPts val="0"/>
              </a:spcBef>
              <a:spcAft>
                <a:spcPts val="0"/>
              </a:spcAft>
              <a:buClr>
                <a:srgbClr val="262626"/>
              </a:buClr>
              <a:buSzPts val="8000"/>
              <a:buFont typeface="Calibri"/>
              <a:buNone/>
            </a:pPr>
            <a:r>
              <a:rPr b="1" lang="es-ES">
                <a:latin typeface="Calibri"/>
                <a:ea typeface="Calibri"/>
                <a:cs typeface="Calibri"/>
                <a:sym typeface="Calibri"/>
              </a:rPr>
              <a:t>Inglés Intermedio</a:t>
            </a:r>
            <a:endParaRPr/>
          </a:p>
        </p:txBody>
      </p:sp>
      <p:sp>
        <p:nvSpPr>
          <p:cNvPr id="102" name="Google Shape;102;p27"/>
          <p:cNvSpPr txBox="1"/>
          <p:nvPr>
            <p:ph idx="1" type="subTitle"/>
          </p:nvPr>
        </p:nvSpPr>
        <p:spPr>
          <a:xfrm>
            <a:off x="276100" y="3693775"/>
            <a:ext cx="5757000" cy="752400"/>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SzPts val="2400"/>
              <a:buNone/>
            </a:pPr>
            <a:r>
              <a:rPr b="1" lang="es-ES"/>
              <a:t>UNIT 1: PAIN AND VIDEO ACTIVITY</a:t>
            </a:r>
            <a:endParaRPr b="1"/>
          </a:p>
        </p:txBody>
      </p:sp>
      <p:pic>
        <p:nvPicPr>
          <p:cNvPr descr="Resultado de imagen para logo facultad de medicina universidad de chile" id="103" name="Google Shape;103;p27"/>
          <p:cNvPicPr preferRelativeResize="0"/>
          <p:nvPr/>
        </p:nvPicPr>
        <p:blipFill rotWithShape="1">
          <a:blip r:embed="rId3">
            <a:alphaModFix/>
          </a:blip>
          <a:srcRect b="0" l="0" r="0" t="0"/>
          <a:stretch/>
        </p:blipFill>
        <p:spPr>
          <a:xfrm>
            <a:off x="4932754" y="1543588"/>
            <a:ext cx="3774980" cy="377498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29"/>
          <p:cNvSpPr txBox="1"/>
          <p:nvPr>
            <p:ph idx="1" type="body"/>
          </p:nvPr>
        </p:nvSpPr>
        <p:spPr>
          <a:xfrm>
            <a:off x="822959" y="1845734"/>
            <a:ext cx="7543801" cy="4023360"/>
          </a:xfrm>
          <a:prstGeom prst="rect">
            <a:avLst/>
          </a:prstGeom>
          <a:noFill/>
          <a:ln>
            <a:noFill/>
          </a:ln>
        </p:spPr>
        <p:txBody>
          <a:bodyPr anchorCtr="0" anchor="t" bIns="45700" lIns="0" spcFirstLastPara="1" rIns="0" wrap="square" tIns="45700">
            <a:normAutofit/>
          </a:bodyPr>
          <a:lstStyle/>
          <a:p>
            <a:pPr indent="0" lvl="0" marL="0" rtl="0" algn="l">
              <a:lnSpc>
                <a:spcPct val="100000"/>
              </a:lnSpc>
              <a:spcBef>
                <a:spcPts val="0"/>
              </a:spcBef>
              <a:spcAft>
                <a:spcPts val="0"/>
              </a:spcAft>
              <a:buSzPts val="1800"/>
              <a:buNone/>
            </a:pPr>
            <a:r>
              <a:rPr b="1" lang="es-ES" sz="3600">
                <a:solidFill>
                  <a:schemeClr val="dk1"/>
                </a:solidFill>
              </a:rPr>
              <a:t>1) Medication , Surgery?</a:t>
            </a:r>
            <a:endParaRPr b="1" sz="3600"/>
          </a:p>
          <a:p>
            <a:pPr indent="0" lvl="0" marL="0" rtl="0" algn="l">
              <a:lnSpc>
                <a:spcPct val="100000"/>
              </a:lnSpc>
              <a:spcBef>
                <a:spcPts val="1000"/>
              </a:spcBef>
              <a:spcAft>
                <a:spcPts val="0"/>
              </a:spcAft>
              <a:buSzPts val="1800"/>
              <a:buNone/>
            </a:pPr>
            <a:r>
              <a:rPr b="1" lang="es-ES" sz="3600">
                <a:solidFill>
                  <a:schemeClr val="dk1"/>
                </a:solidFill>
              </a:rPr>
              <a:t>2) Stress</a:t>
            </a:r>
            <a:endParaRPr b="1" sz="3600"/>
          </a:p>
          <a:p>
            <a:pPr indent="0" lvl="0" marL="0" rtl="0" algn="l">
              <a:lnSpc>
                <a:spcPct val="100000"/>
              </a:lnSpc>
              <a:spcBef>
                <a:spcPts val="1000"/>
              </a:spcBef>
              <a:spcAft>
                <a:spcPts val="0"/>
              </a:spcAft>
              <a:buSzPts val="1800"/>
              <a:buNone/>
            </a:pPr>
            <a:r>
              <a:rPr b="1" lang="es-ES" sz="3600">
                <a:solidFill>
                  <a:schemeClr val="dk1"/>
                </a:solidFill>
              </a:rPr>
              <a:t>3) Lifestyle changes</a:t>
            </a:r>
            <a:endParaRPr b="1" sz="3600"/>
          </a:p>
          <a:p>
            <a:pPr indent="0" lvl="0" marL="0" rtl="0" algn="l">
              <a:lnSpc>
                <a:spcPct val="100000"/>
              </a:lnSpc>
              <a:spcBef>
                <a:spcPts val="1000"/>
              </a:spcBef>
              <a:spcAft>
                <a:spcPts val="0"/>
              </a:spcAft>
              <a:buSzPts val="1800"/>
              <a:buNone/>
            </a:pPr>
            <a:r>
              <a:rPr b="1" lang="es-ES" sz="3600">
                <a:solidFill>
                  <a:schemeClr val="dk1"/>
                </a:solidFill>
              </a:rPr>
              <a:t>4) Observing the past, when the pain started</a:t>
            </a:r>
            <a:endParaRPr b="1" sz="3600"/>
          </a:p>
          <a:p>
            <a:pPr indent="0" lvl="0" marL="0" rtl="0" algn="l">
              <a:lnSpc>
                <a:spcPct val="100000"/>
              </a:lnSpc>
              <a:spcBef>
                <a:spcPts val="1000"/>
              </a:spcBef>
              <a:spcAft>
                <a:spcPts val="0"/>
              </a:spcAft>
              <a:buSzPts val="1800"/>
              <a:buNone/>
            </a:pPr>
            <a:r>
              <a:rPr b="1" lang="es-ES" sz="3600">
                <a:solidFill>
                  <a:schemeClr val="dk1"/>
                </a:solidFill>
              </a:rPr>
              <a:t>5) Exercise</a:t>
            </a:r>
            <a:endParaRPr b="1" sz="3600"/>
          </a:p>
          <a:p>
            <a:pPr indent="-228600" lvl="0" marL="342900" rtl="0" algn="l">
              <a:lnSpc>
                <a:spcPct val="100000"/>
              </a:lnSpc>
              <a:spcBef>
                <a:spcPts val="1000"/>
              </a:spcBef>
              <a:spcAft>
                <a:spcPts val="0"/>
              </a:spcAft>
              <a:buClr>
                <a:srgbClr val="487BB5"/>
              </a:buClr>
              <a:buSzPts val="1800"/>
              <a:buNone/>
            </a:pPr>
            <a:r>
              <a:t/>
            </a:r>
            <a:endParaRPr b="1" sz="3600">
              <a:solidFill>
                <a:schemeClr val="dk1"/>
              </a:solidFill>
            </a:endParaRPr>
          </a:p>
          <a:p>
            <a:pPr indent="0" lvl="0" marL="91440" rtl="0" algn="l">
              <a:lnSpc>
                <a:spcPct val="90000"/>
              </a:lnSpc>
              <a:spcBef>
                <a:spcPts val="1200"/>
              </a:spcBef>
              <a:spcAft>
                <a:spcPts val="0"/>
              </a:spcAft>
              <a:buSzPts val="2000"/>
              <a:buNone/>
            </a:pPr>
            <a:r>
              <a:t/>
            </a:r>
            <a:endParaRPr>
              <a:solidFill>
                <a:schemeClr val="dk1"/>
              </a:solidFill>
            </a:endParaRPr>
          </a:p>
        </p:txBody>
      </p:sp>
      <p:sp>
        <p:nvSpPr>
          <p:cNvPr id="187" name="Google Shape;187;p29"/>
          <p:cNvSpPr txBox="1"/>
          <p:nvPr>
            <p:ph type="title"/>
          </p:nvPr>
        </p:nvSpPr>
        <p:spPr>
          <a:xfrm>
            <a:off x="822960" y="286604"/>
            <a:ext cx="7543800" cy="1450757"/>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rgbClr val="FEFEFE"/>
              </a:buClr>
              <a:buSzPts val="3600"/>
              <a:buFont typeface="Century Gothic"/>
              <a:buNone/>
            </a:pPr>
            <a:r>
              <a:rPr b="1" lang="es-ES" sz="3600"/>
              <a:t>What are the 5 areas to look at when you suffer from Persistent Pain?</a:t>
            </a:r>
            <a:endParaRPr b="1" sz="3600">
              <a:solidFill>
                <a:srgbClr val="FFFFFF"/>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9"/>
          <p:cNvSpPr/>
          <p:nvPr/>
        </p:nvSpPr>
        <p:spPr>
          <a:xfrm>
            <a:off x="0" y="0"/>
            <a:ext cx="137160" cy="6858000"/>
          </a:xfrm>
          <a:prstGeom prst="rect">
            <a:avLst/>
          </a:prstGeom>
          <a:solidFill>
            <a:srgbClr val="43813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3" name="Google Shape;193;p9"/>
          <p:cNvSpPr/>
          <p:nvPr/>
        </p:nvSpPr>
        <p:spPr>
          <a:xfrm>
            <a:off x="137150" y="914775"/>
            <a:ext cx="851650" cy="483250"/>
          </a:xfrm>
          <a:custGeom>
            <a:rect b="b" l="l" r="r" t="t"/>
            <a:pathLst>
              <a:path extrusionOk="0" h="166" w="372">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4" name="Google Shape;194;p9"/>
          <p:cNvSpPr txBox="1"/>
          <p:nvPr/>
        </p:nvSpPr>
        <p:spPr>
          <a:xfrm>
            <a:off x="-82975" y="-2"/>
            <a:ext cx="8842500" cy="2242800"/>
          </a:xfrm>
          <a:prstGeom prst="rect">
            <a:avLst/>
          </a:prstGeom>
          <a:noFill/>
          <a:ln>
            <a:noFill/>
          </a:ln>
        </p:spPr>
        <p:txBody>
          <a:bodyPr anchorCtr="0" anchor="t" bIns="0" lIns="0" spcFirstLastPara="1" rIns="0" wrap="square" tIns="0">
            <a:noAutofit/>
          </a:bodyPr>
          <a:lstStyle/>
          <a:p>
            <a:pPr indent="0" lvl="0" marL="0" marR="0" rtl="0" algn="ctr">
              <a:lnSpc>
                <a:spcPct val="90000"/>
              </a:lnSpc>
              <a:spcBef>
                <a:spcPts val="0"/>
              </a:spcBef>
              <a:spcAft>
                <a:spcPts val="0"/>
              </a:spcAft>
              <a:buClr>
                <a:schemeClr val="dk1"/>
              </a:buClr>
              <a:buSzPts val="1200"/>
              <a:buFont typeface="Century Gothic"/>
              <a:buNone/>
            </a:pPr>
            <a:r>
              <a:rPr b="1" i="0" lang="es-ES" sz="2400" u="sng" cap="none" strike="noStrike">
                <a:solidFill>
                  <a:schemeClr val="dk1"/>
                </a:solidFill>
                <a:latin typeface="Century Gothic"/>
                <a:ea typeface="Century Gothic"/>
                <a:cs typeface="Century Gothic"/>
                <a:sym typeface="Century Gothic"/>
              </a:rPr>
              <a:t>Discussion:</a:t>
            </a:r>
            <a:endParaRPr/>
          </a:p>
          <a:p>
            <a:pPr indent="0" lvl="0" marL="0" marR="0" rtl="0" algn="ctr">
              <a:lnSpc>
                <a:spcPct val="90000"/>
              </a:lnSpc>
              <a:spcBef>
                <a:spcPts val="0"/>
              </a:spcBef>
              <a:spcAft>
                <a:spcPts val="0"/>
              </a:spcAft>
              <a:buClr>
                <a:schemeClr val="dk1"/>
              </a:buClr>
              <a:buSzPts val="1200"/>
              <a:buFont typeface="Century Gothic"/>
              <a:buNone/>
            </a:pPr>
            <a:r>
              <a:rPr b="1" lang="es-ES" sz="2400">
                <a:solidFill>
                  <a:schemeClr val="dk1"/>
                </a:solidFill>
                <a:latin typeface="Century Gothic"/>
                <a:ea typeface="Century Gothic"/>
                <a:cs typeface="Century Gothic"/>
                <a:sym typeface="Century Gothic"/>
              </a:rPr>
              <a:t>      </a:t>
            </a:r>
            <a:r>
              <a:rPr b="1" i="0" lang="es-ES" sz="2600" u="none" cap="none" strike="noStrike">
                <a:solidFill>
                  <a:schemeClr val="dk1"/>
                </a:solidFill>
                <a:latin typeface="Century Gothic"/>
                <a:ea typeface="Century Gothic"/>
                <a:cs typeface="Century Gothic"/>
                <a:sym typeface="Century Gothic"/>
              </a:rPr>
              <a:t>Are you familiar with th</a:t>
            </a:r>
            <a:r>
              <a:rPr b="1" lang="es-ES" sz="2600">
                <a:solidFill>
                  <a:schemeClr val="dk1"/>
                </a:solidFill>
                <a:latin typeface="Century Gothic"/>
                <a:ea typeface="Century Gothic"/>
                <a:cs typeface="Century Gothic"/>
                <a:sym typeface="Century Gothic"/>
              </a:rPr>
              <a:t>is </a:t>
            </a:r>
            <a:r>
              <a:rPr b="1" i="0" lang="es-ES" sz="2600" u="none" cap="none" strike="noStrike">
                <a:solidFill>
                  <a:schemeClr val="dk1"/>
                </a:solidFill>
                <a:latin typeface="Century Gothic"/>
                <a:ea typeface="Century Gothic"/>
                <a:cs typeface="Century Gothic"/>
                <a:sym typeface="Century Gothic"/>
              </a:rPr>
              <a:t>type</a:t>
            </a:r>
            <a:r>
              <a:rPr b="1" lang="es-ES" sz="2600">
                <a:solidFill>
                  <a:schemeClr val="dk1"/>
                </a:solidFill>
                <a:latin typeface="Century Gothic"/>
                <a:ea typeface="Century Gothic"/>
                <a:cs typeface="Century Gothic"/>
                <a:sym typeface="Century Gothic"/>
              </a:rPr>
              <a:t> </a:t>
            </a:r>
            <a:r>
              <a:rPr b="1" i="0" lang="es-ES" sz="2600" u="none" cap="none" strike="noStrike">
                <a:solidFill>
                  <a:schemeClr val="dk1"/>
                </a:solidFill>
                <a:latin typeface="Century Gothic"/>
                <a:ea typeface="Century Gothic"/>
                <a:cs typeface="Century Gothic"/>
                <a:sym typeface="Century Gothic"/>
              </a:rPr>
              <a:t>of pain scale?</a:t>
            </a:r>
            <a:endParaRPr b="1" i="0" sz="2600" u="none" cap="none" strike="noStrike">
              <a:solidFill>
                <a:schemeClr val="dk1"/>
              </a:solidFill>
              <a:latin typeface="Century Gothic"/>
              <a:ea typeface="Century Gothic"/>
              <a:cs typeface="Century Gothic"/>
              <a:sym typeface="Century Gothic"/>
            </a:endParaRPr>
          </a:p>
          <a:p>
            <a:pPr indent="0" lvl="0" marL="0" marR="0" rtl="0" algn="ctr">
              <a:lnSpc>
                <a:spcPct val="90000"/>
              </a:lnSpc>
              <a:spcBef>
                <a:spcPts val="0"/>
              </a:spcBef>
              <a:spcAft>
                <a:spcPts val="0"/>
              </a:spcAft>
              <a:buClr>
                <a:schemeClr val="dk1"/>
              </a:buClr>
              <a:buSzPts val="1200"/>
              <a:buFont typeface="Century Gothic"/>
              <a:buNone/>
            </a:pPr>
            <a:r>
              <a:rPr b="1" i="0" lang="es-ES" sz="2600" u="none" cap="none" strike="noStrike">
                <a:solidFill>
                  <a:schemeClr val="dk1"/>
                </a:solidFill>
                <a:latin typeface="Century Gothic"/>
                <a:ea typeface="Century Gothic"/>
                <a:cs typeface="Century Gothic"/>
                <a:sym typeface="Century Gothic"/>
              </a:rPr>
              <a:t>Where have you seen </a:t>
            </a:r>
            <a:r>
              <a:rPr b="1" lang="es-ES" sz="2600">
                <a:solidFill>
                  <a:schemeClr val="dk1"/>
                </a:solidFill>
                <a:latin typeface="Century Gothic"/>
                <a:ea typeface="Century Gothic"/>
                <a:cs typeface="Century Gothic"/>
                <a:sym typeface="Century Gothic"/>
              </a:rPr>
              <a:t>it</a:t>
            </a:r>
            <a:r>
              <a:rPr b="1" i="0" lang="es-ES" sz="2600" u="none" cap="none" strike="noStrike">
                <a:solidFill>
                  <a:schemeClr val="dk1"/>
                </a:solidFill>
                <a:latin typeface="Century Gothic"/>
                <a:ea typeface="Century Gothic"/>
                <a:cs typeface="Century Gothic"/>
                <a:sym typeface="Century Gothic"/>
              </a:rPr>
              <a:t>?</a:t>
            </a:r>
            <a:endParaRPr sz="1600"/>
          </a:p>
          <a:p>
            <a:pPr indent="0" lvl="0" marL="0" marR="0" rtl="0" algn="ctr">
              <a:lnSpc>
                <a:spcPct val="90000"/>
              </a:lnSpc>
              <a:spcBef>
                <a:spcPts val="0"/>
              </a:spcBef>
              <a:spcAft>
                <a:spcPts val="0"/>
              </a:spcAft>
              <a:buClr>
                <a:schemeClr val="dk1"/>
              </a:buClr>
              <a:buSzPts val="1200"/>
              <a:buFont typeface="Century Gothic"/>
              <a:buNone/>
            </a:pPr>
            <a:r>
              <a:rPr b="1" i="0" lang="es-ES" sz="2600" u="none" cap="none" strike="noStrike">
                <a:solidFill>
                  <a:schemeClr val="dk1"/>
                </a:solidFill>
                <a:latin typeface="Century Gothic"/>
                <a:ea typeface="Century Gothic"/>
                <a:cs typeface="Century Gothic"/>
                <a:sym typeface="Century Gothic"/>
              </a:rPr>
              <a:t>How do you use </a:t>
            </a:r>
            <a:r>
              <a:rPr b="1" lang="es-ES" sz="2600">
                <a:solidFill>
                  <a:schemeClr val="dk1"/>
                </a:solidFill>
                <a:latin typeface="Century Gothic"/>
                <a:ea typeface="Century Gothic"/>
                <a:cs typeface="Century Gothic"/>
                <a:sym typeface="Century Gothic"/>
              </a:rPr>
              <a:t>it</a:t>
            </a:r>
            <a:r>
              <a:rPr b="1" i="0" lang="es-ES" sz="2600" u="none" cap="none" strike="noStrike">
                <a:solidFill>
                  <a:schemeClr val="dk1"/>
                </a:solidFill>
                <a:latin typeface="Century Gothic"/>
                <a:ea typeface="Century Gothic"/>
                <a:cs typeface="Century Gothic"/>
                <a:sym typeface="Century Gothic"/>
              </a:rPr>
              <a:t>?</a:t>
            </a:r>
            <a:endParaRPr sz="1600"/>
          </a:p>
          <a:p>
            <a:pPr indent="0" lvl="0" marL="0" marR="0" rtl="0" algn="ctr">
              <a:lnSpc>
                <a:spcPct val="90000"/>
              </a:lnSpc>
              <a:spcBef>
                <a:spcPts val="0"/>
              </a:spcBef>
              <a:spcAft>
                <a:spcPts val="0"/>
              </a:spcAft>
              <a:buClr>
                <a:schemeClr val="dk1"/>
              </a:buClr>
              <a:buSzPts val="1200"/>
              <a:buFont typeface="Century Gothic"/>
              <a:buNone/>
            </a:pPr>
            <a:r>
              <a:rPr b="1" i="0" lang="es-ES" sz="2600" u="none" cap="none" strike="noStrike">
                <a:solidFill>
                  <a:schemeClr val="dk1"/>
                </a:solidFill>
                <a:latin typeface="Century Gothic"/>
                <a:ea typeface="Century Gothic"/>
                <a:cs typeface="Century Gothic"/>
                <a:sym typeface="Century Gothic"/>
              </a:rPr>
              <a:t>What can trigger pain in those different levels?</a:t>
            </a:r>
            <a:endParaRPr b="1" i="0" sz="2600" u="none" cap="none" strike="noStrike">
              <a:solidFill>
                <a:schemeClr val="dk1"/>
              </a:solidFill>
              <a:latin typeface="Century Gothic"/>
              <a:ea typeface="Century Gothic"/>
              <a:cs typeface="Century Gothic"/>
              <a:sym typeface="Century Gothic"/>
            </a:endParaRPr>
          </a:p>
          <a:p>
            <a:pPr indent="0" lvl="0" marL="0" marR="0" rtl="0" algn="ctr">
              <a:lnSpc>
                <a:spcPct val="90000"/>
              </a:lnSpc>
              <a:spcBef>
                <a:spcPts val="0"/>
              </a:spcBef>
              <a:spcAft>
                <a:spcPts val="0"/>
              </a:spcAft>
              <a:buClr>
                <a:schemeClr val="dk1"/>
              </a:buClr>
              <a:buSzPts val="1200"/>
              <a:buFont typeface="Century Gothic"/>
              <a:buNone/>
            </a:pPr>
            <a:r>
              <a:t/>
            </a:r>
            <a:endParaRPr b="1" i="0" sz="2800" u="none" cap="none" strike="noStrike">
              <a:solidFill>
                <a:srgbClr val="000000"/>
              </a:solidFill>
              <a:latin typeface="Arial"/>
              <a:ea typeface="Arial"/>
              <a:cs typeface="Arial"/>
              <a:sym typeface="Arial"/>
            </a:endParaRPr>
          </a:p>
        </p:txBody>
      </p:sp>
      <p:pic>
        <p:nvPicPr>
          <p:cNvPr descr="Imagen que contiene Icono" id="195" name="Google Shape;195;p9"/>
          <p:cNvPicPr preferRelativeResize="0"/>
          <p:nvPr/>
        </p:nvPicPr>
        <p:blipFill rotWithShape="1">
          <a:blip r:embed="rId3">
            <a:alphaModFix/>
          </a:blip>
          <a:srcRect b="0" l="0" r="0" t="0"/>
          <a:stretch/>
        </p:blipFill>
        <p:spPr>
          <a:xfrm>
            <a:off x="555900" y="2513875"/>
            <a:ext cx="7001349" cy="338975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g25ec4ad06a7_1_0"/>
          <p:cNvSpPr txBox="1"/>
          <p:nvPr>
            <p:ph type="title"/>
          </p:nvPr>
        </p:nvSpPr>
        <p:spPr>
          <a:xfrm>
            <a:off x="822960" y="286604"/>
            <a:ext cx="7543800" cy="1450800"/>
          </a:xfrm>
          <a:prstGeom prst="rect">
            <a:avLst/>
          </a:prstGeom>
          <a:noFill/>
          <a:ln>
            <a:noFill/>
          </a:ln>
        </p:spPr>
        <p:txBody>
          <a:bodyPr anchorCtr="0" anchor="t"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t/>
            </a:r>
            <a:endParaRPr/>
          </a:p>
        </p:txBody>
      </p:sp>
      <p:sp>
        <p:nvSpPr>
          <p:cNvPr id="201" name="Google Shape;201;g25ec4ad06a7_1_0"/>
          <p:cNvSpPr txBox="1"/>
          <p:nvPr>
            <p:ph idx="1" type="body"/>
          </p:nvPr>
        </p:nvSpPr>
        <p:spPr>
          <a:xfrm>
            <a:off x="822959" y="1845734"/>
            <a:ext cx="7543800" cy="402330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1000"/>
              </a:spcBef>
              <a:spcAft>
                <a:spcPts val="0"/>
              </a:spcAft>
              <a:buSzPts val="2000"/>
              <a:buNone/>
            </a:pPr>
            <a:r>
              <a:rPr lang="es-ES" sz="4800"/>
              <a:t>Let´s go to the reading activity in the handout.</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g20277e90421_0_16"/>
          <p:cNvSpPr txBox="1"/>
          <p:nvPr>
            <p:ph type="title"/>
          </p:nvPr>
        </p:nvSpPr>
        <p:spPr>
          <a:xfrm>
            <a:off x="822960" y="286604"/>
            <a:ext cx="7543800" cy="1450757"/>
          </a:xfrm>
          <a:prstGeom prst="rect">
            <a:avLst/>
          </a:prstGeom>
          <a:noFill/>
          <a:ln>
            <a:noFill/>
          </a:ln>
        </p:spPr>
        <p:txBody>
          <a:bodyPr anchorCtr="0" anchor="t"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s-ES"/>
              <a:t>See you next class</a:t>
            </a:r>
            <a:endParaRPr/>
          </a:p>
        </p:txBody>
      </p:sp>
      <p:sp>
        <p:nvSpPr>
          <p:cNvPr id="207" name="Google Shape;207;g20277e90421_0_16"/>
          <p:cNvSpPr txBox="1"/>
          <p:nvPr>
            <p:ph idx="1" type="body"/>
          </p:nvPr>
        </p:nvSpPr>
        <p:spPr>
          <a:xfrm>
            <a:off x="822959" y="1845734"/>
            <a:ext cx="7543801" cy="402336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1000"/>
              </a:spcBef>
              <a:spcAft>
                <a:spcPts val="0"/>
              </a:spcAft>
              <a:buSzPts val="2000"/>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g20277e90421_0_0"/>
          <p:cNvSpPr txBox="1"/>
          <p:nvPr>
            <p:ph type="ctrTitle"/>
          </p:nvPr>
        </p:nvSpPr>
        <p:spPr>
          <a:xfrm>
            <a:off x="822960" y="758952"/>
            <a:ext cx="7543800" cy="3566160"/>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262626"/>
              </a:buClr>
              <a:buSzPts val="8000"/>
              <a:buFont typeface="Calibri"/>
              <a:buNone/>
            </a:pPr>
            <a:r>
              <a:rPr lang="es-ES"/>
              <a:t>English Intermediate</a:t>
            </a:r>
            <a:endParaRPr/>
          </a:p>
        </p:txBody>
      </p:sp>
      <p:sp>
        <p:nvSpPr>
          <p:cNvPr id="109" name="Google Shape;109;g20277e90421_0_0"/>
          <p:cNvSpPr txBox="1"/>
          <p:nvPr>
            <p:ph idx="1" type="subTitle"/>
          </p:nvPr>
        </p:nvSpPr>
        <p:spPr>
          <a:xfrm>
            <a:off x="825038" y="4455621"/>
            <a:ext cx="7543800" cy="114300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1000"/>
              </a:spcBef>
              <a:spcAft>
                <a:spcPts val="0"/>
              </a:spcAft>
              <a:buSzPts val="2400"/>
              <a:buNone/>
            </a:pPr>
            <a:r>
              <a:rPr lang="es-ES" sz="2700"/>
              <a:t>W2</a:t>
            </a:r>
            <a:endParaRPr sz="2700"/>
          </a:p>
          <a:p>
            <a:pPr indent="0" lvl="0" marL="0" rtl="0" algn="l">
              <a:lnSpc>
                <a:spcPct val="90000"/>
              </a:lnSpc>
              <a:spcBef>
                <a:spcPts val="1000"/>
              </a:spcBef>
              <a:spcAft>
                <a:spcPts val="0"/>
              </a:spcAft>
              <a:buSzPts val="2400"/>
              <a:buNone/>
            </a:pPr>
            <a:r>
              <a:rPr lang="es-ES" sz="2700"/>
              <a:t>Session 1 and 2</a:t>
            </a:r>
            <a:endParaRPr sz="27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g20277e90421_0_5"/>
          <p:cNvSpPr txBox="1"/>
          <p:nvPr>
            <p:ph type="title"/>
          </p:nvPr>
        </p:nvSpPr>
        <p:spPr>
          <a:xfrm>
            <a:off x="822960" y="286604"/>
            <a:ext cx="7543800" cy="1450757"/>
          </a:xfrm>
          <a:prstGeom prst="rect">
            <a:avLst/>
          </a:prstGeom>
          <a:noFill/>
          <a:ln>
            <a:noFill/>
          </a:ln>
        </p:spPr>
        <p:txBody>
          <a:bodyPr anchorCtr="0" anchor="t"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lang="es-ES"/>
              <a:t>Today’s menu</a:t>
            </a:r>
            <a:endParaRPr/>
          </a:p>
        </p:txBody>
      </p:sp>
      <p:sp>
        <p:nvSpPr>
          <p:cNvPr id="115" name="Google Shape;115;g20277e90421_0_5"/>
          <p:cNvSpPr txBox="1"/>
          <p:nvPr>
            <p:ph idx="1" type="body"/>
          </p:nvPr>
        </p:nvSpPr>
        <p:spPr>
          <a:xfrm>
            <a:off x="822959" y="1845734"/>
            <a:ext cx="7543801" cy="402336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1000"/>
              </a:spcBef>
              <a:spcAft>
                <a:spcPts val="0"/>
              </a:spcAft>
              <a:buSzPts val="2000"/>
              <a:buNone/>
            </a:pPr>
            <a:r>
              <a:rPr lang="es-ES" sz="2800"/>
              <a:t>                     </a:t>
            </a:r>
            <a:r>
              <a:rPr lang="es-ES" sz="3800"/>
              <a:t>  </a:t>
            </a:r>
            <a:r>
              <a:rPr b="1" lang="es-ES" sz="4100"/>
              <a:t>Warm up</a:t>
            </a:r>
            <a:endParaRPr b="1" sz="4100"/>
          </a:p>
          <a:p>
            <a:pPr indent="0" lvl="0" marL="0" rtl="0" algn="l">
              <a:lnSpc>
                <a:spcPct val="90000"/>
              </a:lnSpc>
              <a:spcBef>
                <a:spcPts val="1000"/>
              </a:spcBef>
              <a:spcAft>
                <a:spcPts val="0"/>
              </a:spcAft>
              <a:buSzPts val="2000"/>
              <a:buNone/>
            </a:pPr>
            <a:r>
              <a:rPr b="1" lang="es-ES" sz="4100"/>
              <a:t>                Video on Pain</a:t>
            </a:r>
            <a:endParaRPr b="1" sz="4100"/>
          </a:p>
          <a:p>
            <a:pPr indent="0" lvl="0" marL="0" rtl="0" algn="l">
              <a:lnSpc>
                <a:spcPct val="90000"/>
              </a:lnSpc>
              <a:spcBef>
                <a:spcPts val="1000"/>
              </a:spcBef>
              <a:spcAft>
                <a:spcPts val="0"/>
              </a:spcAft>
              <a:buSzPts val="2000"/>
              <a:buNone/>
            </a:pPr>
            <a:r>
              <a:rPr b="1" lang="es-ES" sz="4100"/>
              <a:t>                 Discussion</a:t>
            </a:r>
            <a:endParaRPr b="1" sz="41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6"/>
          <p:cNvSpPr txBox="1"/>
          <p:nvPr>
            <p:ph type="title"/>
          </p:nvPr>
        </p:nvSpPr>
        <p:spPr>
          <a:xfrm>
            <a:off x="1945201" y="36282"/>
            <a:ext cx="6589200" cy="1281000"/>
          </a:xfrm>
          <a:prstGeom prst="rect">
            <a:avLst/>
          </a:prstGeom>
          <a:noFill/>
          <a:ln>
            <a:noFill/>
          </a:ln>
        </p:spPr>
        <p:txBody>
          <a:bodyPr anchorCtr="0" anchor="t" bIns="45700" lIns="91425" spcFirstLastPara="1" rIns="91425" wrap="square" tIns="45700">
            <a:normAutofit/>
          </a:bodyPr>
          <a:lstStyle/>
          <a:p>
            <a:pPr indent="0" lvl="0" marL="0" rtl="0" algn="l">
              <a:lnSpc>
                <a:spcPct val="85000"/>
              </a:lnSpc>
              <a:spcBef>
                <a:spcPts val="0"/>
              </a:spcBef>
              <a:spcAft>
                <a:spcPts val="0"/>
              </a:spcAft>
              <a:buSzPts val="1800"/>
              <a:buNone/>
            </a:pPr>
            <a:r>
              <a:rPr b="1" lang="es-ES" sz="6000"/>
              <a:t>Warm up</a:t>
            </a:r>
            <a:endParaRPr b="1" sz="6000"/>
          </a:p>
        </p:txBody>
      </p:sp>
      <p:sp>
        <p:nvSpPr>
          <p:cNvPr id="121" name="Google Shape;121;p6"/>
          <p:cNvSpPr txBox="1"/>
          <p:nvPr>
            <p:ph idx="1" type="body"/>
          </p:nvPr>
        </p:nvSpPr>
        <p:spPr>
          <a:xfrm>
            <a:off x="772972" y="805544"/>
            <a:ext cx="7761429" cy="377760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1000"/>
              </a:spcBef>
              <a:spcAft>
                <a:spcPts val="0"/>
              </a:spcAft>
              <a:buSzPts val="1800"/>
              <a:buNone/>
            </a:pPr>
            <a:r>
              <a:rPr b="1" lang="es-ES" sz="3000"/>
              <a:t>https://wordwall.net/resource/51969731</a:t>
            </a:r>
            <a:endParaRPr b="1" sz="3000"/>
          </a:p>
        </p:txBody>
      </p:sp>
      <p:pic>
        <p:nvPicPr>
          <p:cNvPr id="122" name="Google Shape;122;p6"/>
          <p:cNvPicPr preferRelativeResize="0"/>
          <p:nvPr/>
        </p:nvPicPr>
        <p:blipFill rotWithShape="1">
          <a:blip r:embed="rId3">
            <a:alphaModFix/>
          </a:blip>
          <a:srcRect b="0" l="0" r="0" t="0"/>
          <a:stretch/>
        </p:blipFill>
        <p:spPr>
          <a:xfrm>
            <a:off x="1685925" y="1317282"/>
            <a:ext cx="4500563" cy="4500563"/>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7"/>
          <p:cNvSpPr/>
          <p:nvPr/>
        </p:nvSpPr>
        <p:spPr>
          <a:xfrm>
            <a:off x="0" y="-1"/>
            <a:ext cx="9141714" cy="6858001"/>
          </a:xfrm>
          <a:prstGeom prst="rect">
            <a:avLst/>
          </a:prstGeom>
          <a:gradFill>
            <a:gsLst>
              <a:gs pos="0">
                <a:srgbClr val="FFFFFF"/>
              </a:gs>
              <a:gs pos="100000">
                <a:srgbClr val="DDE6C3"/>
              </a:gs>
            </a:gsLst>
            <a:path path="circle">
              <a:fillToRect b="100%" r="100%"/>
            </a:path>
            <a:tileRect l="-100%" t="-10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entury Gothic"/>
              <a:ea typeface="Century Gothic"/>
              <a:cs typeface="Century Gothic"/>
              <a:sym typeface="Century Gothic"/>
            </a:endParaRPr>
          </a:p>
        </p:txBody>
      </p:sp>
      <p:pic>
        <p:nvPicPr>
          <p:cNvPr id="128" name="Google Shape;128;p7"/>
          <p:cNvPicPr preferRelativeResize="0"/>
          <p:nvPr/>
        </p:nvPicPr>
        <p:blipFill rotWithShape="1">
          <a:blip r:embed="rId3">
            <a:alphaModFix/>
          </a:blip>
          <a:srcRect b="0" l="0" r="19091" t="9091"/>
          <a:stretch/>
        </p:blipFill>
        <p:spPr>
          <a:xfrm>
            <a:off x="20" y="10"/>
            <a:ext cx="9143980" cy="6857990"/>
          </a:xfrm>
          <a:prstGeom prst="rect">
            <a:avLst/>
          </a:prstGeom>
          <a:noFill/>
          <a:ln>
            <a:noFill/>
          </a:ln>
        </p:spPr>
      </p:pic>
      <p:sp>
        <p:nvSpPr>
          <p:cNvPr id="129" name="Google Shape;129;p7"/>
          <p:cNvSpPr/>
          <p:nvPr/>
        </p:nvSpPr>
        <p:spPr>
          <a:xfrm>
            <a:off x="25" y="2343800"/>
            <a:ext cx="8674825" cy="2170400"/>
          </a:xfrm>
          <a:custGeom>
            <a:rect b="b" l="l" r="r" t="t"/>
            <a:pathLst>
              <a:path extrusionOk="0" h="413" w="2259">
                <a:moveTo>
                  <a:pt x="2253" y="195"/>
                </a:moveTo>
                <a:cubicBezTo>
                  <a:pt x="2064" y="7"/>
                  <a:pt x="2064" y="7"/>
                  <a:pt x="2064" y="7"/>
                </a:cubicBezTo>
                <a:cubicBezTo>
                  <a:pt x="2064" y="6"/>
                  <a:pt x="2063" y="5"/>
                  <a:pt x="2062" y="5"/>
                </a:cubicBezTo>
                <a:cubicBezTo>
                  <a:pt x="2058" y="2"/>
                  <a:pt x="2053" y="0"/>
                  <a:pt x="2048" y="0"/>
                </a:cubicBezTo>
                <a:cubicBezTo>
                  <a:pt x="891" y="0"/>
                  <a:pt x="891" y="0"/>
                  <a:pt x="891" y="0"/>
                </a:cubicBezTo>
                <a:cubicBezTo>
                  <a:pt x="851" y="0"/>
                  <a:pt x="851" y="0"/>
                  <a:pt x="851" y="0"/>
                </a:cubicBezTo>
                <a:cubicBezTo>
                  <a:pt x="541" y="0"/>
                  <a:pt x="541" y="0"/>
                  <a:pt x="541" y="0"/>
                </a:cubicBezTo>
                <a:cubicBezTo>
                  <a:pt x="54" y="0"/>
                  <a:pt x="54" y="0"/>
                  <a:pt x="54" y="0"/>
                </a:cubicBezTo>
                <a:cubicBezTo>
                  <a:pt x="0" y="0"/>
                  <a:pt x="0" y="0"/>
                  <a:pt x="0" y="0"/>
                </a:cubicBezTo>
                <a:cubicBezTo>
                  <a:pt x="0" y="413"/>
                  <a:pt x="0" y="413"/>
                  <a:pt x="0" y="413"/>
                </a:cubicBezTo>
                <a:cubicBezTo>
                  <a:pt x="54" y="413"/>
                  <a:pt x="54" y="413"/>
                  <a:pt x="54" y="413"/>
                </a:cubicBezTo>
                <a:cubicBezTo>
                  <a:pt x="541" y="413"/>
                  <a:pt x="541" y="413"/>
                  <a:pt x="541" y="413"/>
                </a:cubicBezTo>
                <a:cubicBezTo>
                  <a:pt x="851" y="413"/>
                  <a:pt x="851" y="413"/>
                  <a:pt x="851" y="413"/>
                </a:cubicBezTo>
                <a:cubicBezTo>
                  <a:pt x="891" y="413"/>
                  <a:pt x="891" y="413"/>
                  <a:pt x="891" y="413"/>
                </a:cubicBezTo>
                <a:cubicBezTo>
                  <a:pt x="2048" y="413"/>
                  <a:pt x="2048" y="413"/>
                  <a:pt x="2048" y="413"/>
                </a:cubicBezTo>
                <a:cubicBezTo>
                  <a:pt x="2053" y="413"/>
                  <a:pt x="2058" y="411"/>
                  <a:pt x="2062" y="408"/>
                </a:cubicBezTo>
                <a:cubicBezTo>
                  <a:pt x="2063" y="407"/>
                  <a:pt x="2064" y="406"/>
                  <a:pt x="2064" y="406"/>
                </a:cubicBezTo>
                <a:cubicBezTo>
                  <a:pt x="2253" y="217"/>
                  <a:pt x="2253" y="217"/>
                  <a:pt x="2253" y="217"/>
                </a:cubicBezTo>
                <a:cubicBezTo>
                  <a:pt x="2259" y="211"/>
                  <a:pt x="2259" y="201"/>
                  <a:pt x="2253" y="195"/>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entury Gothic"/>
              <a:ea typeface="Century Gothic"/>
              <a:cs typeface="Century Gothic"/>
              <a:sym typeface="Century Gothic"/>
            </a:endParaRPr>
          </a:p>
        </p:txBody>
      </p:sp>
      <p:sp>
        <p:nvSpPr>
          <p:cNvPr id="130" name="Google Shape;130;p7"/>
          <p:cNvSpPr txBox="1"/>
          <p:nvPr>
            <p:ph type="ctrTitle"/>
          </p:nvPr>
        </p:nvSpPr>
        <p:spPr>
          <a:xfrm>
            <a:off x="224950" y="1936794"/>
            <a:ext cx="6660600" cy="1492200"/>
          </a:xfrm>
          <a:prstGeom prst="rect">
            <a:avLst/>
          </a:prstGeom>
          <a:noFill/>
          <a:ln>
            <a:noFill/>
          </a:ln>
        </p:spPr>
        <p:txBody>
          <a:bodyPr anchorCtr="0" anchor="b" bIns="45700" lIns="91425" spcFirstLastPara="1" rIns="91425" wrap="square" tIns="45700">
            <a:noAutofit/>
          </a:bodyPr>
          <a:lstStyle/>
          <a:p>
            <a:pPr indent="0" lvl="0" marL="0" rtl="0" algn="l">
              <a:lnSpc>
                <a:spcPct val="100000"/>
              </a:lnSpc>
              <a:spcBef>
                <a:spcPts val="0"/>
              </a:spcBef>
              <a:spcAft>
                <a:spcPts val="0"/>
              </a:spcAft>
              <a:buClr>
                <a:srgbClr val="FEFFFF"/>
              </a:buClr>
              <a:buSzPts val="3800"/>
              <a:buFont typeface="Century Gothic"/>
              <a:buNone/>
            </a:pPr>
            <a:r>
              <a:rPr b="1" lang="es-ES" sz="6000">
                <a:solidFill>
                  <a:schemeClr val="dk1"/>
                </a:solidFill>
              </a:rPr>
              <a:t>Pain</a:t>
            </a:r>
            <a:endParaRPr b="1" sz="6000">
              <a:solidFill>
                <a:schemeClr val="dk1"/>
              </a:solidFill>
            </a:endParaRPr>
          </a:p>
        </p:txBody>
      </p:sp>
      <p:sp>
        <p:nvSpPr>
          <p:cNvPr id="131" name="Google Shape;131;p7"/>
          <p:cNvSpPr txBox="1"/>
          <p:nvPr>
            <p:ph idx="1" type="subTitle"/>
          </p:nvPr>
        </p:nvSpPr>
        <p:spPr>
          <a:xfrm>
            <a:off x="0" y="3293525"/>
            <a:ext cx="8345700" cy="8583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800"/>
              <a:buNone/>
            </a:pPr>
            <a:r>
              <a:rPr b="1" lang="es-ES" sz="4000">
                <a:solidFill>
                  <a:schemeClr val="dk1"/>
                </a:solidFill>
              </a:rPr>
              <a:t>Video activities (also see handout,p.8)</a:t>
            </a:r>
            <a:endParaRPr b="1" sz="4000">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FFFFFF"/>
            </a:gs>
            <a:gs pos="100000">
              <a:srgbClr val="DDE6C3"/>
            </a:gs>
          </a:gsLst>
          <a:path path="circle">
            <a:fillToRect b="100%" r="100%"/>
          </a:path>
          <a:tileRect l="-100%" t="-100%"/>
        </a:gradFill>
      </p:bgPr>
    </p:bg>
    <p:spTree>
      <p:nvGrpSpPr>
        <p:cNvPr id="135" name="Shape 135"/>
        <p:cNvGrpSpPr/>
        <p:nvPr/>
      </p:nvGrpSpPr>
      <p:grpSpPr>
        <a:xfrm>
          <a:off x="0" y="0"/>
          <a:ext cx="0" cy="0"/>
          <a:chOff x="0" y="0"/>
          <a:chExt cx="0" cy="0"/>
        </a:xfrm>
      </p:grpSpPr>
      <p:sp>
        <p:nvSpPr>
          <p:cNvPr id="136" name="Google Shape;136;p2"/>
          <p:cNvSpPr/>
          <p:nvPr/>
        </p:nvSpPr>
        <p:spPr>
          <a:xfrm>
            <a:off x="-87800" y="-84650"/>
            <a:ext cx="9144000" cy="6858000"/>
          </a:xfrm>
          <a:prstGeom prst="rect">
            <a:avLst/>
          </a:prstGeom>
          <a:gradFill>
            <a:gsLst>
              <a:gs pos="0">
                <a:srgbClr val="FFFFFF"/>
              </a:gs>
              <a:gs pos="100000">
                <a:srgbClr val="DDE6C3"/>
              </a:gs>
            </a:gsLst>
            <a:path path="circle">
              <a:fillToRect b="100%" r="100%"/>
            </a:path>
            <a:tileRect l="-100%" t="-10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entury Gothic"/>
              <a:ea typeface="Century Gothic"/>
              <a:cs typeface="Century Gothic"/>
              <a:sym typeface="Century Gothic"/>
            </a:endParaRPr>
          </a:p>
        </p:txBody>
      </p:sp>
      <p:sp>
        <p:nvSpPr>
          <p:cNvPr id="137" name="Google Shape;137;p2"/>
          <p:cNvSpPr/>
          <p:nvPr/>
        </p:nvSpPr>
        <p:spPr>
          <a:xfrm>
            <a:off x="0" y="0"/>
            <a:ext cx="9144000" cy="16641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 name="Google Shape;138;p2"/>
          <p:cNvSpPr txBox="1"/>
          <p:nvPr>
            <p:ph type="title"/>
          </p:nvPr>
        </p:nvSpPr>
        <p:spPr>
          <a:xfrm>
            <a:off x="648275" y="383100"/>
            <a:ext cx="8495400" cy="1281000"/>
          </a:xfrm>
          <a:prstGeom prst="rect">
            <a:avLst/>
          </a:prstGeom>
          <a:noFill/>
          <a:ln>
            <a:noFill/>
          </a:ln>
        </p:spPr>
        <p:txBody>
          <a:bodyPr anchorCtr="0" anchor="t" bIns="45700" lIns="91425" spcFirstLastPara="1" rIns="91425" wrap="square" tIns="45700">
            <a:normAutofit fontScale="90000"/>
          </a:bodyPr>
          <a:lstStyle/>
          <a:p>
            <a:pPr indent="0" lvl="0" marL="0" rtl="0" algn="l">
              <a:lnSpc>
                <a:spcPct val="100000"/>
              </a:lnSpc>
              <a:spcBef>
                <a:spcPts val="0"/>
              </a:spcBef>
              <a:spcAft>
                <a:spcPts val="0"/>
              </a:spcAft>
              <a:buClr>
                <a:schemeClr val="lt1"/>
              </a:buClr>
              <a:buSzPct val="83333"/>
              <a:buFont typeface="Century Gothic"/>
              <a:buNone/>
            </a:pPr>
            <a:r>
              <a:rPr lang="es-ES">
                <a:solidFill>
                  <a:schemeClr val="dk1"/>
                </a:solidFill>
              </a:rPr>
              <a:t>Answer each other the following questions</a:t>
            </a:r>
            <a:endParaRPr>
              <a:solidFill>
                <a:schemeClr val="lt1"/>
              </a:solidFill>
            </a:endParaRPr>
          </a:p>
        </p:txBody>
      </p:sp>
      <p:sp>
        <p:nvSpPr>
          <p:cNvPr id="139" name="Google Shape;139;p2"/>
          <p:cNvSpPr/>
          <p:nvPr/>
        </p:nvSpPr>
        <p:spPr>
          <a:xfrm flipH="1" rot="10800000">
            <a:off x="-87808" y="116800"/>
            <a:ext cx="736071" cy="507300"/>
          </a:xfrm>
          <a:custGeom>
            <a:rect b="b" l="l" r="r" t="t"/>
            <a:pathLst>
              <a:path extrusionOk="0" h="10000" w="9248">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40" name="Google Shape;140;p2"/>
          <p:cNvGrpSpPr/>
          <p:nvPr/>
        </p:nvGrpSpPr>
        <p:grpSpPr>
          <a:xfrm>
            <a:off x="270975" y="1765579"/>
            <a:ext cx="8872684" cy="4737383"/>
            <a:chOff x="-517559" y="483348"/>
            <a:chExt cx="7999895" cy="1995444"/>
          </a:xfrm>
        </p:grpSpPr>
        <p:sp>
          <p:nvSpPr>
            <p:cNvPr id="141" name="Google Shape;141;p2"/>
            <p:cNvSpPr/>
            <p:nvPr/>
          </p:nvSpPr>
          <p:spPr>
            <a:xfrm>
              <a:off x="474387" y="483348"/>
              <a:ext cx="1314900" cy="852600"/>
            </a:xfrm>
            <a:prstGeom prst="rect">
              <a:avLst/>
            </a:prstGeom>
            <a:blipFill rotWithShape="1">
              <a:blip r:embed="rId3">
                <a:alphaModFix/>
              </a:blip>
              <a:stretch>
                <a:fillRect b="0" l="0" r="0" t="0"/>
              </a:stretch>
            </a:blip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 name="Google Shape;142;p2"/>
            <p:cNvSpPr/>
            <p:nvPr/>
          </p:nvSpPr>
          <p:spPr>
            <a:xfrm>
              <a:off x="217082" y="1758648"/>
              <a:ext cx="2168708" cy="7200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3" name="Google Shape;143;p2"/>
            <p:cNvSpPr txBox="1"/>
            <p:nvPr/>
          </p:nvSpPr>
          <p:spPr>
            <a:xfrm>
              <a:off x="-517559" y="1283892"/>
              <a:ext cx="2903400" cy="1194900"/>
            </a:xfrm>
            <a:prstGeom prst="rect">
              <a:avLst/>
            </a:prstGeom>
            <a:noFill/>
            <a:ln>
              <a:noFill/>
            </a:ln>
          </p:spPr>
          <p:txBody>
            <a:bodyPr anchorCtr="0" anchor="t" bIns="0" lIns="0" spcFirstLastPara="1" rIns="0" wrap="square" tIns="0">
              <a:noAutofit/>
            </a:bodyPr>
            <a:lstStyle/>
            <a:p>
              <a:pPr indent="0" lvl="0" marL="0" marR="0" rtl="0" algn="ctr">
                <a:lnSpc>
                  <a:spcPct val="90000"/>
                </a:lnSpc>
                <a:spcBef>
                  <a:spcPts val="0"/>
                </a:spcBef>
                <a:spcAft>
                  <a:spcPts val="0"/>
                </a:spcAft>
                <a:buClr>
                  <a:schemeClr val="dk1"/>
                </a:buClr>
                <a:buSzPts val="1200"/>
                <a:buFont typeface="Century Gothic"/>
                <a:buNone/>
              </a:pPr>
              <a:r>
                <a:rPr b="1" i="0" lang="es-ES" sz="2500" u="none" cap="none" strike="noStrike">
                  <a:solidFill>
                    <a:schemeClr val="dk1"/>
                  </a:solidFill>
                  <a:latin typeface="Century Gothic"/>
                  <a:ea typeface="Century Gothic"/>
                  <a:cs typeface="Century Gothic"/>
                  <a:sym typeface="Century Gothic"/>
                </a:rPr>
                <a:t>What do you think of when you hear the word pain? Do you think in anything in particular?</a:t>
              </a:r>
              <a:endParaRPr b="1" i="0" sz="2500" u="none" cap="none" strike="noStrike">
                <a:solidFill>
                  <a:srgbClr val="000000"/>
                </a:solidFill>
                <a:latin typeface="Arial"/>
                <a:ea typeface="Arial"/>
                <a:cs typeface="Arial"/>
                <a:sym typeface="Arial"/>
              </a:endParaRPr>
            </a:p>
          </p:txBody>
        </p:sp>
        <p:sp>
          <p:nvSpPr>
            <p:cNvPr id="144" name="Google Shape;144;p2"/>
            <p:cNvSpPr/>
            <p:nvPr/>
          </p:nvSpPr>
          <p:spPr>
            <a:xfrm>
              <a:off x="3114220" y="483348"/>
              <a:ext cx="1223400" cy="800400"/>
            </a:xfrm>
            <a:prstGeom prst="rect">
              <a:avLst/>
            </a:prstGeom>
            <a:blipFill rotWithShape="1">
              <a:blip r:embed="rId4">
                <a:alphaModFix/>
              </a:blip>
              <a:stretch>
                <a:fillRect b="0" l="0" r="0" t="0"/>
              </a:stretch>
            </a:blip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 name="Google Shape;145;p2"/>
            <p:cNvSpPr/>
            <p:nvPr/>
          </p:nvSpPr>
          <p:spPr>
            <a:xfrm>
              <a:off x="2765315" y="1758648"/>
              <a:ext cx="2168708" cy="7200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 name="Google Shape;146;p2"/>
            <p:cNvSpPr txBox="1"/>
            <p:nvPr/>
          </p:nvSpPr>
          <p:spPr>
            <a:xfrm>
              <a:off x="2385831" y="1283745"/>
              <a:ext cx="2548200" cy="1194900"/>
            </a:xfrm>
            <a:prstGeom prst="rect">
              <a:avLst/>
            </a:prstGeom>
            <a:noFill/>
            <a:ln>
              <a:noFill/>
            </a:ln>
          </p:spPr>
          <p:txBody>
            <a:bodyPr anchorCtr="0" anchor="t" bIns="0" lIns="0" spcFirstLastPara="1" rIns="0" wrap="square" tIns="0">
              <a:noAutofit/>
            </a:bodyPr>
            <a:lstStyle/>
            <a:p>
              <a:pPr indent="0" lvl="0" marL="0" marR="0" rtl="0" algn="ctr">
                <a:lnSpc>
                  <a:spcPct val="90000"/>
                </a:lnSpc>
                <a:spcBef>
                  <a:spcPts val="0"/>
                </a:spcBef>
                <a:spcAft>
                  <a:spcPts val="0"/>
                </a:spcAft>
                <a:buClr>
                  <a:schemeClr val="dk1"/>
                </a:buClr>
                <a:buSzPts val="1200"/>
                <a:buFont typeface="Century Gothic"/>
                <a:buNone/>
              </a:pPr>
              <a:r>
                <a:rPr b="1" i="0" lang="es-ES" sz="2400" u="none" cap="none" strike="noStrike">
                  <a:solidFill>
                    <a:schemeClr val="dk1"/>
                  </a:solidFill>
                  <a:latin typeface="Century Gothic"/>
                  <a:ea typeface="Century Gothic"/>
                  <a:cs typeface="Century Gothic"/>
                  <a:sym typeface="Century Gothic"/>
                </a:rPr>
                <a:t>Do you think dealing with pain is important or will be important in your professional life</a:t>
              </a:r>
              <a:r>
                <a:rPr b="1" i="0" lang="es-ES" sz="1900" u="none" cap="none" strike="noStrike">
                  <a:solidFill>
                    <a:schemeClr val="dk1"/>
                  </a:solidFill>
                  <a:latin typeface="Century Gothic"/>
                  <a:ea typeface="Century Gothic"/>
                  <a:cs typeface="Century Gothic"/>
                  <a:sym typeface="Century Gothic"/>
                </a:rPr>
                <a:t>?</a:t>
              </a:r>
              <a:endParaRPr b="1" i="0" sz="1900" u="none" cap="none" strike="noStrike">
                <a:solidFill>
                  <a:srgbClr val="000000"/>
                </a:solidFill>
                <a:latin typeface="Arial"/>
                <a:ea typeface="Arial"/>
                <a:cs typeface="Arial"/>
                <a:sym typeface="Arial"/>
              </a:endParaRPr>
            </a:p>
          </p:txBody>
        </p:sp>
        <p:sp>
          <p:nvSpPr>
            <p:cNvPr id="147" name="Google Shape;147;p2"/>
            <p:cNvSpPr/>
            <p:nvPr/>
          </p:nvSpPr>
          <p:spPr>
            <a:xfrm>
              <a:off x="5498079" y="483348"/>
              <a:ext cx="1387800" cy="800400"/>
            </a:xfrm>
            <a:prstGeom prst="rect">
              <a:avLst/>
            </a:prstGeom>
            <a:blipFill rotWithShape="1">
              <a:blip r:embed="rId5">
                <a:alphaModFix/>
              </a:blip>
              <a:stretch>
                <a:fillRect b="0" l="0" r="0" t="0"/>
              </a:stretch>
            </a:blip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8" name="Google Shape;148;p2"/>
            <p:cNvSpPr/>
            <p:nvPr/>
          </p:nvSpPr>
          <p:spPr>
            <a:xfrm>
              <a:off x="5313547" y="1758648"/>
              <a:ext cx="2168708" cy="7200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 name="Google Shape;149;p2"/>
            <p:cNvSpPr txBox="1"/>
            <p:nvPr/>
          </p:nvSpPr>
          <p:spPr>
            <a:xfrm>
              <a:off x="4934136" y="1283745"/>
              <a:ext cx="2548200" cy="1194900"/>
            </a:xfrm>
            <a:prstGeom prst="rect">
              <a:avLst/>
            </a:prstGeom>
            <a:noFill/>
            <a:ln>
              <a:noFill/>
            </a:ln>
          </p:spPr>
          <p:txBody>
            <a:bodyPr anchorCtr="0" anchor="t" bIns="0" lIns="0" spcFirstLastPara="1" rIns="0" wrap="square" tIns="0">
              <a:noAutofit/>
            </a:bodyPr>
            <a:lstStyle/>
            <a:p>
              <a:pPr indent="0" lvl="0" marL="0" marR="0" rtl="0" algn="ctr">
                <a:lnSpc>
                  <a:spcPct val="90000"/>
                </a:lnSpc>
                <a:spcBef>
                  <a:spcPts val="0"/>
                </a:spcBef>
                <a:spcAft>
                  <a:spcPts val="0"/>
                </a:spcAft>
                <a:buClr>
                  <a:schemeClr val="dk1"/>
                </a:buClr>
                <a:buSzPts val="1200"/>
                <a:buFont typeface="Century Gothic"/>
                <a:buNone/>
              </a:pPr>
              <a:r>
                <a:rPr b="1" i="0" lang="es-ES" sz="2500" u="none" cap="none" strike="noStrike">
                  <a:solidFill>
                    <a:schemeClr val="dk1"/>
                  </a:solidFill>
                  <a:latin typeface="Century Gothic"/>
                  <a:ea typeface="Century Gothic"/>
                  <a:cs typeface="Century Gothic"/>
                  <a:sym typeface="Century Gothic"/>
                </a:rPr>
                <a:t>What do people in your profession do to help relieve pain?</a:t>
              </a:r>
              <a:endParaRPr b="1" i="0" sz="2500" u="none" cap="none" strike="noStrike">
                <a:solidFill>
                  <a:srgbClr val="000000"/>
                </a:solidFill>
                <a:latin typeface="Arial"/>
                <a:ea typeface="Arial"/>
                <a:cs typeface="Arial"/>
                <a:sym typeface="Arial"/>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FFFFFF"/>
            </a:gs>
            <a:gs pos="100000">
              <a:srgbClr val="DDE6C3"/>
            </a:gs>
          </a:gsLst>
          <a:path path="circle">
            <a:fillToRect b="100%" r="100%"/>
          </a:path>
          <a:tileRect l="-100%" t="-100%"/>
        </a:gradFill>
      </p:bgPr>
    </p:bg>
    <p:spTree>
      <p:nvGrpSpPr>
        <p:cNvPr id="153" name="Shape 153"/>
        <p:cNvGrpSpPr/>
        <p:nvPr/>
      </p:nvGrpSpPr>
      <p:grpSpPr>
        <a:xfrm>
          <a:off x="0" y="0"/>
          <a:ext cx="0" cy="0"/>
          <a:chOff x="0" y="0"/>
          <a:chExt cx="0" cy="0"/>
        </a:xfrm>
      </p:grpSpPr>
      <p:sp>
        <p:nvSpPr>
          <p:cNvPr id="154" name="Google Shape;154;p3"/>
          <p:cNvSpPr txBox="1"/>
          <p:nvPr>
            <p:ph type="title"/>
          </p:nvPr>
        </p:nvSpPr>
        <p:spPr>
          <a:xfrm>
            <a:off x="665375" y="1770674"/>
            <a:ext cx="2120100" cy="43596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lt1"/>
              </a:buClr>
              <a:buSzPts val="2800"/>
              <a:buFont typeface="Century Gothic"/>
              <a:buNone/>
            </a:pPr>
            <a:r>
              <a:rPr b="1" lang="es-ES" sz="3900">
                <a:solidFill>
                  <a:schemeClr val="dk1"/>
                </a:solidFill>
              </a:rPr>
              <a:t>Before watching the video</a:t>
            </a:r>
            <a:endParaRPr b="1" sz="3900">
              <a:solidFill>
                <a:schemeClr val="dk1"/>
              </a:solidFill>
            </a:endParaRPr>
          </a:p>
        </p:txBody>
      </p:sp>
      <p:sp>
        <p:nvSpPr>
          <p:cNvPr id="155" name="Google Shape;155;p3"/>
          <p:cNvSpPr/>
          <p:nvPr/>
        </p:nvSpPr>
        <p:spPr>
          <a:xfrm flipH="1" rot="10800000">
            <a:off x="-124" y="3179906"/>
            <a:ext cx="665500" cy="514069"/>
          </a:xfrm>
          <a:custGeom>
            <a:rect b="b" l="l" r="r" t="t"/>
            <a:pathLst>
              <a:path extrusionOk="0" h="10168" w="6883">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6" name="Google Shape;156;p3"/>
          <p:cNvSpPr/>
          <p:nvPr/>
        </p:nvSpPr>
        <p:spPr>
          <a:xfrm>
            <a:off x="3306975" y="0"/>
            <a:ext cx="5837100" cy="6858000"/>
          </a:xfrm>
          <a:prstGeom prst="rect">
            <a:avLst/>
          </a:prstGeom>
          <a:gradFill>
            <a:gsLst>
              <a:gs pos="0">
                <a:srgbClr val="FFFFFF"/>
              </a:gs>
              <a:gs pos="100000">
                <a:srgbClr val="DDE6C3"/>
              </a:gs>
            </a:gsLst>
            <a:path path="circle">
              <a:fillToRect b="100%" r="100%"/>
            </a:path>
            <a:tileRect l="-100%" t="-10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entury Gothic"/>
              <a:ea typeface="Century Gothic"/>
              <a:cs typeface="Century Gothic"/>
              <a:sym typeface="Century Gothic"/>
            </a:endParaRPr>
          </a:p>
        </p:txBody>
      </p:sp>
      <p:grpSp>
        <p:nvGrpSpPr>
          <p:cNvPr id="157" name="Google Shape;157;p3"/>
          <p:cNvGrpSpPr/>
          <p:nvPr/>
        </p:nvGrpSpPr>
        <p:grpSpPr>
          <a:xfrm>
            <a:off x="3534858" y="677060"/>
            <a:ext cx="5124159" cy="5193759"/>
            <a:chOff x="0" y="35509"/>
            <a:chExt cx="5124159" cy="5193759"/>
          </a:xfrm>
        </p:grpSpPr>
        <p:sp>
          <p:nvSpPr>
            <p:cNvPr id="158" name="Google Shape;158;p3"/>
            <p:cNvSpPr/>
            <p:nvPr/>
          </p:nvSpPr>
          <p:spPr>
            <a:xfrm>
              <a:off x="0" y="35509"/>
              <a:ext cx="5124159" cy="1231479"/>
            </a:xfrm>
            <a:prstGeom prst="roundRect">
              <a:avLst>
                <a:gd fmla="val 16667" name="adj"/>
              </a:avLst>
            </a:prstGeom>
            <a:gradFill>
              <a:gsLst>
                <a:gs pos="0">
                  <a:srgbClr val="DF8A47"/>
                </a:gs>
                <a:gs pos="100000">
                  <a:srgbClr val="CC7213"/>
                </a:gs>
              </a:gsLst>
              <a:lin ang="5400000" scaled="0"/>
            </a:gradFill>
            <a:ln>
              <a:noFill/>
            </a:ln>
            <a:effectLst>
              <a:outerShdw blurRad="38100" rotWithShape="0" dir="5400000" dist="25400">
                <a:srgbClr val="000000">
                  <a:alpha val="2352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9" name="Google Shape;159;p3"/>
            <p:cNvSpPr txBox="1"/>
            <p:nvPr/>
          </p:nvSpPr>
          <p:spPr>
            <a:xfrm>
              <a:off x="60116" y="95625"/>
              <a:ext cx="5003927" cy="1111247"/>
            </a:xfrm>
            <a:prstGeom prst="rect">
              <a:avLst/>
            </a:prstGeom>
            <a:solidFill>
              <a:schemeClr val="lt1"/>
            </a:solidFill>
            <a:ln>
              <a:noFill/>
            </a:ln>
          </p:spPr>
          <p:txBody>
            <a:bodyPr anchorCtr="0" anchor="ctr" bIns="118100" lIns="118100" spcFirstLastPara="1" rIns="118100" wrap="square" tIns="118100">
              <a:noAutofit/>
            </a:bodyPr>
            <a:lstStyle/>
            <a:p>
              <a:pPr indent="0" lvl="0" marL="0" marR="0" rtl="0" algn="l">
                <a:lnSpc>
                  <a:spcPct val="90000"/>
                </a:lnSpc>
                <a:spcBef>
                  <a:spcPts val="0"/>
                </a:spcBef>
                <a:spcAft>
                  <a:spcPts val="0"/>
                </a:spcAft>
                <a:buClr>
                  <a:schemeClr val="lt1"/>
                </a:buClr>
                <a:buSzPts val="3100"/>
                <a:buFont typeface="Century Gothic"/>
                <a:buNone/>
              </a:pPr>
              <a:r>
                <a:rPr b="1" i="0" lang="es-ES" sz="3100" u="none" cap="none" strike="noStrike">
                  <a:solidFill>
                    <a:schemeClr val="dk1"/>
                  </a:solidFill>
                  <a:latin typeface="Century Gothic"/>
                  <a:ea typeface="Century Gothic"/>
                  <a:cs typeface="Century Gothic"/>
                  <a:sym typeface="Century Gothic"/>
                </a:rPr>
                <a:t>Focus on:</a:t>
              </a:r>
              <a:endParaRPr b="1" i="0" sz="3100" u="none" cap="none" strike="noStrike">
                <a:solidFill>
                  <a:schemeClr val="dk1"/>
                </a:solidFill>
                <a:latin typeface="Century Gothic"/>
                <a:ea typeface="Century Gothic"/>
                <a:cs typeface="Century Gothic"/>
                <a:sym typeface="Century Gothic"/>
              </a:endParaRPr>
            </a:p>
          </p:txBody>
        </p:sp>
        <p:sp>
          <p:nvSpPr>
            <p:cNvPr id="160" name="Google Shape;160;p3"/>
            <p:cNvSpPr/>
            <p:nvPr/>
          </p:nvSpPr>
          <p:spPr>
            <a:xfrm>
              <a:off x="0" y="1356269"/>
              <a:ext cx="5124159" cy="1231479"/>
            </a:xfrm>
            <a:prstGeom prst="roundRect">
              <a:avLst>
                <a:gd fmla="val 16667" name="adj"/>
              </a:avLst>
            </a:prstGeom>
            <a:gradFill>
              <a:gsLst>
                <a:gs pos="0">
                  <a:srgbClr val="CC8E4E"/>
                </a:gs>
                <a:gs pos="100000">
                  <a:srgbClr val="B97726"/>
                </a:gs>
              </a:gsLst>
              <a:lin ang="5400000" scaled="0"/>
            </a:gradFill>
            <a:ln>
              <a:noFill/>
            </a:ln>
            <a:effectLst>
              <a:outerShdw blurRad="38100" rotWithShape="0" dir="5400000" dist="25400">
                <a:srgbClr val="000000">
                  <a:alpha val="2352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1" name="Google Shape;161;p3"/>
            <p:cNvSpPr txBox="1"/>
            <p:nvPr/>
          </p:nvSpPr>
          <p:spPr>
            <a:xfrm>
              <a:off x="60116" y="1416385"/>
              <a:ext cx="5003927" cy="1111247"/>
            </a:xfrm>
            <a:prstGeom prst="rect">
              <a:avLst/>
            </a:prstGeom>
            <a:solidFill>
              <a:schemeClr val="lt1"/>
            </a:solidFill>
            <a:ln>
              <a:noFill/>
            </a:ln>
          </p:spPr>
          <p:txBody>
            <a:bodyPr anchorCtr="0" anchor="ctr" bIns="118100" lIns="118100" spcFirstLastPara="1" rIns="118100" wrap="square" tIns="118100">
              <a:noAutofit/>
            </a:bodyPr>
            <a:lstStyle/>
            <a:p>
              <a:pPr indent="0" lvl="0" marL="0" marR="0" rtl="0" algn="l">
                <a:lnSpc>
                  <a:spcPct val="90000"/>
                </a:lnSpc>
                <a:spcBef>
                  <a:spcPts val="0"/>
                </a:spcBef>
                <a:spcAft>
                  <a:spcPts val="0"/>
                </a:spcAft>
                <a:buClr>
                  <a:schemeClr val="lt1"/>
                </a:buClr>
                <a:buSzPts val="3100"/>
                <a:buFont typeface="Century Gothic"/>
                <a:buNone/>
              </a:pPr>
              <a:r>
                <a:rPr b="1" i="0" lang="es-ES" sz="3100" u="none" cap="none" strike="noStrike">
                  <a:solidFill>
                    <a:schemeClr val="dk1"/>
                  </a:solidFill>
                  <a:latin typeface="Century Gothic"/>
                  <a:ea typeface="Century Gothic"/>
                  <a:cs typeface="Century Gothic"/>
                  <a:sym typeface="Century Gothic"/>
                </a:rPr>
                <a:t>Identifying the two types of pain</a:t>
              </a:r>
              <a:endParaRPr b="1" i="0" sz="3100" u="none" cap="none" strike="noStrike">
                <a:solidFill>
                  <a:schemeClr val="dk1"/>
                </a:solidFill>
                <a:latin typeface="Century Gothic"/>
                <a:ea typeface="Century Gothic"/>
                <a:cs typeface="Century Gothic"/>
                <a:sym typeface="Century Gothic"/>
              </a:endParaRPr>
            </a:p>
          </p:txBody>
        </p:sp>
        <p:sp>
          <p:nvSpPr>
            <p:cNvPr id="162" name="Google Shape;162;p3"/>
            <p:cNvSpPr/>
            <p:nvPr/>
          </p:nvSpPr>
          <p:spPr>
            <a:xfrm>
              <a:off x="0" y="2677029"/>
              <a:ext cx="5124159" cy="1231479"/>
            </a:xfrm>
            <a:prstGeom prst="roundRect">
              <a:avLst>
                <a:gd fmla="val 16667" name="adj"/>
              </a:avLst>
            </a:prstGeom>
            <a:gradFill>
              <a:gsLst>
                <a:gs pos="0">
                  <a:srgbClr val="B98F58"/>
                </a:gs>
                <a:gs pos="100000">
                  <a:srgbClr val="A57938"/>
                </a:gs>
              </a:gsLst>
              <a:lin ang="5400000" scaled="0"/>
            </a:gradFill>
            <a:ln>
              <a:noFill/>
            </a:ln>
            <a:effectLst>
              <a:outerShdw blurRad="38100" rotWithShape="0" dir="5400000" dist="25400">
                <a:srgbClr val="000000">
                  <a:alpha val="2352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3" name="Google Shape;163;p3"/>
            <p:cNvSpPr txBox="1"/>
            <p:nvPr/>
          </p:nvSpPr>
          <p:spPr>
            <a:xfrm>
              <a:off x="60116" y="2737145"/>
              <a:ext cx="5003927" cy="1111247"/>
            </a:xfrm>
            <a:prstGeom prst="rect">
              <a:avLst/>
            </a:prstGeom>
            <a:solidFill>
              <a:schemeClr val="lt1"/>
            </a:solidFill>
            <a:ln>
              <a:noFill/>
            </a:ln>
          </p:spPr>
          <p:txBody>
            <a:bodyPr anchorCtr="0" anchor="ctr" bIns="118100" lIns="118100" spcFirstLastPara="1" rIns="118100" wrap="square" tIns="118100">
              <a:noAutofit/>
            </a:bodyPr>
            <a:lstStyle/>
            <a:p>
              <a:pPr indent="0" lvl="0" marL="0" marR="0" rtl="0" algn="l">
                <a:lnSpc>
                  <a:spcPct val="90000"/>
                </a:lnSpc>
                <a:spcBef>
                  <a:spcPts val="0"/>
                </a:spcBef>
                <a:spcAft>
                  <a:spcPts val="0"/>
                </a:spcAft>
                <a:buClr>
                  <a:schemeClr val="lt1"/>
                </a:buClr>
                <a:buSzPts val="3100"/>
                <a:buFont typeface="Century Gothic"/>
                <a:buNone/>
              </a:pPr>
              <a:r>
                <a:rPr b="1" i="0" lang="es-ES" sz="3100" u="none" cap="none" strike="noStrike">
                  <a:solidFill>
                    <a:schemeClr val="dk1"/>
                  </a:solidFill>
                  <a:latin typeface="Century Gothic"/>
                  <a:ea typeface="Century Gothic"/>
                  <a:cs typeface="Century Gothic"/>
                  <a:sym typeface="Century Gothic"/>
                </a:rPr>
                <a:t>Their main characteristics</a:t>
              </a:r>
              <a:endParaRPr b="1" i="0" sz="3100" u="none" cap="none" strike="noStrike">
                <a:solidFill>
                  <a:schemeClr val="dk1"/>
                </a:solidFill>
                <a:latin typeface="Century Gothic"/>
                <a:ea typeface="Century Gothic"/>
                <a:cs typeface="Century Gothic"/>
                <a:sym typeface="Century Gothic"/>
              </a:endParaRPr>
            </a:p>
          </p:txBody>
        </p:sp>
        <p:sp>
          <p:nvSpPr>
            <p:cNvPr id="164" name="Google Shape;164;p3"/>
            <p:cNvSpPr/>
            <p:nvPr/>
          </p:nvSpPr>
          <p:spPr>
            <a:xfrm>
              <a:off x="0" y="3997789"/>
              <a:ext cx="5124159" cy="1231479"/>
            </a:xfrm>
            <a:prstGeom prst="roundRect">
              <a:avLst>
                <a:gd fmla="val 16667" name="adj"/>
              </a:avLst>
            </a:prstGeom>
            <a:gradFill>
              <a:gsLst>
                <a:gs pos="0">
                  <a:srgbClr val="A68D65"/>
                </a:gs>
                <a:gs pos="100000">
                  <a:srgbClr val="927749"/>
                </a:gs>
              </a:gsLst>
              <a:lin ang="5400000" scaled="0"/>
            </a:gradFill>
            <a:ln>
              <a:noFill/>
            </a:ln>
            <a:effectLst>
              <a:outerShdw blurRad="38100" rotWithShape="0" dir="5400000" dist="25400">
                <a:srgbClr val="000000">
                  <a:alpha val="2352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5" name="Google Shape;165;p3"/>
            <p:cNvSpPr txBox="1"/>
            <p:nvPr/>
          </p:nvSpPr>
          <p:spPr>
            <a:xfrm>
              <a:off x="60116" y="4057905"/>
              <a:ext cx="5003927" cy="1111247"/>
            </a:xfrm>
            <a:prstGeom prst="rect">
              <a:avLst/>
            </a:prstGeom>
            <a:solidFill>
              <a:schemeClr val="lt1"/>
            </a:solidFill>
            <a:ln>
              <a:noFill/>
            </a:ln>
          </p:spPr>
          <p:txBody>
            <a:bodyPr anchorCtr="0" anchor="ctr" bIns="118100" lIns="118100" spcFirstLastPara="1" rIns="118100" wrap="square" tIns="118100">
              <a:noAutofit/>
            </a:bodyPr>
            <a:lstStyle/>
            <a:p>
              <a:pPr indent="0" lvl="0" marL="0" marR="0" rtl="0" algn="l">
                <a:lnSpc>
                  <a:spcPct val="90000"/>
                </a:lnSpc>
                <a:spcBef>
                  <a:spcPts val="0"/>
                </a:spcBef>
                <a:spcAft>
                  <a:spcPts val="0"/>
                </a:spcAft>
                <a:buClr>
                  <a:schemeClr val="lt1"/>
                </a:buClr>
                <a:buSzPts val="3100"/>
                <a:buFont typeface="Century Gothic"/>
                <a:buNone/>
              </a:pPr>
              <a:r>
                <a:rPr b="1" i="0" lang="es-ES" sz="3100" u="none" cap="none" strike="noStrike">
                  <a:solidFill>
                    <a:schemeClr val="dk1"/>
                  </a:solidFill>
                  <a:latin typeface="Century Gothic"/>
                  <a:ea typeface="Century Gothic"/>
                  <a:cs typeface="Century Gothic"/>
                  <a:sym typeface="Century Gothic"/>
                </a:rPr>
                <a:t>The 5 areas to look at when pain doesn`t stop</a:t>
              </a:r>
              <a:endParaRPr b="1" i="0" sz="3100" u="none" cap="none" strike="noStrike">
                <a:solidFill>
                  <a:schemeClr val="dk1"/>
                </a:solidFill>
                <a:latin typeface="Century Gothic"/>
                <a:ea typeface="Century Gothic"/>
                <a:cs typeface="Century Gothic"/>
                <a:sym typeface="Century Gothic"/>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8"/>
          <p:cNvSpPr/>
          <p:nvPr/>
        </p:nvSpPr>
        <p:spPr>
          <a:xfrm>
            <a:off x="95885" y="-1"/>
            <a:ext cx="9155430" cy="6858001"/>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entury Gothic"/>
              <a:ea typeface="Century Gothic"/>
              <a:cs typeface="Century Gothic"/>
              <a:sym typeface="Century Gothic"/>
            </a:endParaRPr>
          </a:p>
        </p:txBody>
      </p:sp>
      <p:sp>
        <p:nvSpPr>
          <p:cNvPr id="171" name="Google Shape;171;p8"/>
          <p:cNvSpPr/>
          <p:nvPr/>
        </p:nvSpPr>
        <p:spPr>
          <a:xfrm>
            <a:off x="0" y="419541"/>
            <a:ext cx="6782018" cy="1035152"/>
          </a:xfrm>
          <a:custGeom>
            <a:rect b="b" l="l" r="r" t="t"/>
            <a:pathLst>
              <a:path extrusionOk="0" h="163" w="1902">
                <a:moveTo>
                  <a:pt x="1900" y="77"/>
                </a:moveTo>
                <a:cubicBezTo>
                  <a:pt x="1826" y="3"/>
                  <a:pt x="1826" y="3"/>
                  <a:pt x="1826" y="3"/>
                </a:cubicBezTo>
                <a:cubicBezTo>
                  <a:pt x="1825" y="2"/>
                  <a:pt x="1825" y="2"/>
                  <a:pt x="1825" y="2"/>
                </a:cubicBezTo>
                <a:cubicBezTo>
                  <a:pt x="1823" y="1"/>
                  <a:pt x="1821" y="0"/>
                  <a:pt x="1819" y="0"/>
                </a:cubicBezTo>
                <a:cubicBezTo>
                  <a:pt x="1363" y="0"/>
                  <a:pt x="1363" y="0"/>
                  <a:pt x="1363" y="0"/>
                </a:cubicBezTo>
                <a:cubicBezTo>
                  <a:pt x="1348" y="0"/>
                  <a:pt x="1348" y="0"/>
                  <a:pt x="1348" y="0"/>
                </a:cubicBezTo>
                <a:cubicBezTo>
                  <a:pt x="1225" y="0"/>
                  <a:pt x="1225" y="0"/>
                  <a:pt x="1225" y="0"/>
                </a:cubicBezTo>
                <a:cubicBezTo>
                  <a:pt x="1033" y="0"/>
                  <a:pt x="1033" y="0"/>
                  <a:pt x="1033" y="0"/>
                </a:cubicBezTo>
                <a:cubicBezTo>
                  <a:pt x="892" y="0"/>
                  <a:pt x="892" y="0"/>
                  <a:pt x="892" y="0"/>
                </a:cubicBezTo>
                <a:cubicBezTo>
                  <a:pt x="786" y="0"/>
                  <a:pt x="786" y="0"/>
                  <a:pt x="786" y="0"/>
                </a:cubicBezTo>
                <a:cubicBezTo>
                  <a:pt x="577" y="0"/>
                  <a:pt x="577" y="0"/>
                  <a:pt x="577" y="0"/>
                </a:cubicBezTo>
                <a:cubicBezTo>
                  <a:pt x="562" y="0"/>
                  <a:pt x="562" y="0"/>
                  <a:pt x="562" y="0"/>
                </a:cubicBezTo>
                <a:cubicBezTo>
                  <a:pt x="439" y="0"/>
                  <a:pt x="439" y="0"/>
                  <a:pt x="439" y="0"/>
                </a:cubicBezTo>
                <a:cubicBezTo>
                  <a:pt x="106" y="0"/>
                  <a:pt x="106" y="0"/>
                  <a:pt x="106" y="0"/>
                </a:cubicBezTo>
                <a:cubicBezTo>
                  <a:pt x="0" y="0"/>
                  <a:pt x="0" y="0"/>
                  <a:pt x="0" y="0"/>
                </a:cubicBezTo>
                <a:cubicBezTo>
                  <a:pt x="0" y="163"/>
                  <a:pt x="0" y="163"/>
                  <a:pt x="0" y="163"/>
                </a:cubicBezTo>
                <a:cubicBezTo>
                  <a:pt x="106" y="163"/>
                  <a:pt x="106" y="163"/>
                  <a:pt x="106" y="163"/>
                </a:cubicBezTo>
                <a:cubicBezTo>
                  <a:pt x="439" y="163"/>
                  <a:pt x="439" y="163"/>
                  <a:pt x="439" y="163"/>
                </a:cubicBezTo>
                <a:cubicBezTo>
                  <a:pt x="562" y="163"/>
                  <a:pt x="562" y="163"/>
                  <a:pt x="562" y="163"/>
                </a:cubicBezTo>
                <a:cubicBezTo>
                  <a:pt x="577" y="163"/>
                  <a:pt x="577" y="163"/>
                  <a:pt x="577" y="163"/>
                </a:cubicBezTo>
                <a:cubicBezTo>
                  <a:pt x="786" y="163"/>
                  <a:pt x="786" y="163"/>
                  <a:pt x="786" y="163"/>
                </a:cubicBezTo>
                <a:cubicBezTo>
                  <a:pt x="892" y="163"/>
                  <a:pt x="892" y="163"/>
                  <a:pt x="892" y="163"/>
                </a:cubicBezTo>
                <a:cubicBezTo>
                  <a:pt x="1033" y="163"/>
                  <a:pt x="1033" y="163"/>
                  <a:pt x="1033" y="163"/>
                </a:cubicBezTo>
                <a:cubicBezTo>
                  <a:pt x="1225" y="163"/>
                  <a:pt x="1225" y="163"/>
                  <a:pt x="1225" y="163"/>
                </a:cubicBezTo>
                <a:cubicBezTo>
                  <a:pt x="1348" y="163"/>
                  <a:pt x="1348" y="163"/>
                  <a:pt x="1348" y="163"/>
                </a:cubicBezTo>
                <a:cubicBezTo>
                  <a:pt x="1363" y="163"/>
                  <a:pt x="1363" y="163"/>
                  <a:pt x="1363" y="163"/>
                </a:cubicBezTo>
                <a:cubicBezTo>
                  <a:pt x="1819" y="163"/>
                  <a:pt x="1819" y="163"/>
                  <a:pt x="1819" y="163"/>
                </a:cubicBezTo>
                <a:cubicBezTo>
                  <a:pt x="1821" y="163"/>
                  <a:pt x="1823" y="162"/>
                  <a:pt x="1825" y="161"/>
                </a:cubicBezTo>
                <a:cubicBezTo>
                  <a:pt x="1825" y="160"/>
                  <a:pt x="1825" y="160"/>
                  <a:pt x="1826" y="160"/>
                </a:cubicBezTo>
                <a:cubicBezTo>
                  <a:pt x="1900" y="86"/>
                  <a:pt x="1900" y="86"/>
                  <a:pt x="1900" y="86"/>
                </a:cubicBezTo>
                <a:cubicBezTo>
                  <a:pt x="1902" y="83"/>
                  <a:pt x="1902" y="79"/>
                  <a:pt x="1900" y="77"/>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entury Gothic"/>
              <a:ea typeface="Century Gothic"/>
              <a:cs typeface="Century Gothic"/>
              <a:sym typeface="Century Gothic"/>
            </a:endParaRPr>
          </a:p>
        </p:txBody>
      </p:sp>
      <p:sp>
        <p:nvSpPr>
          <p:cNvPr id="172" name="Google Shape;172;p8"/>
          <p:cNvSpPr txBox="1"/>
          <p:nvPr>
            <p:ph type="title"/>
          </p:nvPr>
        </p:nvSpPr>
        <p:spPr>
          <a:xfrm>
            <a:off x="406400" y="613229"/>
            <a:ext cx="5359399" cy="778933"/>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rgbClr val="FEFFFF"/>
              </a:buClr>
              <a:buSzPts val="2800"/>
              <a:buFont typeface="Century Gothic"/>
              <a:buNone/>
            </a:pPr>
            <a:r>
              <a:rPr b="1" lang="es-ES" sz="4100">
                <a:solidFill>
                  <a:schemeClr val="dk1"/>
                </a:solidFill>
              </a:rPr>
              <a:t>Definition of pain</a:t>
            </a:r>
            <a:endParaRPr b="1" sz="4100">
              <a:solidFill>
                <a:schemeClr val="dk1"/>
              </a:solidFill>
            </a:endParaRPr>
          </a:p>
        </p:txBody>
      </p:sp>
      <p:sp>
        <p:nvSpPr>
          <p:cNvPr id="173" name="Google Shape;173;p8"/>
          <p:cNvSpPr txBox="1"/>
          <p:nvPr>
            <p:ph idx="1" type="body"/>
          </p:nvPr>
        </p:nvSpPr>
        <p:spPr>
          <a:xfrm>
            <a:off x="5895576" y="1386295"/>
            <a:ext cx="3085137" cy="4877189"/>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SzPts val="1800"/>
              <a:buChar char="?"/>
            </a:pPr>
            <a:r>
              <a:rPr b="1" lang="es-ES" sz="3000"/>
              <a:t>The speaker mentioned two types of pain:</a:t>
            </a:r>
            <a:endParaRPr b="1" sz="3000"/>
          </a:p>
          <a:p>
            <a:pPr indent="-342900" lvl="0" marL="342900" rtl="0" algn="l">
              <a:lnSpc>
                <a:spcPct val="100000"/>
              </a:lnSpc>
              <a:spcBef>
                <a:spcPts val="1000"/>
              </a:spcBef>
              <a:spcAft>
                <a:spcPts val="0"/>
              </a:spcAft>
              <a:buSzPts val="1800"/>
              <a:buChar char="?"/>
            </a:pPr>
            <a:r>
              <a:rPr b="1" lang="es-ES" sz="3000"/>
              <a:t>1) </a:t>
            </a:r>
            <a:r>
              <a:rPr b="1" lang="es-ES" sz="3000">
                <a:solidFill>
                  <a:srgbClr val="0000FF"/>
                </a:solidFill>
              </a:rPr>
              <a:t>Acute Pain</a:t>
            </a:r>
            <a:endParaRPr b="1" sz="3000">
              <a:solidFill>
                <a:srgbClr val="0000FF"/>
              </a:solidFill>
            </a:endParaRPr>
          </a:p>
          <a:p>
            <a:pPr indent="0" lvl="0" marL="342900" rtl="0" algn="l">
              <a:lnSpc>
                <a:spcPct val="100000"/>
              </a:lnSpc>
              <a:spcBef>
                <a:spcPts val="1000"/>
              </a:spcBef>
              <a:spcAft>
                <a:spcPts val="0"/>
              </a:spcAft>
              <a:buSzPts val="1800"/>
              <a:buNone/>
            </a:pPr>
            <a:r>
              <a:t/>
            </a:r>
            <a:endParaRPr b="1" sz="3000">
              <a:solidFill>
                <a:srgbClr val="0000FF"/>
              </a:solidFill>
            </a:endParaRPr>
          </a:p>
          <a:p>
            <a:pPr indent="-342900" lvl="0" marL="342900" rtl="0" algn="l">
              <a:lnSpc>
                <a:spcPct val="100000"/>
              </a:lnSpc>
              <a:spcBef>
                <a:spcPts val="1000"/>
              </a:spcBef>
              <a:spcAft>
                <a:spcPts val="0"/>
              </a:spcAft>
              <a:buSzPts val="1800"/>
              <a:buChar char="?"/>
            </a:pPr>
            <a:r>
              <a:rPr b="1" lang="es-ES" sz="3000"/>
              <a:t>2) </a:t>
            </a:r>
            <a:r>
              <a:rPr b="1" lang="es-ES" sz="3000">
                <a:solidFill>
                  <a:srgbClr val="0000FF"/>
                </a:solidFill>
              </a:rPr>
              <a:t>Persistent or Chronic Pain</a:t>
            </a:r>
            <a:endParaRPr b="1" sz="3000">
              <a:solidFill>
                <a:srgbClr val="0000FF"/>
              </a:solidFill>
            </a:endParaRPr>
          </a:p>
          <a:p>
            <a:pPr indent="-228600" lvl="0" marL="342900" rtl="0" algn="l">
              <a:lnSpc>
                <a:spcPct val="100000"/>
              </a:lnSpc>
              <a:spcBef>
                <a:spcPts val="1000"/>
              </a:spcBef>
              <a:spcAft>
                <a:spcPts val="0"/>
              </a:spcAft>
              <a:buSzPts val="1800"/>
              <a:buNone/>
            </a:pPr>
            <a:r>
              <a:t/>
            </a:r>
            <a:endParaRPr b="1" sz="3000">
              <a:solidFill>
                <a:srgbClr val="0000FF"/>
              </a:solidFill>
            </a:endParaRPr>
          </a:p>
        </p:txBody>
      </p:sp>
      <p:sp>
        <p:nvSpPr>
          <p:cNvPr id="174" name="Google Shape;174;p8"/>
          <p:cNvSpPr/>
          <p:nvPr/>
        </p:nvSpPr>
        <p:spPr>
          <a:xfrm>
            <a:off x="0" y="1553938"/>
            <a:ext cx="5686545" cy="2400657"/>
          </a:xfrm>
          <a:prstGeom prst="rect">
            <a:avLst/>
          </a:prstGeom>
          <a:solidFill>
            <a:srgbClr val="FFD966"/>
          </a:solid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None/>
            </a:pPr>
            <a:r>
              <a:rPr b="1" i="0" lang="es-ES" sz="2800" u="none" cap="none" strike="noStrike">
                <a:solidFill>
                  <a:schemeClr val="dk1"/>
                </a:solidFill>
                <a:latin typeface="Arial"/>
                <a:ea typeface="Arial"/>
                <a:cs typeface="Arial"/>
                <a:sym typeface="Arial"/>
              </a:rPr>
              <a:t>Pain you have for a few weeks or months: tissue damage. Generally, you’re encouraged to stay active and go back to do your normal things..</a:t>
            </a:r>
            <a:r>
              <a:rPr b="1" i="0" lang="es-ES" sz="3000" u="none" cap="none" strike="noStrike">
                <a:solidFill>
                  <a:schemeClr val="dk1"/>
                </a:solidFill>
                <a:latin typeface="Arial"/>
                <a:ea typeface="Arial"/>
                <a:cs typeface="Arial"/>
                <a:sym typeface="Arial"/>
              </a:rPr>
              <a:t>..</a:t>
            </a:r>
            <a:endParaRPr>
              <a:solidFill>
                <a:schemeClr val="dk1"/>
              </a:solidFill>
            </a:endParaRPr>
          </a:p>
        </p:txBody>
      </p:sp>
      <p:sp>
        <p:nvSpPr>
          <p:cNvPr id="175" name="Google Shape;175;p8"/>
          <p:cNvSpPr/>
          <p:nvPr/>
        </p:nvSpPr>
        <p:spPr>
          <a:xfrm>
            <a:off x="5736" y="3928969"/>
            <a:ext cx="5680809" cy="1477328"/>
          </a:xfrm>
          <a:prstGeom prst="rect">
            <a:avLst/>
          </a:prstGeom>
          <a:solidFill>
            <a:srgbClr val="00FF00"/>
          </a:solid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None/>
            </a:pPr>
            <a:r>
              <a:rPr b="1" i="0" lang="es-ES" sz="2800" u="none" cap="none" strike="noStrike">
                <a:solidFill>
                  <a:schemeClr val="dk1"/>
                </a:solidFill>
                <a:latin typeface="Arial"/>
                <a:ea typeface="Arial"/>
                <a:cs typeface="Arial"/>
                <a:sym typeface="Arial"/>
              </a:rPr>
              <a:t>Pain you have for 3 months or more. Tissue damage is not the main issue</a:t>
            </a:r>
            <a:r>
              <a:rPr b="1" i="0" lang="es-ES" sz="3000" u="none" cap="none" strike="noStrike">
                <a:solidFill>
                  <a:schemeClr val="dk1"/>
                </a:solidFill>
                <a:latin typeface="Arial"/>
                <a:ea typeface="Arial"/>
                <a:cs typeface="Arial"/>
                <a:sym typeface="Arial"/>
              </a:rPr>
              <a:t>.</a:t>
            </a:r>
            <a:endParaRPr>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3">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3">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3">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3">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3">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5"/>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28"/>
          <p:cNvSpPr txBox="1"/>
          <p:nvPr>
            <p:ph type="title"/>
          </p:nvPr>
        </p:nvSpPr>
        <p:spPr>
          <a:xfrm>
            <a:off x="822950" y="286601"/>
            <a:ext cx="7543800" cy="1094700"/>
          </a:xfrm>
          <a:prstGeom prst="rect">
            <a:avLst/>
          </a:prstGeom>
          <a:noFill/>
          <a:ln>
            <a:noFill/>
          </a:ln>
        </p:spPr>
        <p:txBody>
          <a:bodyPr anchorCtr="0" anchor="b" bIns="45700" lIns="91425" spcFirstLastPara="1" rIns="91425" wrap="square" tIns="45700">
            <a:normAutofit/>
          </a:bodyPr>
          <a:lstStyle/>
          <a:p>
            <a:pPr indent="0" lvl="0" marL="0" rtl="0" algn="l">
              <a:lnSpc>
                <a:spcPct val="85000"/>
              </a:lnSpc>
              <a:spcBef>
                <a:spcPts val="0"/>
              </a:spcBef>
              <a:spcAft>
                <a:spcPts val="0"/>
              </a:spcAft>
              <a:buClr>
                <a:srgbClr val="3F3F3F"/>
              </a:buClr>
              <a:buSzPts val="4800"/>
              <a:buFont typeface="Calibri"/>
              <a:buNone/>
            </a:pPr>
            <a:r>
              <a:rPr b="1" lang="es-ES"/>
              <a:t>Some characteristics</a:t>
            </a:r>
            <a:endParaRPr b="1"/>
          </a:p>
        </p:txBody>
      </p:sp>
      <p:sp>
        <p:nvSpPr>
          <p:cNvPr id="181" name="Google Shape;181;p28"/>
          <p:cNvSpPr txBox="1"/>
          <p:nvPr>
            <p:ph idx="1" type="body"/>
          </p:nvPr>
        </p:nvSpPr>
        <p:spPr>
          <a:xfrm>
            <a:off x="213361" y="1845734"/>
            <a:ext cx="8630602" cy="4726516"/>
          </a:xfrm>
          <a:prstGeom prst="rect">
            <a:avLst/>
          </a:prstGeom>
          <a:noFill/>
          <a:ln>
            <a:noFill/>
          </a:ln>
        </p:spPr>
        <p:txBody>
          <a:bodyPr anchorCtr="0" anchor="t" bIns="45700" lIns="0" spcFirstLastPara="1" rIns="0" wrap="square" tIns="45700">
            <a:normAutofit fontScale="92500" lnSpcReduction="20000"/>
          </a:bodyPr>
          <a:lstStyle/>
          <a:p>
            <a:pPr indent="0" lvl="0" marL="0" rtl="0" algn="l">
              <a:lnSpc>
                <a:spcPct val="100000"/>
              </a:lnSpc>
              <a:spcBef>
                <a:spcPts val="0"/>
              </a:spcBef>
              <a:spcAft>
                <a:spcPts val="0"/>
              </a:spcAft>
              <a:buSzPct val="58064"/>
              <a:buNone/>
            </a:pPr>
            <a:r>
              <a:rPr b="1" lang="es-ES" sz="3100" u="sng">
                <a:solidFill>
                  <a:schemeClr val="dk1"/>
                </a:solidFill>
              </a:rPr>
              <a:t>1</a:t>
            </a:r>
            <a:r>
              <a:rPr b="1" lang="es-ES" sz="3300" u="sng">
                <a:solidFill>
                  <a:schemeClr val="dk1"/>
                </a:solidFill>
              </a:rPr>
              <a:t>) Acute Pain:</a:t>
            </a:r>
            <a:endParaRPr b="1" sz="3300" u="sng"/>
          </a:p>
          <a:p>
            <a:pPr indent="0" lvl="0" marL="0" rtl="0" algn="l">
              <a:lnSpc>
                <a:spcPct val="100000"/>
              </a:lnSpc>
              <a:spcBef>
                <a:spcPts val="1000"/>
              </a:spcBef>
              <a:spcAft>
                <a:spcPts val="0"/>
              </a:spcAft>
              <a:buSzPct val="60000"/>
              <a:buNone/>
            </a:pPr>
            <a:r>
              <a:rPr b="1" lang="es-ES" sz="3000">
                <a:solidFill>
                  <a:schemeClr val="dk1"/>
                </a:solidFill>
              </a:rPr>
              <a:t> </a:t>
            </a:r>
            <a:r>
              <a:rPr b="1" lang="es-ES" sz="3216">
                <a:solidFill>
                  <a:schemeClr val="dk1"/>
                </a:solidFill>
              </a:rPr>
              <a:t> It is common with tissue damage say from a back injury or ankle sprain.</a:t>
            </a:r>
            <a:endParaRPr b="1" sz="3216">
              <a:solidFill>
                <a:schemeClr val="dk1"/>
              </a:solidFill>
            </a:endParaRPr>
          </a:p>
          <a:p>
            <a:pPr indent="0" lvl="0" marL="0" rtl="0" algn="l">
              <a:lnSpc>
                <a:spcPct val="100000"/>
              </a:lnSpc>
              <a:spcBef>
                <a:spcPts val="1000"/>
              </a:spcBef>
              <a:spcAft>
                <a:spcPts val="0"/>
              </a:spcAft>
              <a:buSzPct val="55966"/>
              <a:buNone/>
            </a:pPr>
            <a:r>
              <a:t/>
            </a:r>
            <a:endParaRPr b="1" sz="3216">
              <a:solidFill>
                <a:schemeClr val="dk1"/>
              </a:solidFill>
            </a:endParaRPr>
          </a:p>
          <a:p>
            <a:pPr indent="0" lvl="0" marL="0" rtl="0" algn="l">
              <a:lnSpc>
                <a:spcPct val="100000"/>
              </a:lnSpc>
              <a:spcBef>
                <a:spcPts val="1000"/>
              </a:spcBef>
              <a:spcAft>
                <a:spcPts val="0"/>
              </a:spcAft>
              <a:buSzPct val="54545"/>
              <a:buNone/>
            </a:pPr>
            <a:r>
              <a:rPr b="1" lang="es-ES" sz="3300" u="sng">
                <a:solidFill>
                  <a:schemeClr val="dk1"/>
                </a:solidFill>
              </a:rPr>
              <a:t>2)Persistent or chronic Pain: </a:t>
            </a:r>
            <a:endParaRPr b="1" sz="3300" u="sng"/>
          </a:p>
          <a:p>
            <a:pPr indent="0" lvl="0" marL="0" rtl="0" algn="l">
              <a:lnSpc>
                <a:spcPct val="100000"/>
              </a:lnSpc>
              <a:spcBef>
                <a:spcPts val="1000"/>
              </a:spcBef>
              <a:spcAft>
                <a:spcPts val="0"/>
              </a:spcAft>
              <a:buSzPct val="55966"/>
              <a:buNone/>
            </a:pPr>
            <a:r>
              <a:rPr b="1" lang="es-ES" sz="3216">
                <a:solidFill>
                  <a:schemeClr val="dk1"/>
                </a:solidFill>
              </a:rPr>
              <a:t>People say that it still feels like they must have something wrong. It is less about structural changes in the body and more about the sensitivity of the nervous system. It is more complex.</a:t>
            </a:r>
            <a:endParaRPr b="1" sz="3216"/>
          </a:p>
          <a:p>
            <a:pPr indent="-228600" lvl="0" marL="342900" rtl="0" algn="l">
              <a:lnSpc>
                <a:spcPct val="100000"/>
              </a:lnSpc>
              <a:spcBef>
                <a:spcPts val="1000"/>
              </a:spcBef>
              <a:spcAft>
                <a:spcPts val="0"/>
              </a:spcAft>
              <a:buClr>
                <a:srgbClr val="487BB5"/>
              </a:buClr>
              <a:buSzPct val="64285"/>
              <a:buNone/>
            </a:pPr>
            <a:r>
              <a:t/>
            </a:r>
            <a:endParaRPr sz="2800">
              <a:solidFill>
                <a:schemeClr val="dk1"/>
              </a:solidFill>
            </a:endParaRPr>
          </a:p>
          <a:p>
            <a:pPr indent="0" lvl="0" marL="91440" rtl="0" algn="l">
              <a:lnSpc>
                <a:spcPct val="90000"/>
              </a:lnSpc>
              <a:spcBef>
                <a:spcPts val="1200"/>
              </a:spcBef>
              <a:spcAft>
                <a:spcPts val="0"/>
              </a:spcAft>
              <a:buSzPct val="100000"/>
              <a:buNone/>
            </a:pPr>
            <a:r>
              <a:t/>
            </a:r>
            <a:endParaRPr>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Retrospección">
  <a:themeElements>
    <a:clrScheme name="Retrospección">
      <a:dk1>
        <a:srgbClr val="000000"/>
      </a:dk1>
      <a:lt1>
        <a:srgbClr val="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2020-10-28T01:00:22Z</dcterms:created>
  <dc:creator>Isabel Astorga</dc:creator>
</cp:coreProperties>
</file>