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9" roundtripDataSignature="AMtx7mhZwv1P9P1Ivh5h5hlB/TlwEefeN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customschemas.google.com/relationships/presentationmetadata" Target="metadata"/><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2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5" name="Google Shape;145;p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g2f5a565ef4c_0_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0" name="Google Shape;200;g2f5a565ef4c_0_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1" name="Google Shape;201;g2f5a565ef4c_0_6: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g220964c4dd3_3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6" name="Google Shape;206;g220964c4dd3_3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7" name="Google Shape;207;g220964c4dd3_3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3" name="Google Shape;213;p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4" name="Google Shape;214;p4: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9" name="Google Shape;219;p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20" name="Google Shape;220;p5: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g2c96f3a9690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6" name="Google Shape;226;g2c96f3a9690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27" name="Google Shape;227;g2c96f3a9690_0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2" name="Google Shape;152;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3" name="Google Shape;153;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g26bf2d6ca6c_0_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8" name="Google Shape;158;g26bf2d6ca6c_0_1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9" name="Google Shape;159;g26bf2d6ca6c_0_14: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26bf2d6ca6c_0_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4" name="Google Shape;164;g26bf2d6ca6c_0_2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5" name="Google Shape;165;g26bf2d6ca6c_0_2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26bf2d6d47c_0_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0" name="Google Shape;170;g26bf2d6d47c_0_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1" name="Google Shape;171;g26bf2d6d47c_0_6: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g26bf2d6d47c_0_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6" name="Google Shape;176;g26bf2d6d47c_0_1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7" name="Google Shape;177;g26bf2d6d47c_0_12: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26bf2d6d47c_0_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2" name="Google Shape;182;g26bf2d6d47c_0_1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3" name="Google Shape;183;g26bf2d6d47c_0_18: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8" name="Google Shape;188;p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9" name="Google Shape;189;p2: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4" name="Google Shape;194;p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5" name="Google Shape;195;p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showMasterSp="0" type="title">
  <p:cSld name="TITLE">
    <p:spTree>
      <p:nvGrpSpPr>
        <p:cNvPr id="26" name="Shape 26"/>
        <p:cNvGrpSpPr/>
        <p:nvPr/>
      </p:nvGrpSpPr>
      <p:grpSpPr>
        <a:xfrm>
          <a:off x="0" y="0"/>
          <a:ext cx="0" cy="0"/>
          <a:chOff x="0" y="0"/>
          <a:chExt cx="0" cy="0"/>
        </a:xfrm>
      </p:grpSpPr>
      <p:grpSp>
        <p:nvGrpSpPr>
          <p:cNvPr id="27" name="Google Shape;27;p8"/>
          <p:cNvGrpSpPr/>
          <p:nvPr/>
        </p:nvGrpSpPr>
        <p:grpSpPr>
          <a:xfrm>
            <a:off x="0" y="-8467"/>
            <a:ext cx="12192000" cy="6866467"/>
            <a:chOff x="0" y="-8467"/>
            <a:chExt cx="12192000" cy="6866467"/>
          </a:xfrm>
        </p:grpSpPr>
        <p:cxnSp>
          <p:nvCxnSpPr>
            <p:cNvPr id="28" name="Google Shape;28;p8"/>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9" name="Google Shape;29;p8"/>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30" name="Google Shape;30;p8"/>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sp>
        <p:sp>
          <p:nvSpPr>
            <p:cNvPr id="31" name="Google Shape;31;p8"/>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32" name="Google Shape;32;p8"/>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 name="Google Shape;33;p8"/>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3F7818">
                <a:alpha val="69411"/>
              </a:srgbClr>
            </a:solidFill>
            <a:ln>
              <a:noFill/>
            </a:ln>
          </p:spPr>
        </p:sp>
        <p:sp>
          <p:nvSpPr>
            <p:cNvPr id="34" name="Google Shape;34;p8"/>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BFE471">
                <a:alpha val="69411"/>
              </a:srgbClr>
            </a:solidFill>
            <a:ln>
              <a:noFill/>
            </a:ln>
          </p:spPr>
        </p:sp>
        <p:sp>
          <p:nvSpPr>
            <p:cNvPr id="35" name="Google Shape;35;p8"/>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sp>
        <p:sp>
          <p:nvSpPr>
            <p:cNvPr id="36" name="Google Shape;36;p8"/>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8"/>
            <p:cNvSpPr/>
            <p:nvPr/>
          </p:nvSpPr>
          <p:spPr>
            <a:xfrm rot="10800000">
              <a:off x="0" y="0"/>
              <a:ext cx="842596" cy="5666154"/>
            </a:xfrm>
            <a:prstGeom prst="triangle">
              <a:avLst>
                <a:gd fmla="val 100000" name="adj"/>
              </a:avLst>
            </a:prstGeom>
            <a:solidFill>
              <a:schemeClr val="accent1">
                <a:alpha val="84313"/>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8" name="Google Shape;38;p8"/>
          <p:cNvSpPr txBox="1"/>
          <p:nvPr>
            <p:ph type="ctrTitle"/>
          </p:nvPr>
        </p:nvSpPr>
        <p:spPr>
          <a:xfrm>
            <a:off x="1507067" y="2404534"/>
            <a:ext cx="7766936" cy="1646302"/>
          </a:xfrm>
          <a:prstGeom prst="rect">
            <a:avLst/>
          </a:prstGeom>
          <a:noFill/>
          <a:ln>
            <a:noFill/>
          </a:ln>
        </p:spPr>
        <p:txBody>
          <a:bodyPr anchorCtr="0" anchor="b" bIns="45700" lIns="91425" spcFirstLastPara="1" rIns="91425" wrap="square" tIns="45700">
            <a:noAutofit/>
          </a:bodyPr>
          <a:lstStyle>
            <a:lvl1pPr lvl="0" algn="r">
              <a:lnSpc>
                <a:spcPct val="100000"/>
              </a:lnSpc>
              <a:spcBef>
                <a:spcPts val="0"/>
              </a:spcBef>
              <a:spcAft>
                <a:spcPts val="0"/>
              </a:spcAft>
              <a:buClr>
                <a:schemeClr val="accent1"/>
              </a:buClr>
              <a:buSzPts val="5400"/>
              <a:buFont typeface="Trebuchet MS"/>
              <a:buNone/>
              <a:defRPr sz="54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8"/>
          <p:cNvSpPr txBox="1"/>
          <p:nvPr>
            <p:ph idx="1" type="subTitle"/>
          </p:nvPr>
        </p:nvSpPr>
        <p:spPr>
          <a:xfrm>
            <a:off x="1507067" y="4050833"/>
            <a:ext cx="7766936" cy="1096899"/>
          </a:xfrm>
          <a:prstGeom prst="rect">
            <a:avLst/>
          </a:prstGeom>
          <a:noFill/>
          <a:ln>
            <a:noFill/>
          </a:ln>
        </p:spPr>
        <p:txBody>
          <a:bodyPr anchorCtr="0" anchor="t" bIns="45700" lIns="91425" spcFirstLastPara="1" rIns="91425" wrap="square" tIns="45700">
            <a:normAutofit/>
          </a:bodyPr>
          <a:lstStyle>
            <a:lvl1pPr lvl="0" algn="r">
              <a:lnSpc>
                <a:spcPct val="100000"/>
              </a:lnSpc>
              <a:spcBef>
                <a:spcPts val="1000"/>
              </a:spcBef>
              <a:spcAft>
                <a:spcPts val="0"/>
              </a:spcAft>
              <a:buSzPts val="1440"/>
              <a:buNone/>
              <a:defRPr>
                <a:solidFill>
                  <a:srgbClr val="7F7F7F"/>
                </a:solidFill>
              </a:defRPr>
            </a:lvl1pPr>
            <a:lvl2pPr lvl="1" algn="ctr">
              <a:lnSpc>
                <a:spcPct val="100000"/>
              </a:lnSpc>
              <a:spcBef>
                <a:spcPts val="1000"/>
              </a:spcBef>
              <a:spcAft>
                <a:spcPts val="0"/>
              </a:spcAft>
              <a:buSzPts val="1280"/>
              <a:buNone/>
              <a:defRPr>
                <a:solidFill>
                  <a:srgbClr val="888888"/>
                </a:solidFill>
              </a:defRPr>
            </a:lvl2pPr>
            <a:lvl3pPr lvl="2" algn="ctr">
              <a:lnSpc>
                <a:spcPct val="100000"/>
              </a:lnSpc>
              <a:spcBef>
                <a:spcPts val="1000"/>
              </a:spcBef>
              <a:spcAft>
                <a:spcPts val="0"/>
              </a:spcAft>
              <a:buSzPts val="1120"/>
              <a:buNone/>
              <a:defRPr>
                <a:solidFill>
                  <a:srgbClr val="888888"/>
                </a:solidFill>
              </a:defRPr>
            </a:lvl3pPr>
            <a:lvl4pPr lvl="3" algn="ctr">
              <a:lnSpc>
                <a:spcPct val="100000"/>
              </a:lnSpc>
              <a:spcBef>
                <a:spcPts val="1000"/>
              </a:spcBef>
              <a:spcAft>
                <a:spcPts val="0"/>
              </a:spcAft>
              <a:buSzPts val="960"/>
              <a:buNone/>
              <a:defRPr>
                <a:solidFill>
                  <a:srgbClr val="888888"/>
                </a:solidFill>
              </a:defRPr>
            </a:lvl4pPr>
            <a:lvl5pPr lvl="4" algn="ctr">
              <a:lnSpc>
                <a:spcPct val="100000"/>
              </a:lnSpc>
              <a:spcBef>
                <a:spcPts val="1000"/>
              </a:spcBef>
              <a:spcAft>
                <a:spcPts val="0"/>
              </a:spcAft>
              <a:buSzPts val="960"/>
              <a:buNone/>
              <a:defRPr>
                <a:solidFill>
                  <a:srgbClr val="888888"/>
                </a:solidFill>
              </a:defRPr>
            </a:lvl5pPr>
            <a:lvl6pPr lvl="5" algn="ctr">
              <a:lnSpc>
                <a:spcPct val="100000"/>
              </a:lnSpc>
              <a:spcBef>
                <a:spcPts val="1000"/>
              </a:spcBef>
              <a:spcAft>
                <a:spcPts val="0"/>
              </a:spcAft>
              <a:buSzPts val="960"/>
              <a:buNone/>
              <a:defRPr>
                <a:solidFill>
                  <a:srgbClr val="888888"/>
                </a:solidFill>
              </a:defRPr>
            </a:lvl6pPr>
            <a:lvl7pPr lvl="6" algn="ctr">
              <a:lnSpc>
                <a:spcPct val="100000"/>
              </a:lnSpc>
              <a:spcBef>
                <a:spcPts val="1000"/>
              </a:spcBef>
              <a:spcAft>
                <a:spcPts val="0"/>
              </a:spcAft>
              <a:buSzPts val="960"/>
              <a:buNone/>
              <a:defRPr>
                <a:solidFill>
                  <a:srgbClr val="888888"/>
                </a:solidFill>
              </a:defRPr>
            </a:lvl7pPr>
            <a:lvl8pPr lvl="7" algn="ctr">
              <a:lnSpc>
                <a:spcPct val="100000"/>
              </a:lnSpc>
              <a:spcBef>
                <a:spcPts val="1000"/>
              </a:spcBef>
              <a:spcAft>
                <a:spcPts val="0"/>
              </a:spcAft>
              <a:buSzPts val="960"/>
              <a:buNone/>
              <a:defRPr>
                <a:solidFill>
                  <a:srgbClr val="888888"/>
                </a:solidFill>
              </a:defRPr>
            </a:lvl8pPr>
            <a:lvl9pPr lvl="8" algn="ctr">
              <a:lnSpc>
                <a:spcPct val="100000"/>
              </a:lnSpc>
              <a:spcBef>
                <a:spcPts val="1000"/>
              </a:spcBef>
              <a:spcAft>
                <a:spcPts val="0"/>
              </a:spcAft>
              <a:buSzPts val="960"/>
              <a:buNone/>
              <a:defRPr>
                <a:solidFill>
                  <a:srgbClr val="888888"/>
                </a:solidFill>
              </a:defRPr>
            </a:lvl9pPr>
          </a:lstStyle>
          <a:p/>
        </p:txBody>
      </p:sp>
      <p:sp>
        <p:nvSpPr>
          <p:cNvPr id="40" name="Google Shape;40;p8"/>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8"/>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8"/>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descripción">
  <p:cSld name="Título y descripción">
    <p:spTree>
      <p:nvGrpSpPr>
        <p:cNvPr id="94" name="Shape 94"/>
        <p:cNvGrpSpPr/>
        <p:nvPr/>
      </p:nvGrpSpPr>
      <p:grpSpPr>
        <a:xfrm>
          <a:off x="0" y="0"/>
          <a:ext cx="0" cy="0"/>
          <a:chOff x="0" y="0"/>
          <a:chExt cx="0" cy="0"/>
        </a:xfrm>
      </p:grpSpPr>
      <p:sp>
        <p:nvSpPr>
          <p:cNvPr id="95" name="Google Shape;95;p17"/>
          <p:cNvSpPr txBox="1"/>
          <p:nvPr>
            <p:ph type="title"/>
          </p:nvPr>
        </p:nvSpPr>
        <p:spPr>
          <a:xfrm>
            <a:off x="677335" y="609600"/>
            <a:ext cx="8596668" cy="3403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6" name="Google Shape;96;p17"/>
          <p:cNvSpPr txBox="1"/>
          <p:nvPr>
            <p:ph idx="1" type="body"/>
          </p:nvPr>
        </p:nvSpPr>
        <p:spPr>
          <a:xfrm>
            <a:off x="677335" y="4470400"/>
            <a:ext cx="8596668" cy="1570962"/>
          </a:xfrm>
          <a:prstGeom prst="rect">
            <a:avLst/>
          </a:prstGeom>
          <a:noFill/>
          <a:ln>
            <a:noFill/>
          </a:ln>
        </p:spPr>
        <p:txBody>
          <a:bodyPr anchorCtr="0" anchor="ctr"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97" name="Google Shape;97;p17"/>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8" name="Google Shape;98;p17"/>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9" name="Google Shape;99;p17"/>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ita con descripción">
  <p:cSld name="Cita con descripción">
    <p:spTree>
      <p:nvGrpSpPr>
        <p:cNvPr id="100" name="Shape 100"/>
        <p:cNvGrpSpPr/>
        <p:nvPr/>
      </p:nvGrpSpPr>
      <p:grpSpPr>
        <a:xfrm>
          <a:off x="0" y="0"/>
          <a:ext cx="0" cy="0"/>
          <a:chOff x="0" y="0"/>
          <a:chExt cx="0" cy="0"/>
        </a:xfrm>
      </p:grpSpPr>
      <p:sp>
        <p:nvSpPr>
          <p:cNvPr id="101" name="Google Shape;101;p18"/>
          <p:cNvSpPr txBox="1"/>
          <p:nvPr>
            <p:ph type="title"/>
          </p:nvPr>
        </p:nvSpPr>
        <p:spPr>
          <a:xfrm>
            <a:off x="931334" y="609600"/>
            <a:ext cx="8094134"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2" name="Google Shape;102;p18"/>
          <p:cNvSpPr txBox="1"/>
          <p:nvPr>
            <p:ph idx="1" type="body"/>
          </p:nvPr>
        </p:nvSpPr>
        <p:spPr>
          <a:xfrm>
            <a:off x="1366139" y="3632200"/>
            <a:ext cx="7224524" cy="381000"/>
          </a:xfrm>
          <a:prstGeom prst="rect">
            <a:avLst/>
          </a:prstGeom>
          <a:noFill/>
          <a:ln>
            <a:noFill/>
          </a:ln>
        </p:spPr>
        <p:txBody>
          <a:bodyPr anchorCtr="0" anchor="ctr" bIns="45700" lIns="91425" spcFirstLastPara="1" rIns="91425" wrap="square" tIns="45700">
            <a:noAutofit/>
          </a:bodyPr>
          <a:lstStyle>
            <a:lvl1pPr indent="-228600" lvl="0" marL="457200" algn="l">
              <a:lnSpc>
                <a:spcPct val="100000"/>
              </a:lnSpc>
              <a:spcBef>
                <a:spcPts val="1000"/>
              </a:spcBef>
              <a:spcAft>
                <a:spcPts val="0"/>
              </a:spcAft>
              <a:buSzPts val="1280"/>
              <a:buFont typeface="Trebuchet MS"/>
              <a:buNone/>
              <a:defRPr sz="1600">
                <a:solidFill>
                  <a:srgbClr val="7F7F7F"/>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03" name="Google Shape;103;p18"/>
          <p:cNvSpPr txBox="1"/>
          <p:nvPr>
            <p:ph idx="2" type="body"/>
          </p:nvPr>
        </p:nvSpPr>
        <p:spPr>
          <a:xfrm>
            <a:off x="677335" y="4470400"/>
            <a:ext cx="8596668" cy="1570962"/>
          </a:xfrm>
          <a:prstGeom prst="rect">
            <a:avLst/>
          </a:prstGeom>
          <a:noFill/>
          <a:ln>
            <a:noFill/>
          </a:ln>
        </p:spPr>
        <p:txBody>
          <a:bodyPr anchorCtr="0" anchor="ctr"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04" name="Google Shape;104;p18"/>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5" name="Google Shape;105;p18"/>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6" name="Google Shape;106;p18"/>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07" name="Google Shape;107;p18"/>
          <p:cNvSpPr txBox="1"/>
          <p:nvPr/>
        </p:nvSpPr>
        <p:spPr>
          <a:xfrm>
            <a:off x="541870" y="790378"/>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BFE471"/>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108" name="Google Shape;108;p18"/>
          <p:cNvSpPr txBox="1"/>
          <p:nvPr/>
        </p:nvSpPr>
        <p:spPr>
          <a:xfrm>
            <a:off x="8893011" y="2886556"/>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BFE471"/>
                </a:solidFill>
                <a:latin typeface="Arial"/>
                <a:ea typeface="Arial"/>
                <a:cs typeface="Arial"/>
                <a:sym typeface="Arial"/>
              </a:rPr>
              <a:t>”</a:t>
            </a:r>
            <a:endParaRPr b="0" i="0" sz="1400" u="none" cap="none" strike="noStrike">
              <a:solidFill>
                <a:srgbClr val="BFE471"/>
              </a:solidFill>
              <a:latin typeface="Arial"/>
              <a:ea typeface="Arial"/>
              <a:cs typeface="Arial"/>
              <a:sym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arjeta de nombre">
  <p:cSld name="Tarjeta de nombre">
    <p:spTree>
      <p:nvGrpSpPr>
        <p:cNvPr id="109" name="Shape 109"/>
        <p:cNvGrpSpPr/>
        <p:nvPr/>
      </p:nvGrpSpPr>
      <p:grpSpPr>
        <a:xfrm>
          <a:off x="0" y="0"/>
          <a:ext cx="0" cy="0"/>
          <a:chOff x="0" y="0"/>
          <a:chExt cx="0" cy="0"/>
        </a:xfrm>
      </p:grpSpPr>
      <p:sp>
        <p:nvSpPr>
          <p:cNvPr id="110" name="Google Shape;110;p19"/>
          <p:cNvSpPr txBox="1"/>
          <p:nvPr>
            <p:ph type="title"/>
          </p:nvPr>
        </p:nvSpPr>
        <p:spPr>
          <a:xfrm>
            <a:off x="677335" y="1931988"/>
            <a:ext cx="8596668" cy="259546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1" name="Google Shape;111;p19"/>
          <p:cNvSpPr txBox="1"/>
          <p:nvPr>
            <p:ph idx="1"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12" name="Google Shape;112;p19"/>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3" name="Google Shape;113;p19"/>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4" name="Google Shape;114;p19"/>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itar la tarjeta de nombre">
  <p:cSld name="Citar la tarjeta de nombre">
    <p:spTree>
      <p:nvGrpSpPr>
        <p:cNvPr id="115" name="Shape 115"/>
        <p:cNvGrpSpPr/>
        <p:nvPr/>
      </p:nvGrpSpPr>
      <p:grpSpPr>
        <a:xfrm>
          <a:off x="0" y="0"/>
          <a:ext cx="0" cy="0"/>
          <a:chOff x="0" y="0"/>
          <a:chExt cx="0" cy="0"/>
        </a:xfrm>
      </p:grpSpPr>
      <p:sp>
        <p:nvSpPr>
          <p:cNvPr id="116" name="Google Shape;116;p20"/>
          <p:cNvSpPr txBox="1"/>
          <p:nvPr>
            <p:ph type="title"/>
          </p:nvPr>
        </p:nvSpPr>
        <p:spPr>
          <a:xfrm>
            <a:off x="931334" y="609600"/>
            <a:ext cx="8094134"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7" name="Google Shape;117;p20"/>
          <p:cNvSpPr txBox="1"/>
          <p:nvPr>
            <p:ph idx="1" type="body"/>
          </p:nvPr>
        </p:nvSpPr>
        <p:spPr>
          <a:xfrm>
            <a:off x="677332" y="4013200"/>
            <a:ext cx="8596669" cy="514248"/>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Font typeface="Trebuchet MS"/>
              <a:buNone/>
              <a:defRPr sz="2400">
                <a:solidFill>
                  <a:srgbClr val="3F3F3F"/>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18" name="Google Shape;118;p20"/>
          <p:cNvSpPr txBox="1"/>
          <p:nvPr>
            <p:ph idx="2"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19" name="Google Shape;119;p20"/>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0" name="Google Shape;120;p20"/>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1" name="Google Shape;121;p20"/>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22" name="Google Shape;122;p20"/>
          <p:cNvSpPr txBox="1"/>
          <p:nvPr/>
        </p:nvSpPr>
        <p:spPr>
          <a:xfrm>
            <a:off x="541870" y="790378"/>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BFE471"/>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123" name="Google Shape;123;p20"/>
          <p:cNvSpPr txBox="1"/>
          <p:nvPr/>
        </p:nvSpPr>
        <p:spPr>
          <a:xfrm>
            <a:off x="8893011" y="2886556"/>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BFE471"/>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dadero o falso">
  <p:cSld name="Verdadero o falso">
    <p:spTree>
      <p:nvGrpSpPr>
        <p:cNvPr id="124" name="Shape 124"/>
        <p:cNvGrpSpPr/>
        <p:nvPr/>
      </p:nvGrpSpPr>
      <p:grpSpPr>
        <a:xfrm>
          <a:off x="0" y="0"/>
          <a:ext cx="0" cy="0"/>
          <a:chOff x="0" y="0"/>
          <a:chExt cx="0" cy="0"/>
        </a:xfrm>
      </p:grpSpPr>
      <p:sp>
        <p:nvSpPr>
          <p:cNvPr id="125" name="Google Shape;125;p21"/>
          <p:cNvSpPr txBox="1"/>
          <p:nvPr>
            <p:ph type="title"/>
          </p:nvPr>
        </p:nvSpPr>
        <p:spPr>
          <a:xfrm>
            <a:off x="685799" y="609600"/>
            <a:ext cx="8588203"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6" name="Google Shape;126;p21"/>
          <p:cNvSpPr txBox="1"/>
          <p:nvPr>
            <p:ph idx="1" type="body"/>
          </p:nvPr>
        </p:nvSpPr>
        <p:spPr>
          <a:xfrm>
            <a:off x="677332" y="4013200"/>
            <a:ext cx="8596669" cy="514248"/>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Font typeface="Trebuchet MS"/>
              <a:buNone/>
              <a:defRPr sz="2400">
                <a:solidFill>
                  <a:schemeClr val="accent1"/>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27" name="Google Shape;127;p21"/>
          <p:cNvSpPr txBox="1"/>
          <p:nvPr>
            <p:ph idx="2"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28" name="Google Shape;128;p21"/>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9" name="Google Shape;129;p21"/>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0" name="Google Shape;130;p21"/>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texto vertical" type="vertTx">
  <p:cSld name="VERTICAL_TEXT">
    <p:spTree>
      <p:nvGrpSpPr>
        <p:cNvPr id="131" name="Shape 131"/>
        <p:cNvGrpSpPr/>
        <p:nvPr/>
      </p:nvGrpSpPr>
      <p:grpSpPr>
        <a:xfrm>
          <a:off x="0" y="0"/>
          <a:ext cx="0" cy="0"/>
          <a:chOff x="0" y="0"/>
          <a:chExt cx="0" cy="0"/>
        </a:xfrm>
      </p:grpSpPr>
      <p:sp>
        <p:nvSpPr>
          <p:cNvPr id="132" name="Google Shape;132;p22"/>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3" name="Google Shape;133;p22"/>
          <p:cNvSpPr txBox="1"/>
          <p:nvPr>
            <p:ph idx="1" type="body"/>
          </p:nvPr>
        </p:nvSpPr>
        <p:spPr>
          <a:xfrm rot="5400000">
            <a:off x="3035281" y="-197358"/>
            <a:ext cx="3880773" cy="8596668"/>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34" name="Google Shape;134;p22"/>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5" name="Google Shape;135;p22"/>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6" name="Google Shape;136;p22"/>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vertical y texto" type="vertTitleAndTx">
  <p:cSld name="VERTICAL_TITLE_AND_VERTICAL_TEXT">
    <p:spTree>
      <p:nvGrpSpPr>
        <p:cNvPr id="137" name="Shape 137"/>
        <p:cNvGrpSpPr/>
        <p:nvPr/>
      </p:nvGrpSpPr>
      <p:grpSpPr>
        <a:xfrm>
          <a:off x="0" y="0"/>
          <a:ext cx="0" cy="0"/>
          <a:chOff x="0" y="0"/>
          <a:chExt cx="0" cy="0"/>
        </a:xfrm>
      </p:grpSpPr>
      <p:sp>
        <p:nvSpPr>
          <p:cNvPr id="138" name="Google Shape;138;p23"/>
          <p:cNvSpPr txBox="1"/>
          <p:nvPr>
            <p:ph type="title"/>
          </p:nvPr>
        </p:nvSpPr>
        <p:spPr>
          <a:xfrm rot="5400000">
            <a:off x="5994319" y="2582953"/>
            <a:ext cx="5251451" cy="1304743"/>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9" name="Google Shape;139;p23"/>
          <p:cNvSpPr txBox="1"/>
          <p:nvPr>
            <p:ph idx="1" type="body"/>
          </p:nvPr>
        </p:nvSpPr>
        <p:spPr>
          <a:xfrm rot="5400000">
            <a:off x="1581685" y="-294750"/>
            <a:ext cx="5251450" cy="7060150"/>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40" name="Google Shape;140;p23"/>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1" name="Google Shape;141;p23"/>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2" name="Google Shape;142;p23"/>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objetos" type="obj">
  <p:cSld name="OBJECT">
    <p:spTree>
      <p:nvGrpSpPr>
        <p:cNvPr id="43" name="Shape 43"/>
        <p:cNvGrpSpPr/>
        <p:nvPr/>
      </p:nvGrpSpPr>
      <p:grpSpPr>
        <a:xfrm>
          <a:off x="0" y="0"/>
          <a:ext cx="0" cy="0"/>
          <a:chOff x="0" y="0"/>
          <a:chExt cx="0" cy="0"/>
        </a:xfrm>
      </p:grpSpPr>
      <p:sp>
        <p:nvSpPr>
          <p:cNvPr id="44" name="Google Shape;44;p9"/>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3600"/>
              <a:buFont typeface="Trebuchet MS"/>
              <a:buNone/>
              <a:defRPr sz="36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9"/>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46" name="Google Shape;46;p9"/>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9"/>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9"/>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cabezado de sección" type="secHead">
  <p:cSld name="SECTION_HEADER">
    <p:spTree>
      <p:nvGrpSpPr>
        <p:cNvPr id="49" name="Shape 49"/>
        <p:cNvGrpSpPr/>
        <p:nvPr/>
      </p:nvGrpSpPr>
      <p:grpSpPr>
        <a:xfrm>
          <a:off x="0" y="0"/>
          <a:ext cx="0" cy="0"/>
          <a:chOff x="0" y="0"/>
          <a:chExt cx="0" cy="0"/>
        </a:xfrm>
      </p:grpSpPr>
      <p:sp>
        <p:nvSpPr>
          <p:cNvPr id="50" name="Google Shape;50;p10"/>
          <p:cNvSpPr txBox="1"/>
          <p:nvPr>
            <p:ph type="title"/>
          </p:nvPr>
        </p:nvSpPr>
        <p:spPr>
          <a:xfrm>
            <a:off x="677335" y="2700867"/>
            <a:ext cx="8596668" cy="1826581"/>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4000"/>
              <a:buFont typeface="Trebuchet MS"/>
              <a:buNone/>
              <a:defRPr b="0" sz="4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10"/>
          <p:cNvSpPr txBox="1"/>
          <p:nvPr>
            <p:ph idx="1" type="body"/>
          </p:nvPr>
        </p:nvSpPr>
        <p:spPr>
          <a:xfrm>
            <a:off x="677335" y="4527448"/>
            <a:ext cx="8596668" cy="86040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600"/>
              <a:buNone/>
              <a:defRPr sz="20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52" name="Google Shape;52;p10"/>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10"/>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10"/>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os objetos" type="twoObj">
  <p:cSld name="TWO_OBJECTS">
    <p:spTree>
      <p:nvGrpSpPr>
        <p:cNvPr id="55" name="Shape 55"/>
        <p:cNvGrpSpPr/>
        <p:nvPr/>
      </p:nvGrpSpPr>
      <p:grpSpPr>
        <a:xfrm>
          <a:off x="0" y="0"/>
          <a:ext cx="0" cy="0"/>
          <a:chOff x="0" y="0"/>
          <a:chExt cx="0" cy="0"/>
        </a:xfrm>
      </p:grpSpPr>
      <p:sp>
        <p:nvSpPr>
          <p:cNvPr id="56" name="Google Shape;56;p11"/>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11"/>
          <p:cNvSpPr txBox="1"/>
          <p:nvPr>
            <p:ph idx="1" type="body"/>
          </p:nvPr>
        </p:nvSpPr>
        <p:spPr>
          <a:xfrm>
            <a:off x="677334" y="2160589"/>
            <a:ext cx="4184035" cy="3880772"/>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58" name="Google Shape;58;p11"/>
          <p:cNvSpPr txBox="1"/>
          <p:nvPr>
            <p:ph idx="2" type="body"/>
          </p:nvPr>
        </p:nvSpPr>
        <p:spPr>
          <a:xfrm>
            <a:off x="5089970" y="2160589"/>
            <a:ext cx="4184034" cy="3880773"/>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59" name="Google Shape;59;p11"/>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1"/>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11"/>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ción" type="twoTxTwoObj">
  <p:cSld name="TWO_OBJECTS_WITH_TEXT">
    <p:spTree>
      <p:nvGrpSpPr>
        <p:cNvPr id="62" name="Shape 62"/>
        <p:cNvGrpSpPr/>
        <p:nvPr/>
      </p:nvGrpSpPr>
      <p:grpSpPr>
        <a:xfrm>
          <a:off x="0" y="0"/>
          <a:ext cx="0" cy="0"/>
          <a:chOff x="0" y="0"/>
          <a:chExt cx="0" cy="0"/>
        </a:xfrm>
      </p:grpSpPr>
      <p:sp>
        <p:nvSpPr>
          <p:cNvPr id="63" name="Google Shape;63;p12"/>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3600"/>
              <a:buFont typeface="Trebuchet MS"/>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12"/>
          <p:cNvSpPr txBox="1"/>
          <p:nvPr>
            <p:ph idx="1" type="body"/>
          </p:nvPr>
        </p:nvSpPr>
        <p:spPr>
          <a:xfrm>
            <a:off x="675745" y="2160983"/>
            <a:ext cx="4185623" cy="5762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None/>
              <a:defRPr b="0" sz="2400"/>
            </a:lvl1pPr>
            <a:lvl2pPr indent="-228600" lvl="1" marL="914400" algn="l">
              <a:lnSpc>
                <a:spcPct val="100000"/>
              </a:lnSpc>
              <a:spcBef>
                <a:spcPts val="1000"/>
              </a:spcBef>
              <a:spcAft>
                <a:spcPts val="0"/>
              </a:spcAft>
              <a:buSzPts val="1600"/>
              <a:buNone/>
              <a:defRPr b="1" sz="2000"/>
            </a:lvl2pPr>
            <a:lvl3pPr indent="-228600" lvl="2" marL="1371600" algn="l">
              <a:lnSpc>
                <a:spcPct val="100000"/>
              </a:lnSpc>
              <a:spcBef>
                <a:spcPts val="1000"/>
              </a:spcBef>
              <a:spcAft>
                <a:spcPts val="0"/>
              </a:spcAft>
              <a:buSzPts val="1440"/>
              <a:buNone/>
              <a:defRPr b="1" sz="1800"/>
            </a:lvl3pPr>
            <a:lvl4pPr indent="-228600" lvl="3" marL="1828800" algn="l">
              <a:lnSpc>
                <a:spcPct val="100000"/>
              </a:lnSpc>
              <a:spcBef>
                <a:spcPts val="1000"/>
              </a:spcBef>
              <a:spcAft>
                <a:spcPts val="0"/>
              </a:spcAft>
              <a:buSzPts val="1280"/>
              <a:buNone/>
              <a:defRPr b="1" sz="1600"/>
            </a:lvl4pPr>
            <a:lvl5pPr indent="-228600" lvl="4" marL="2286000" algn="l">
              <a:lnSpc>
                <a:spcPct val="100000"/>
              </a:lnSpc>
              <a:spcBef>
                <a:spcPts val="1000"/>
              </a:spcBef>
              <a:spcAft>
                <a:spcPts val="0"/>
              </a:spcAft>
              <a:buSzPts val="1280"/>
              <a:buNone/>
              <a:defRPr b="1" sz="1600"/>
            </a:lvl5pPr>
            <a:lvl6pPr indent="-228600" lvl="5" marL="2743200" algn="l">
              <a:lnSpc>
                <a:spcPct val="100000"/>
              </a:lnSpc>
              <a:spcBef>
                <a:spcPts val="1000"/>
              </a:spcBef>
              <a:spcAft>
                <a:spcPts val="0"/>
              </a:spcAft>
              <a:buSzPts val="1280"/>
              <a:buNone/>
              <a:defRPr b="1" sz="1600"/>
            </a:lvl6pPr>
            <a:lvl7pPr indent="-228600" lvl="6" marL="3200400" algn="l">
              <a:lnSpc>
                <a:spcPct val="100000"/>
              </a:lnSpc>
              <a:spcBef>
                <a:spcPts val="1000"/>
              </a:spcBef>
              <a:spcAft>
                <a:spcPts val="0"/>
              </a:spcAft>
              <a:buSzPts val="1280"/>
              <a:buNone/>
              <a:defRPr b="1" sz="1600"/>
            </a:lvl7pPr>
            <a:lvl8pPr indent="-228600" lvl="7" marL="3657600" algn="l">
              <a:lnSpc>
                <a:spcPct val="100000"/>
              </a:lnSpc>
              <a:spcBef>
                <a:spcPts val="1000"/>
              </a:spcBef>
              <a:spcAft>
                <a:spcPts val="0"/>
              </a:spcAft>
              <a:buSzPts val="1280"/>
              <a:buNone/>
              <a:defRPr b="1" sz="1600"/>
            </a:lvl8pPr>
            <a:lvl9pPr indent="-228600" lvl="8" marL="4114800" algn="l">
              <a:lnSpc>
                <a:spcPct val="100000"/>
              </a:lnSpc>
              <a:spcBef>
                <a:spcPts val="1000"/>
              </a:spcBef>
              <a:spcAft>
                <a:spcPts val="0"/>
              </a:spcAft>
              <a:buSzPts val="1280"/>
              <a:buNone/>
              <a:defRPr b="1" sz="1600"/>
            </a:lvl9pPr>
          </a:lstStyle>
          <a:p/>
        </p:txBody>
      </p:sp>
      <p:sp>
        <p:nvSpPr>
          <p:cNvPr id="65" name="Google Shape;65;p12"/>
          <p:cNvSpPr txBox="1"/>
          <p:nvPr>
            <p:ph idx="2" type="body"/>
          </p:nvPr>
        </p:nvSpPr>
        <p:spPr>
          <a:xfrm>
            <a:off x="675745" y="2737245"/>
            <a:ext cx="4185623" cy="330411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66" name="Google Shape;66;p12"/>
          <p:cNvSpPr txBox="1"/>
          <p:nvPr>
            <p:ph idx="3" type="body"/>
          </p:nvPr>
        </p:nvSpPr>
        <p:spPr>
          <a:xfrm>
            <a:off x="5088383" y="2160983"/>
            <a:ext cx="4185618" cy="5762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None/>
              <a:defRPr b="0" sz="2400"/>
            </a:lvl1pPr>
            <a:lvl2pPr indent="-228600" lvl="1" marL="914400" algn="l">
              <a:lnSpc>
                <a:spcPct val="100000"/>
              </a:lnSpc>
              <a:spcBef>
                <a:spcPts val="1000"/>
              </a:spcBef>
              <a:spcAft>
                <a:spcPts val="0"/>
              </a:spcAft>
              <a:buSzPts val="1600"/>
              <a:buNone/>
              <a:defRPr b="1" sz="2000"/>
            </a:lvl2pPr>
            <a:lvl3pPr indent="-228600" lvl="2" marL="1371600" algn="l">
              <a:lnSpc>
                <a:spcPct val="100000"/>
              </a:lnSpc>
              <a:spcBef>
                <a:spcPts val="1000"/>
              </a:spcBef>
              <a:spcAft>
                <a:spcPts val="0"/>
              </a:spcAft>
              <a:buSzPts val="1440"/>
              <a:buNone/>
              <a:defRPr b="1" sz="1800"/>
            </a:lvl3pPr>
            <a:lvl4pPr indent="-228600" lvl="3" marL="1828800" algn="l">
              <a:lnSpc>
                <a:spcPct val="100000"/>
              </a:lnSpc>
              <a:spcBef>
                <a:spcPts val="1000"/>
              </a:spcBef>
              <a:spcAft>
                <a:spcPts val="0"/>
              </a:spcAft>
              <a:buSzPts val="1280"/>
              <a:buNone/>
              <a:defRPr b="1" sz="1600"/>
            </a:lvl4pPr>
            <a:lvl5pPr indent="-228600" lvl="4" marL="2286000" algn="l">
              <a:lnSpc>
                <a:spcPct val="100000"/>
              </a:lnSpc>
              <a:spcBef>
                <a:spcPts val="1000"/>
              </a:spcBef>
              <a:spcAft>
                <a:spcPts val="0"/>
              </a:spcAft>
              <a:buSzPts val="1280"/>
              <a:buNone/>
              <a:defRPr b="1" sz="1600"/>
            </a:lvl5pPr>
            <a:lvl6pPr indent="-228600" lvl="5" marL="2743200" algn="l">
              <a:lnSpc>
                <a:spcPct val="100000"/>
              </a:lnSpc>
              <a:spcBef>
                <a:spcPts val="1000"/>
              </a:spcBef>
              <a:spcAft>
                <a:spcPts val="0"/>
              </a:spcAft>
              <a:buSzPts val="1280"/>
              <a:buNone/>
              <a:defRPr b="1" sz="1600"/>
            </a:lvl6pPr>
            <a:lvl7pPr indent="-228600" lvl="6" marL="3200400" algn="l">
              <a:lnSpc>
                <a:spcPct val="100000"/>
              </a:lnSpc>
              <a:spcBef>
                <a:spcPts val="1000"/>
              </a:spcBef>
              <a:spcAft>
                <a:spcPts val="0"/>
              </a:spcAft>
              <a:buSzPts val="1280"/>
              <a:buNone/>
              <a:defRPr b="1" sz="1600"/>
            </a:lvl7pPr>
            <a:lvl8pPr indent="-228600" lvl="7" marL="3657600" algn="l">
              <a:lnSpc>
                <a:spcPct val="100000"/>
              </a:lnSpc>
              <a:spcBef>
                <a:spcPts val="1000"/>
              </a:spcBef>
              <a:spcAft>
                <a:spcPts val="0"/>
              </a:spcAft>
              <a:buSzPts val="1280"/>
              <a:buNone/>
              <a:defRPr b="1" sz="1600"/>
            </a:lvl8pPr>
            <a:lvl9pPr indent="-228600" lvl="8" marL="4114800" algn="l">
              <a:lnSpc>
                <a:spcPct val="100000"/>
              </a:lnSpc>
              <a:spcBef>
                <a:spcPts val="1000"/>
              </a:spcBef>
              <a:spcAft>
                <a:spcPts val="0"/>
              </a:spcAft>
              <a:buSzPts val="1280"/>
              <a:buNone/>
              <a:defRPr b="1" sz="1600"/>
            </a:lvl9pPr>
          </a:lstStyle>
          <a:p/>
        </p:txBody>
      </p:sp>
      <p:sp>
        <p:nvSpPr>
          <p:cNvPr id="67" name="Google Shape;67;p12"/>
          <p:cNvSpPr txBox="1"/>
          <p:nvPr>
            <p:ph idx="4" type="body"/>
          </p:nvPr>
        </p:nvSpPr>
        <p:spPr>
          <a:xfrm>
            <a:off x="5088384" y="2737245"/>
            <a:ext cx="4185617" cy="330411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68" name="Google Shape;68;p12"/>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12"/>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2"/>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lo el título" type="titleOnly">
  <p:cSld name="TITLE_ONLY">
    <p:spTree>
      <p:nvGrpSpPr>
        <p:cNvPr id="71" name="Shape 71"/>
        <p:cNvGrpSpPr/>
        <p:nvPr/>
      </p:nvGrpSpPr>
      <p:grpSpPr>
        <a:xfrm>
          <a:off x="0" y="0"/>
          <a:ext cx="0" cy="0"/>
          <a:chOff x="0" y="0"/>
          <a:chExt cx="0" cy="0"/>
        </a:xfrm>
      </p:grpSpPr>
      <p:sp>
        <p:nvSpPr>
          <p:cNvPr id="72" name="Google Shape;72;p13"/>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3"/>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13"/>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13"/>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 blanco" type="blank">
  <p:cSld name="BLANK">
    <p:spTree>
      <p:nvGrpSpPr>
        <p:cNvPr id="76" name="Shape 76"/>
        <p:cNvGrpSpPr/>
        <p:nvPr/>
      </p:nvGrpSpPr>
      <p:grpSpPr>
        <a:xfrm>
          <a:off x="0" y="0"/>
          <a:ext cx="0" cy="0"/>
          <a:chOff x="0" y="0"/>
          <a:chExt cx="0" cy="0"/>
        </a:xfrm>
      </p:grpSpPr>
      <p:sp>
        <p:nvSpPr>
          <p:cNvPr id="77" name="Google Shape;77;p14"/>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4"/>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4"/>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ido con título" type="objTx">
  <p:cSld name="OBJECT_WITH_CAPTION_TEXT">
    <p:spTree>
      <p:nvGrpSpPr>
        <p:cNvPr id="80" name="Shape 80"/>
        <p:cNvGrpSpPr/>
        <p:nvPr/>
      </p:nvGrpSpPr>
      <p:grpSpPr>
        <a:xfrm>
          <a:off x="0" y="0"/>
          <a:ext cx="0" cy="0"/>
          <a:chOff x="0" y="0"/>
          <a:chExt cx="0" cy="0"/>
        </a:xfrm>
      </p:grpSpPr>
      <p:sp>
        <p:nvSpPr>
          <p:cNvPr id="81" name="Google Shape;81;p15"/>
          <p:cNvSpPr txBox="1"/>
          <p:nvPr>
            <p:ph type="title"/>
          </p:nvPr>
        </p:nvSpPr>
        <p:spPr>
          <a:xfrm>
            <a:off x="677334" y="1498604"/>
            <a:ext cx="3854528" cy="1278466"/>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2000"/>
              <a:buFont typeface="Trebuchet MS"/>
              <a:buNone/>
              <a:defRPr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15"/>
          <p:cNvSpPr txBox="1"/>
          <p:nvPr>
            <p:ph idx="1" type="body"/>
          </p:nvPr>
        </p:nvSpPr>
        <p:spPr>
          <a:xfrm>
            <a:off x="4760461" y="514924"/>
            <a:ext cx="4513541" cy="552643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83" name="Google Shape;83;p15"/>
          <p:cNvSpPr txBox="1"/>
          <p:nvPr>
            <p:ph idx="2" type="body"/>
          </p:nvPr>
        </p:nvSpPr>
        <p:spPr>
          <a:xfrm>
            <a:off x="677334" y="2777069"/>
            <a:ext cx="3854528" cy="2584449"/>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120"/>
              <a:buNone/>
              <a:defRPr sz="1400"/>
            </a:lvl1pPr>
            <a:lvl2pPr indent="-228600" lvl="1" marL="914400" algn="l">
              <a:lnSpc>
                <a:spcPct val="100000"/>
              </a:lnSpc>
              <a:spcBef>
                <a:spcPts val="1000"/>
              </a:spcBef>
              <a:spcAft>
                <a:spcPts val="0"/>
              </a:spcAft>
              <a:buSzPts val="1120"/>
              <a:buNone/>
              <a:defRPr sz="1400"/>
            </a:lvl2pPr>
            <a:lvl3pPr indent="-228600" lvl="2" marL="1371600" algn="l">
              <a:lnSpc>
                <a:spcPct val="100000"/>
              </a:lnSpc>
              <a:spcBef>
                <a:spcPts val="1000"/>
              </a:spcBef>
              <a:spcAft>
                <a:spcPts val="0"/>
              </a:spcAft>
              <a:buSzPts val="960"/>
              <a:buNone/>
              <a:defRPr sz="1200"/>
            </a:lvl3pPr>
            <a:lvl4pPr indent="-228600" lvl="3" marL="1828800" algn="l">
              <a:lnSpc>
                <a:spcPct val="100000"/>
              </a:lnSpc>
              <a:spcBef>
                <a:spcPts val="1000"/>
              </a:spcBef>
              <a:spcAft>
                <a:spcPts val="0"/>
              </a:spcAft>
              <a:buSzPts val="800"/>
              <a:buNone/>
              <a:defRPr sz="1000"/>
            </a:lvl4pPr>
            <a:lvl5pPr indent="-228600" lvl="4" marL="2286000" algn="l">
              <a:lnSpc>
                <a:spcPct val="100000"/>
              </a:lnSpc>
              <a:spcBef>
                <a:spcPts val="1000"/>
              </a:spcBef>
              <a:spcAft>
                <a:spcPts val="0"/>
              </a:spcAft>
              <a:buSzPts val="800"/>
              <a:buNone/>
              <a:defRPr sz="1000"/>
            </a:lvl5pPr>
            <a:lvl6pPr indent="-228600" lvl="5" marL="2743200" algn="l">
              <a:lnSpc>
                <a:spcPct val="100000"/>
              </a:lnSpc>
              <a:spcBef>
                <a:spcPts val="1000"/>
              </a:spcBef>
              <a:spcAft>
                <a:spcPts val="0"/>
              </a:spcAft>
              <a:buSzPts val="800"/>
              <a:buNone/>
              <a:defRPr sz="1000"/>
            </a:lvl6pPr>
            <a:lvl7pPr indent="-228600" lvl="6" marL="3200400" algn="l">
              <a:lnSpc>
                <a:spcPct val="100000"/>
              </a:lnSpc>
              <a:spcBef>
                <a:spcPts val="1000"/>
              </a:spcBef>
              <a:spcAft>
                <a:spcPts val="0"/>
              </a:spcAft>
              <a:buSzPts val="800"/>
              <a:buNone/>
              <a:defRPr sz="1000"/>
            </a:lvl7pPr>
            <a:lvl8pPr indent="-228600" lvl="7" marL="3657600" algn="l">
              <a:lnSpc>
                <a:spcPct val="100000"/>
              </a:lnSpc>
              <a:spcBef>
                <a:spcPts val="1000"/>
              </a:spcBef>
              <a:spcAft>
                <a:spcPts val="0"/>
              </a:spcAft>
              <a:buSzPts val="800"/>
              <a:buNone/>
              <a:defRPr sz="1000"/>
            </a:lvl8pPr>
            <a:lvl9pPr indent="-228600" lvl="8" marL="4114800" algn="l">
              <a:lnSpc>
                <a:spcPct val="100000"/>
              </a:lnSpc>
              <a:spcBef>
                <a:spcPts val="1000"/>
              </a:spcBef>
              <a:spcAft>
                <a:spcPts val="0"/>
              </a:spcAft>
              <a:buSzPts val="800"/>
              <a:buNone/>
              <a:defRPr sz="1000"/>
            </a:lvl9pPr>
          </a:lstStyle>
          <a:p/>
        </p:txBody>
      </p:sp>
      <p:sp>
        <p:nvSpPr>
          <p:cNvPr id="84" name="Google Shape;84;p15"/>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5" name="Google Shape;85;p15"/>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6" name="Google Shape;86;p15"/>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n con título" type="picTx">
  <p:cSld name="PICTURE_WITH_CAPTION_TEXT">
    <p:spTree>
      <p:nvGrpSpPr>
        <p:cNvPr id="87" name="Shape 87"/>
        <p:cNvGrpSpPr/>
        <p:nvPr/>
      </p:nvGrpSpPr>
      <p:grpSpPr>
        <a:xfrm>
          <a:off x="0" y="0"/>
          <a:ext cx="0" cy="0"/>
          <a:chOff x="0" y="0"/>
          <a:chExt cx="0" cy="0"/>
        </a:xfrm>
      </p:grpSpPr>
      <p:sp>
        <p:nvSpPr>
          <p:cNvPr id="88" name="Google Shape;88;p16"/>
          <p:cNvSpPr txBox="1"/>
          <p:nvPr>
            <p:ph type="title"/>
          </p:nvPr>
        </p:nvSpPr>
        <p:spPr>
          <a:xfrm>
            <a:off x="677334" y="4800600"/>
            <a:ext cx="8596667" cy="56673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2400"/>
              <a:buFont typeface="Trebuchet MS"/>
              <a:buNone/>
              <a:defRPr b="0"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9" name="Google Shape;89;p16"/>
          <p:cNvSpPr/>
          <p:nvPr>
            <p:ph idx="2" type="pic"/>
          </p:nvPr>
        </p:nvSpPr>
        <p:spPr>
          <a:xfrm>
            <a:off x="677334" y="609600"/>
            <a:ext cx="8596668" cy="3845718"/>
          </a:xfrm>
          <a:prstGeom prst="rect">
            <a:avLst/>
          </a:prstGeom>
          <a:noFill/>
          <a:ln>
            <a:noFill/>
          </a:ln>
        </p:spPr>
      </p:sp>
      <p:sp>
        <p:nvSpPr>
          <p:cNvPr id="90" name="Google Shape;90;p16"/>
          <p:cNvSpPr txBox="1"/>
          <p:nvPr>
            <p:ph idx="1" type="body"/>
          </p:nvPr>
        </p:nvSpPr>
        <p:spPr>
          <a:xfrm>
            <a:off x="677334" y="5367338"/>
            <a:ext cx="8596667" cy="67402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960"/>
              <a:buNone/>
              <a:defRPr sz="1200"/>
            </a:lvl1pPr>
            <a:lvl2pPr indent="-228600" lvl="1" marL="914400" algn="l">
              <a:lnSpc>
                <a:spcPct val="100000"/>
              </a:lnSpc>
              <a:spcBef>
                <a:spcPts val="1000"/>
              </a:spcBef>
              <a:spcAft>
                <a:spcPts val="0"/>
              </a:spcAft>
              <a:buSzPts val="960"/>
              <a:buNone/>
              <a:defRPr sz="1200"/>
            </a:lvl2pPr>
            <a:lvl3pPr indent="-228600" lvl="2" marL="1371600" algn="l">
              <a:lnSpc>
                <a:spcPct val="100000"/>
              </a:lnSpc>
              <a:spcBef>
                <a:spcPts val="1000"/>
              </a:spcBef>
              <a:spcAft>
                <a:spcPts val="0"/>
              </a:spcAft>
              <a:buSzPts val="800"/>
              <a:buNone/>
              <a:defRPr sz="1000"/>
            </a:lvl3pPr>
            <a:lvl4pPr indent="-228600" lvl="3" marL="1828800" algn="l">
              <a:lnSpc>
                <a:spcPct val="100000"/>
              </a:lnSpc>
              <a:spcBef>
                <a:spcPts val="1000"/>
              </a:spcBef>
              <a:spcAft>
                <a:spcPts val="0"/>
              </a:spcAft>
              <a:buSzPts val="720"/>
              <a:buNone/>
              <a:defRPr sz="900"/>
            </a:lvl4pPr>
            <a:lvl5pPr indent="-228600" lvl="4" marL="2286000" algn="l">
              <a:lnSpc>
                <a:spcPct val="100000"/>
              </a:lnSpc>
              <a:spcBef>
                <a:spcPts val="1000"/>
              </a:spcBef>
              <a:spcAft>
                <a:spcPts val="0"/>
              </a:spcAft>
              <a:buSzPts val="720"/>
              <a:buNone/>
              <a:defRPr sz="900"/>
            </a:lvl5pPr>
            <a:lvl6pPr indent="-228600" lvl="5" marL="2743200" algn="l">
              <a:lnSpc>
                <a:spcPct val="100000"/>
              </a:lnSpc>
              <a:spcBef>
                <a:spcPts val="1000"/>
              </a:spcBef>
              <a:spcAft>
                <a:spcPts val="0"/>
              </a:spcAft>
              <a:buSzPts val="720"/>
              <a:buNone/>
              <a:defRPr sz="900"/>
            </a:lvl6pPr>
            <a:lvl7pPr indent="-228600" lvl="6" marL="3200400" algn="l">
              <a:lnSpc>
                <a:spcPct val="100000"/>
              </a:lnSpc>
              <a:spcBef>
                <a:spcPts val="1000"/>
              </a:spcBef>
              <a:spcAft>
                <a:spcPts val="0"/>
              </a:spcAft>
              <a:buSzPts val="720"/>
              <a:buNone/>
              <a:defRPr sz="900"/>
            </a:lvl7pPr>
            <a:lvl8pPr indent="-228600" lvl="7" marL="3657600" algn="l">
              <a:lnSpc>
                <a:spcPct val="100000"/>
              </a:lnSpc>
              <a:spcBef>
                <a:spcPts val="1000"/>
              </a:spcBef>
              <a:spcAft>
                <a:spcPts val="0"/>
              </a:spcAft>
              <a:buSzPts val="720"/>
              <a:buNone/>
              <a:defRPr sz="900"/>
            </a:lvl8pPr>
            <a:lvl9pPr indent="-228600" lvl="8" marL="4114800" algn="l">
              <a:lnSpc>
                <a:spcPct val="100000"/>
              </a:lnSpc>
              <a:spcBef>
                <a:spcPts val="1000"/>
              </a:spcBef>
              <a:spcAft>
                <a:spcPts val="0"/>
              </a:spcAft>
              <a:buSzPts val="720"/>
              <a:buNone/>
              <a:defRPr sz="900"/>
            </a:lvl9pPr>
          </a:lstStyle>
          <a:p/>
        </p:txBody>
      </p:sp>
      <p:sp>
        <p:nvSpPr>
          <p:cNvPr id="91" name="Google Shape;91;p16"/>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2" name="Google Shape;92;p16"/>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3" name="Google Shape;93;p16"/>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theme" Target="../theme/theme2.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grpSp>
        <p:nvGrpSpPr>
          <p:cNvPr id="10" name="Google Shape;10;p7"/>
          <p:cNvGrpSpPr/>
          <p:nvPr/>
        </p:nvGrpSpPr>
        <p:grpSpPr>
          <a:xfrm>
            <a:off x="0" y="-8467"/>
            <a:ext cx="12192000" cy="6866467"/>
            <a:chOff x="0" y="-8467"/>
            <a:chExt cx="12192000" cy="6866467"/>
          </a:xfrm>
        </p:grpSpPr>
        <p:cxnSp>
          <p:nvCxnSpPr>
            <p:cNvPr id="11" name="Google Shape;11;p7"/>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12" name="Google Shape;12;p7"/>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13" name="Google Shape;13;p7"/>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sp>
        <p:sp>
          <p:nvSpPr>
            <p:cNvPr id="14" name="Google Shape;14;p7"/>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15" name="Google Shape;15;p7"/>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 name="Google Shape;16;p7"/>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3F7818">
                <a:alpha val="69411"/>
              </a:srgbClr>
            </a:solidFill>
            <a:ln>
              <a:noFill/>
            </a:ln>
          </p:spPr>
        </p:sp>
        <p:sp>
          <p:nvSpPr>
            <p:cNvPr id="17" name="Google Shape;17;p7"/>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BFE471">
                <a:alpha val="69411"/>
              </a:srgbClr>
            </a:solidFill>
            <a:ln>
              <a:noFill/>
            </a:ln>
          </p:spPr>
        </p:sp>
        <p:sp>
          <p:nvSpPr>
            <p:cNvPr id="18" name="Google Shape;18;p7"/>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sp>
        <p:sp>
          <p:nvSpPr>
            <p:cNvPr id="19" name="Google Shape;19;p7"/>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 name="Google Shape;20;p7"/>
            <p:cNvSpPr/>
            <p:nvPr/>
          </p:nvSpPr>
          <p:spPr>
            <a:xfrm>
              <a:off x="0" y="4013200"/>
              <a:ext cx="448733" cy="2844800"/>
            </a:xfrm>
            <a:prstGeom prst="triangle">
              <a:avLst>
                <a:gd fmla="val 0" name="adj"/>
              </a:avLst>
            </a:prstGeom>
            <a:solidFill>
              <a:schemeClr val="accent1">
                <a:alpha val="84313"/>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1" name="Google Shape;21;p7"/>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marR="0" rtl="0" algn="l">
              <a:lnSpc>
                <a:spcPct val="100000"/>
              </a:lnSpc>
              <a:spcBef>
                <a:spcPts val="0"/>
              </a:spcBef>
              <a:spcAft>
                <a:spcPts val="0"/>
              </a:spcAft>
              <a:buClr>
                <a:schemeClr val="accent1"/>
              </a:buClr>
              <a:buSzPts val="3600"/>
              <a:buFont typeface="Trebuchet MS"/>
              <a:buNone/>
              <a:defRPr b="0" i="0" sz="3600" u="none" cap="none" strike="noStrike">
                <a:solidFill>
                  <a:schemeClr val="accent1"/>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9pPr>
          </a:lstStyle>
          <a:p/>
        </p:txBody>
      </p:sp>
      <p:sp>
        <p:nvSpPr>
          <p:cNvPr id="22" name="Google Shape;22;p7"/>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rmAutofit/>
          </a:bodyPr>
          <a:lstStyle>
            <a:lvl1pPr indent="-320040" lvl="0" marL="457200" marR="0" rtl="0" algn="l">
              <a:lnSpc>
                <a:spcPct val="100000"/>
              </a:lnSpc>
              <a:spcBef>
                <a:spcPts val="1000"/>
              </a:spcBef>
              <a:spcAft>
                <a:spcPts val="0"/>
              </a:spcAft>
              <a:buClr>
                <a:schemeClr val="accent1"/>
              </a:buClr>
              <a:buSzPts val="1440"/>
              <a:buFont typeface="Noto Sans Symbols"/>
              <a:buChar char="►"/>
              <a:defRPr b="0" i="0" sz="1800" u="none" cap="none" strike="noStrike">
                <a:solidFill>
                  <a:srgbClr val="3F3F3F"/>
                </a:solidFill>
                <a:latin typeface="Trebuchet MS"/>
                <a:ea typeface="Trebuchet MS"/>
                <a:cs typeface="Trebuchet MS"/>
                <a:sym typeface="Trebuchet MS"/>
              </a:defRPr>
            </a:lvl1pPr>
            <a:lvl2pPr indent="-309880" lvl="1" marL="914400" marR="0" rtl="0" algn="l">
              <a:lnSpc>
                <a:spcPct val="100000"/>
              </a:lnSpc>
              <a:spcBef>
                <a:spcPts val="1000"/>
              </a:spcBef>
              <a:spcAft>
                <a:spcPts val="0"/>
              </a:spcAft>
              <a:buClr>
                <a:schemeClr val="accent1"/>
              </a:buClr>
              <a:buSzPts val="1280"/>
              <a:buFont typeface="Noto Sans Symbols"/>
              <a:buChar char="►"/>
              <a:defRPr b="0" i="0" sz="1600" u="none" cap="none" strike="noStrike">
                <a:solidFill>
                  <a:srgbClr val="3F3F3F"/>
                </a:solidFill>
                <a:latin typeface="Trebuchet MS"/>
                <a:ea typeface="Trebuchet MS"/>
                <a:cs typeface="Trebuchet MS"/>
                <a:sym typeface="Trebuchet MS"/>
              </a:defRPr>
            </a:lvl2pPr>
            <a:lvl3pPr indent="-299719" lvl="2" marL="1371600" marR="0" rtl="0" algn="l">
              <a:lnSpc>
                <a:spcPct val="100000"/>
              </a:lnSpc>
              <a:spcBef>
                <a:spcPts val="1000"/>
              </a:spcBef>
              <a:spcAft>
                <a:spcPts val="0"/>
              </a:spcAft>
              <a:buClr>
                <a:schemeClr val="accent1"/>
              </a:buClr>
              <a:buSzPts val="1120"/>
              <a:buFont typeface="Noto Sans Symbols"/>
              <a:buChar char="►"/>
              <a:defRPr b="0" i="0" sz="1400" u="none" cap="none" strike="noStrike">
                <a:solidFill>
                  <a:srgbClr val="3F3F3F"/>
                </a:solidFill>
                <a:latin typeface="Trebuchet MS"/>
                <a:ea typeface="Trebuchet MS"/>
                <a:cs typeface="Trebuchet MS"/>
                <a:sym typeface="Trebuchet MS"/>
              </a:defRPr>
            </a:lvl3pPr>
            <a:lvl4pPr indent="-289560" lvl="3" marL="18288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4pPr>
            <a:lvl5pPr indent="-289560" lvl="4" marL="22860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5pPr>
            <a:lvl6pPr indent="-289560" lvl="5" marL="27432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6pPr>
            <a:lvl7pPr indent="-289560" lvl="6" marL="32004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7pPr>
            <a:lvl8pPr indent="-289559" lvl="7" marL="36576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8pPr>
            <a:lvl9pPr indent="-289559" lvl="8" marL="41148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9pPr>
          </a:lstStyle>
          <a:p/>
        </p:txBody>
      </p:sp>
      <p:sp>
        <p:nvSpPr>
          <p:cNvPr id="23" name="Google Shape;23;p7"/>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9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24" name="Google Shape;24;p7"/>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9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25" name="Google Shape;25;p7"/>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hyperlink" Target="http://www.youtube.com/watch?v=ZbZndWCq6Gs" TargetMode="External"/><Relationship Id="rId4" Type="http://schemas.openxmlformats.org/officeDocument/2006/relationships/image" Target="../media/image2.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pic>
        <p:nvPicPr>
          <p:cNvPr descr="Resultado de imagen para logo facultad de medicina universidad de chile" id="147" name="Google Shape;147;p27"/>
          <p:cNvPicPr preferRelativeResize="0"/>
          <p:nvPr/>
        </p:nvPicPr>
        <p:blipFill rotWithShape="1">
          <a:blip r:embed="rId3">
            <a:alphaModFix/>
          </a:blip>
          <a:srcRect b="0" l="0" r="0" t="0"/>
          <a:stretch/>
        </p:blipFill>
        <p:spPr>
          <a:xfrm>
            <a:off x="942109" y="236152"/>
            <a:ext cx="2743200" cy="2963623"/>
          </a:xfrm>
          <a:prstGeom prst="rect">
            <a:avLst/>
          </a:prstGeom>
          <a:noFill/>
          <a:ln>
            <a:noFill/>
          </a:ln>
        </p:spPr>
      </p:pic>
      <p:sp>
        <p:nvSpPr>
          <p:cNvPr id="148" name="Google Shape;148;p27"/>
          <p:cNvSpPr txBox="1"/>
          <p:nvPr>
            <p:ph type="ctrTitle"/>
          </p:nvPr>
        </p:nvSpPr>
        <p:spPr>
          <a:xfrm>
            <a:off x="2632366" y="2660074"/>
            <a:ext cx="6525490" cy="1357744"/>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B050"/>
              </a:buClr>
              <a:buSzPts val="4800"/>
              <a:buFont typeface="Trebuchet MS"/>
              <a:buNone/>
            </a:pPr>
            <a:r>
              <a:rPr b="1" lang="en-US" sz="4800">
                <a:solidFill>
                  <a:srgbClr val="00B050"/>
                </a:solidFill>
              </a:rPr>
              <a:t>English Intermediate </a:t>
            </a:r>
            <a:endParaRPr b="1" sz="4800">
              <a:solidFill>
                <a:srgbClr val="00B050"/>
              </a:solidFill>
            </a:endParaRPr>
          </a:p>
        </p:txBody>
      </p:sp>
      <p:sp>
        <p:nvSpPr>
          <p:cNvPr id="149" name="Google Shape;149;p27"/>
          <p:cNvSpPr txBox="1"/>
          <p:nvPr>
            <p:ph idx="1" type="subTitle"/>
          </p:nvPr>
        </p:nvSpPr>
        <p:spPr>
          <a:xfrm>
            <a:off x="6276109" y="4239492"/>
            <a:ext cx="3020291" cy="1448568"/>
          </a:xfrm>
          <a:prstGeom prst="rect">
            <a:avLst/>
          </a:prstGeom>
          <a:noFill/>
          <a:ln>
            <a:noFill/>
          </a:ln>
        </p:spPr>
        <p:txBody>
          <a:bodyPr anchorCtr="0" anchor="t" bIns="45700" lIns="91425" spcFirstLastPara="1" rIns="91425" wrap="square" tIns="45700">
            <a:normAutofit/>
          </a:bodyPr>
          <a:lstStyle/>
          <a:p>
            <a:pPr indent="0" lvl="0" marL="0" rtl="0" algn="r">
              <a:lnSpc>
                <a:spcPct val="100000"/>
              </a:lnSpc>
              <a:spcBef>
                <a:spcPts val="0"/>
              </a:spcBef>
              <a:spcAft>
                <a:spcPts val="0"/>
              </a:spcAft>
              <a:buSzPts val="2880"/>
              <a:buNone/>
            </a:pPr>
            <a:r>
              <a:rPr b="1" lang="en-US" sz="3600">
                <a:solidFill>
                  <a:srgbClr val="00B050"/>
                </a:solidFill>
              </a:rPr>
              <a:t>Week 1</a:t>
            </a:r>
            <a:endParaRPr b="1" sz="3600">
              <a:solidFill>
                <a:srgbClr val="00B05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g2f5a565ef4c_0_6"/>
          <p:cNvSpPr txBox="1"/>
          <p:nvPr>
            <p:ph idx="1" type="subTitle"/>
          </p:nvPr>
        </p:nvSpPr>
        <p:spPr>
          <a:xfrm>
            <a:off x="686850" y="344825"/>
            <a:ext cx="10513500" cy="6172200"/>
          </a:xfrm>
          <a:prstGeom prst="rect">
            <a:avLst/>
          </a:prstGeom>
          <a:noFill/>
          <a:ln>
            <a:noFill/>
          </a:ln>
        </p:spPr>
        <p:txBody>
          <a:bodyPr anchorCtr="0" anchor="t" bIns="45700" lIns="91425" spcFirstLastPara="1" rIns="91425" wrap="square" tIns="45700">
            <a:normAutofit fontScale="92500" lnSpcReduction="20000"/>
          </a:bodyPr>
          <a:lstStyle/>
          <a:p>
            <a:pPr indent="0" lvl="0" marL="0" rtl="0" algn="l">
              <a:lnSpc>
                <a:spcPct val="115000"/>
              </a:lnSpc>
              <a:spcBef>
                <a:spcPts val="0"/>
              </a:spcBef>
              <a:spcAft>
                <a:spcPts val="0"/>
              </a:spcAft>
              <a:buClr>
                <a:schemeClr val="dk1"/>
              </a:buClr>
              <a:buSzPts val="1018"/>
              <a:buFont typeface="Arial"/>
              <a:buNone/>
            </a:pPr>
            <a:r>
              <a:rPr lang="en-US" sz="5000">
                <a:solidFill>
                  <a:srgbClr val="00B050"/>
                </a:solidFill>
              </a:rPr>
              <a:t>Pre video activity</a:t>
            </a:r>
            <a:endParaRPr sz="5000">
              <a:solidFill>
                <a:srgbClr val="00B050"/>
              </a:solidFill>
            </a:endParaRPr>
          </a:p>
          <a:p>
            <a:pPr indent="0" lvl="0" marL="0" rtl="0" algn="l">
              <a:lnSpc>
                <a:spcPct val="115000"/>
              </a:lnSpc>
              <a:spcBef>
                <a:spcPts val="0"/>
              </a:spcBef>
              <a:spcAft>
                <a:spcPts val="0"/>
              </a:spcAft>
              <a:buClr>
                <a:schemeClr val="dk1"/>
              </a:buClr>
              <a:buSzPct val="47826"/>
              <a:buFont typeface="Arial"/>
              <a:buNone/>
            </a:pPr>
            <a:r>
              <a:t/>
            </a:r>
            <a:endParaRPr sz="2300">
              <a:solidFill>
                <a:srgbClr val="00B050"/>
              </a:solidFill>
            </a:endParaRPr>
          </a:p>
          <a:p>
            <a:pPr indent="0" lvl="0" marL="0" rtl="0" algn="l">
              <a:lnSpc>
                <a:spcPct val="115000"/>
              </a:lnSpc>
              <a:spcBef>
                <a:spcPts val="0"/>
              </a:spcBef>
              <a:spcAft>
                <a:spcPts val="0"/>
              </a:spcAft>
              <a:buClr>
                <a:schemeClr val="dk1"/>
              </a:buClr>
              <a:buSzPct val="31428"/>
              <a:buFont typeface="Arial"/>
              <a:buNone/>
            </a:pPr>
            <a:r>
              <a:rPr lang="en-US" sz="3500">
                <a:solidFill>
                  <a:srgbClr val="00B050"/>
                </a:solidFill>
              </a:rPr>
              <a:t>Discuss the following concepts in groups of 3 to 5 </a:t>
            </a:r>
            <a:endParaRPr sz="3500">
              <a:solidFill>
                <a:srgbClr val="00B050"/>
              </a:solidFill>
            </a:endParaRPr>
          </a:p>
          <a:p>
            <a:pPr indent="0" lvl="0" marL="0" rtl="0" algn="l">
              <a:lnSpc>
                <a:spcPct val="115000"/>
              </a:lnSpc>
              <a:spcBef>
                <a:spcPts val="0"/>
              </a:spcBef>
              <a:spcAft>
                <a:spcPts val="0"/>
              </a:spcAft>
              <a:buClr>
                <a:schemeClr val="dk1"/>
              </a:buClr>
              <a:buSzPct val="31428"/>
              <a:buFont typeface="Arial"/>
              <a:buNone/>
            </a:pPr>
            <a:r>
              <a:rPr lang="en-US" sz="3500">
                <a:solidFill>
                  <a:srgbClr val="00B050"/>
                </a:solidFill>
              </a:rPr>
              <a:t>people. </a:t>
            </a:r>
            <a:endParaRPr sz="3500">
              <a:solidFill>
                <a:srgbClr val="00B050"/>
              </a:solidFill>
            </a:endParaRPr>
          </a:p>
          <a:p>
            <a:pPr indent="0" lvl="0" marL="0" rtl="0" algn="l">
              <a:lnSpc>
                <a:spcPct val="115000"/>
              </a:lnSpc>
              <a:spcBef>
                <a:spcPts val="0"/>
              </a:spcBef>
              <a:spcAft>
                <a:spcPts val="0"/>
              </a:spcAft>
              <a:buClr>
                <a:schemeClr val="dk1"/>
              </a:buClr>
              <a:buSzPct val="31428"/>
              <a:buFont typeface="Arial"/>
              <a:buNone/>
            </a:pPr>
            <a:r>
              <a:rPr lang="en-US" sz="3500">
                <a:solidFill>
                  <a:srgbClr val="00B050"/>
                </a:solidFill>
              </a:rPr>
              <a:t>What are they? </a:t>
            </a:r>
            <a:endParaRPr sz="3500">
              <a:solidFill>
                <a:srgbClr val="00B050"/>
              </a:solidFill>
            </a:endParaRPr>
          </a:p>
          <a:p>
            <a:pPr indent="0" lvl="0" marL="0" rtl="0" algn="l">
              <a:lnSpc>
                <a:spcPct val="115000"/>
              </a:lnSpc>
              <a:spcBef>
                <a:spcPts val="0"/>
              </a:spcBef>
              <a:spcAft>
                <a:spcPts val="0"/>
              </a:spcAft>
              <a:buClr>
                <a:schemeClr val="dk1"/>
              </a:buClr>
              <a:buSzPct val="31428"/>
              <a:buFont typeface="Arial"/>
              <a:buNone/>
            </a:pPr>
            <a:r>
              <a:rPr lang="en-US" sz="3500">
                <a:solidFill>
                  <a:srgbClr val="00B050"/>
                </a:solidFill>
              </a:rPr>
              <a:t>Have you done any of them? </a:t>
            </a:r>
            <a:endParaRPr sz="3500">
              <a:solidFill>
                <a:srgbClr val="00B050"/>
              </a:solidFill>
            </a:endParaRPr>
          </a:p>
          <a:p>
            <a:pPr indent="0" lvl="0" marL="0" rtl="0" algn="l">
              <a:lnSpc>
                <a:spcPct val="115000"/>
              </a:lnSpc>
              <a:spcBef>
                <a:spcPts val="0"/>
              </a:spcBef>
              <a:spcAft>
                <a:spcPts val="0"/>
              </a:spcAft>
              <a:buClr>
                <a:schemeClr val="dk1"/>
              </a:buClr>
              <a:buSzPct val="31428"/>
              <a:buFont typeface="Arial"/>
              <a:buNone/>
            </a:pPr>
            <a:r>
              <a:rPr lang="en-US" sz="3500">
                <a:solidFill>
                  <a:srgbClr val="00B050"/>
                </a:solidFill>
              </a:rPr>
              <a:t>What do you know about them?</a:t>
            </a:r>
            <a:endParaRPr sz="3500">
              <a:solidFill>
                <a:srgbClr val="00B050"/>
              </a:solidFill>
            </a:endParaRPr>
          </a:p>
          <a:p>
            <a:pPr indent="0" lvl="0" marL="0" rtl="0" algn="l">
              <a:lnSpc>
                <a:spcPct val="115000"/>
              </a:lnSpc>
              <a:spcBef>
                <a:spcPts val="0"/>
              </a:spcBef>
              <a:spcAft>
                <a:spcPts val="0"/>
              </a:spcAft>
              <a:buNone/>
            </a:pPr>
            <a:r>
              <a:t/>
            </a:r>
            <a:endParaRPr sz="3000">
              <a:solidFill>
                <a:srgbClr val="00B050"/>
              </a:solidFill>
            </a:endParaRPr>
          </a:p>
          <a:p>
            <a:pPr indent="0" lvl="0" marL="0" rtl="0" algn="l">
              <a:lnSpc>
                <a:spcPct val="115000"/>
              </a:lnSpc>
              <a:spcBef>
                <a:spcPts val="0"/>
              </a:spcBef>
              <a:spcAft>
                <a:spcPts val="0"/>
              </a:spcAft>
              <a:buNone/>
            </a:pPr>
            <a:r>
              <a:rPr lang="en-US" sz="3000">
                <a:solidFill>
                  <a:srgbClr val="00B050"/>
                </a:solidFill>
              </a:rPr>
              <a:t>L-SAT						 					philantropy</a:t>
            </a:r>
            <a:endParaRPr sz="3000">
              <a:solidFill>
                <a:srgbClr val="00B050"/>
              </a:solidFill>
            </a:endParaRPr>
          </a:p>
          <a:p>
            <a:pPr indent="0" lvl="0" marL="0" rtl="0" algn="l">
              <a:lnSpc>
                <a:spcPct val="115000"/>
              </a:lnSpc>
              <a:spcBef>
                <a:spcPts val="0"/>
              </a:spcBef>
              <a:spcAft>
                <a:spcPts val="0"/>
              </a:spcAft>
              <a:buNone/>
            </a:pPr>
            <a:r>
              <a:rPr lang="en-US" sz="3000">
                <a:solidFill>
                  <a:srgbClr val="00B050"/>
                </a:solidFill>
              </a:rPr>
              <a:t>Video-essay								looking for diversity</a:t>
            </a:r>
            <a:endParaRPr sz="3000">
              <a:solidFill>
                <a:srgbClr val="00B050"/>
              </a:solidFill>
            </a:endParaRPr>
          </a:p>
          <a:p>
            <a:pPr indent="0" lvl="0" marL="0" rtl="0" algn="l">
              <a:lnSpc>
                <a:spcPct val="115000"/>
              </a:lnSpc>
              <a:spcBef>
                <a:spcPts val="0"/>
              </a:spcBef>
              <a:spcAft>
                <a:spcPts val="0"/>
              </a:spcAft>
              <a:buNone/>
            </a:pPr>
            <a:r>
              <a:rPr lang="en-US" sz="3000">
                <a:solidFill>
                  <a:srgbClr val="00B050"/>
                </a:solidFill>
              </a:rPr>
              <a:t>extracurricular activities				fashion major</a:t>
            </a:r>
            <a:endParaRPr sz="3000">
              <a:solidFill>
                <a:srgbClr val="00B050"/>
              </a:solidFill>
            </a:endParaRPr>
          </a:p>
          <a:p>
            <a:pPr indent="0" lvl="0" marL="0" rtl="0" algn="l">
              <a:lnSpc>
                <a:spcPct val="115000"/>
              </a:lnSpc>
              <a:spcBef>
                <a:spcPts val="0"/>
              </a:spcBef>
              <a:spcAft>
                <a:spcPts val="0"/>
              </a:spcAft>
              <a:buNone/>
            </a:pPr>
            <a:r>
              <a:rPr lang="en-US" sz="3000">
                <a:solidFill>
                  <a:srgbClr val="00B050"/>
                </a:solidFill>
              </a:rPr>
              <a:t>music video					</a:t>
            </a:r>
            <a:endParaRPr sz="3000">
              <a:solidFill>
                <a:srgbClr val="00B050"/>
              </a:solidFill>
            </a:endParaRPr>
          </a:p>
          <a:p>
            <a:pPr indent="0" lvl="0" marL="457200" rtl="0" algn="l">
              <a:lnSpc>
                <a:spcPct val="115000"/>
              </a:lnSpc>
              <a:spcBef>
                <a:spcPts val="0"/>
              </a:spcBef>
              <a:spcAft>
                <a:spcPts val="0"/>
              </a:spcAft>
              <a:buNone/>
            </a:pPr>
            <a:r>
              <a:t/>
            </a:r>
            <a:endParaRPr sz="2300">
              <a:solidFill>
                <a:srgbClr val="00B05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g220964c4dd3_3_0"/>
          <p:cNvSpPr txBox="1"/>
          <p:nvPr>
            <p:ph type="ctrTitle"/>
          </p:nvPr>
        </p:nvSpPr>
        <p:spPr>
          <a:xfrm>
            <a:off x="661750" y="2362200"/>
            <a:ext cx="5614800" cy="429450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Clr>
                <a:srgbClr val="00B050"/>
              </a:buClr>
              <a:buSzPts val="3600"/>
              <a:buFont typeface="Trebuchet MS"/>
              <a:buNone/>
            </a:pPr>
            <a:r>
              <a:rPr b="1" lang="en-US" sz="4000">
                <a:solidFill>
                  <a:srgbClr val="00B050"/>
                </a:solidFill>
              </a:rPr>
              <a:t>Elle (Legally Blonde, 2001)is an applicant to a Law School with no related experience. She makes the following video essay, just like a personal statement. Notice the committee discussion at the end.</a:t>
            </a:r>
            <a:endParaRPr b="1" sz="4000">
              <a:solidFill>
                <a:srgbClr val="00B050"/>
              </a:solidFill>
            </a:endParaRPr>
          </a:p>
        </p:txBody>
      </p:sp>
      <p:pic>
        <p:nvPicPr>
          <p:cNvPr id="210" name="Google Shape;210;g220964c4dd3_3_0"/>
          <p:cNvPicPr preferRelativeResize="0"/>
          <p:nvPr/>
        </p:nvPicPr>
        <p:blipFill rotWithShape="1">
          <a:blip r:embed="rId3">
            <a:alphaModFix/>
          </a:blip>
          <a:srcRect b="0" l="0" r="18870" t="0"/>
          <a:stretch/>
        </p:blipFill>
        <p:spPr>
          <a:xfrm>
            <a:off x="6368650" y="923075"/>
            <a:ext cx="5614800" cy="51961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pic>
        <p:nvPicPr>
          <p:cNvPr descr="Get into Harvard? What? Like it's hard...&#10;&#10;Subscribe: https://www.youtube.com/channel/UCf5CjDJvsFvtVIhkfmKAwAA?sub_confirmation=1&#10;Watch more MGM videos: https://www.youtube.com/playlist?list=PLwwhtOnMyjuz28RRvQATj8OdD-HBBCCYX &#10;&#10;Legally Blonde (2001)&#10;Directed By Robert Luketic&#10;Screenplay by Karen McCullah Lutz &amp; Kirsten Smith&#10;Based on the book by Amanda Brown&#10;Cast: Reese Witherspoon, Luke Wilson, Selma Blair, Matthew Davis, Victor Garber, Jennifer Coolidge&#10;Rated PG-13 for language and sexual references.&#10;Legally Blonde is a trademark of Metro-Goldwyn-Mayer Studios Inc.&#10;Available on Blu-Ray, DVD and digital platforms.&#10;&#10;Connect with MGM Studios Online&#10;Visit the MGM Studios WEBSITE: http://www.mgm.com/ &#10;Check out MGM on TIKTOK: https://www.tiktok.com/@mgmstudios/ &#10;Follow MGM Studios on INSTAGRAM: https://www.instagram.com/mgmstudios/ &#10;Follow MGM Studios on TWITTER: https://twitter.com/MGM_Studios/ &#10;Like MGM Studios on FACEBOOK: https://www.facebook.com/mgm/ &#10;&#10;About MGM Studios: Metro-Goldwyn-Mayer Inc. is a leading entertainment company focused on the production and distribution of film and television content globally.  The company owns one of the world’s deepest libraries of premium film and television content.  In addition, MGM has investments in domestic and international television channels, including MGM-branded channels.&#10;&#10;Legally Blonde (2001) | Elle Woods' Harvard Video Essay | MGM Studios&#10;https://www.youtube.com/MGM&#10;&#10;#MGM #LegallyBlonde" id="216" name="Google Shape;216;p4" title="Legally Blonde (2001) | Elle Woods' Harvard Video Essay | MGM Studios">
            <a:hlinkClick r:id="rId3"/>
          </p:cNvPr>
          <p:cNvPicPr preferRelativeResize="0"/>
          <p:nvPr/>
        </p:nvPicPr>
        <p:blipFill rotWithShape="1">
          <a:blip r:embed="rId4">
            <a:alphaModFix/>
          </a:blip>
          <a:srcRect b="0" l="0" r="0" t="0"/>
          <a:stretch/>
        </p:blipFill>
        <p:spPr>
          <a:xfrm>
            <a:off x="0" y="-24427"/>
            <a:ext cx="12192000" cy="6857998"/>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6"/>
                                        </p:tgtEl>
                                        <p:attrNameLst>
                                          <p:attrName>style.visibility</p:attrName>
                                        </p:attrNameLst>
                                      </p:cBhvr>
                                      <p:to>
                                        <p:strVal val="visible"/>
                                      </p:to>
                                    </p:set>
                                    <p:animEffect filter="fade" transition="in">
                                      <p:cBhvr>
                                        <p:cTn dur="1000"/>
                                        <p:tgtEl>
                                          <p:spTgt spid="21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5"/>
          <p:cNvSpPr txBox="1"/>
          <p:nvPr>
            <p:ph type="ctrTitle"/>
          </p:nvPr>
        </p:nvSpPr>
        <p:spPr>
          <a:xfrm>
            <a:off x="841250" y="41575"/>
            <a:ext cx="8463300" cy="127470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Clr>
                <a:srgbClr val="00B050"/>
              </a:buClr>
              <a:buSzPts val="3200"/>
              <a:buFont typeface="Trebuchet MS"/>
              <a:buNone/>
            </a:pPr>
            <a:r>
              <a:rPr b="1" lang="en-US" sz="4000">
                <a:solidFill>
                  <a:srgbClr val="00B050"/>
                </a:solidFill>
              </a:rPr>
              <a:t>Answer</a:t>
            </a:r>
            <a:r>
              <a:rPr lang="en-US" sz="4000"/>
              <a:t> </a:t>
            </a:r>
            <a:r>
              <a:rPr b="1" lang="en-US" sz="4000">
                <a:solidFill>
                  <a:srgbClr val="00B050"/>
                </a:solidFill>
              </a:rPr>
              <a:t>the following questions in groups:</a:t>
            </a:r>
            <a:endParaRPr b="1" sz="4000">
              <a:solidFill>
                <a:srgbClr val="00B050"/>
              </a:solidFill>
            </a:endParaRPr>
          </a:p>
        </p:txBody>
      </p:sp>
      <p:sp>
        <p:nvSpPr>
          <p:cNvPr id="223" name="Google Shape;223;p5"/>
          <p:cNvSpPr txBox="1"/>
          <p:nvPr>
            <p:ph idx="1" type="subTitle"/>
          </p:nvPr>
        </p:nvSpPr>
        <p:spPr>
          <a:xfrm>
            <a:off x="564148" y="1579425"/>
            <a:ext cx="9442200" cy="3477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1200"/>
              </a:spcBef>
              <a:spcAft>
                <a:spcPts val="0"/>
              </a:spcAft>
              <a:buSzPts val="2560"/>
              <a:buNone/>
            </a:pPr>
            <a:r>
              <a:rPr lang="en-US" sz="3800">
                <a:solidFill>
                  <a:srgbClr val="00B050"/>
                </a:solidFill>
              </a:rPr>
              <a:t>1. What does the admission committee of professors consider to accept her application?</a:t>
            </a:r>
            <a:endParaRPr sz="3800"/>
          </a:p>
          <a:p>
            <a:pPr indent="0" lvl="0" marL="0" rtl="0" algn="l">
              <a:lnSpc>
                <a:spcPct val="100000"/>
              </a:lnSpc>
              <a:spcBef>
                <a:spcPts val="1200"/>
              </a:spcBef>
              <a:spcAft>
                <a:spcPts val="0"/>
              </a:spcAft>
              <a:buSzPts val="2560"/>
              <a:buNone/>
            </a:pPr>
            <a:r>
              <a:rPr lang="en-US" sz="3800">
                <a:solidFill>
                  <a:srgbClr val="00B050"/>
                </a:solidFill>
              </a:rPr>
              <a:t>2. Why do you think this committee values these different aspects of the candidates?</a:t>
            </a:r>
            <a:endParaRPr sz="3800"/>
          </a:p>
          <a:p>
            <a:pPr indent="0" lvl="0" marL="0" rtl="0" algn="l">
              <a:lnSpc>
                <a:spcPct val="100000"/>
              </a:lnSpc>
              <a:spcBef>
                <a:spcPts val="1200"/>
              </a:spcBef>
              <a:spcAft>
                <a:spcPts val="0"/>
              </a:spcAft>
              <a:buSzPts val="2560"/>
              <a:buNone/>
            </a:pPr>
            <a:r>
              <a:rPr lang="en-US" sz="3800">
                <a:solidFill>
                  <a:srgbClr val="00B050"/>
                </a:solidFill>
              </a:rPr>
              <a:t>3. What is your opinion of using CV’s video as a requirement to apply for a job?</a:t>
            </a:r>
            <a:endParaRPr sz="3800"/>
          </a:p>
          <a:p>
            <a:pPr indent="0" lvl="0" marL="0" rtl="0" algn="l">
              <a:lnSpc>
                <a:spcPct val="100000"/>
              </a:lnSpc>
              <a:spcBef>
                <a:spcPts val="1200"/>
              </a:spcBef>
              <a:spcAft>
                <a:spcPts val="0"/>
              </a:spcAft>
              <a:buSzPts val="2560"/>
              <a:buNone/>
            </a:pPr>
            <a:r>
              <a:t/>
            </a:r>
            <a:endParaRPr sz="3800">
              <a:solidFill>
                <a:srgbClr val="00B050"/>
              </a:solidFill>
            </a:endParaRPr>
          </a:p>
          <a:p>
            <a:pPr indent="0" lvl="0" marL="0" rtl="0" algn="l">
              <a:lnSpc>
                <a:spcPct val="100000"/>
              </a:lnSpc>
              <a:spcBef>
                <a:spcPts val="1200"/>
              </a:spcBef>
              <a:spcAft>
                <a:spcPts val="0"/>
              </a:spcAft>
              <a:buSzPts val="1440"/>
              <a:buNone/>
            </a:pPr>
            <a:r>
              <a:t/>
            </a:r>
            <a:endParaRPr sz="3800"/>
          </a:p>
          <a:p>
            <a:pPr indent="0" lvl="0" marL="0" rtl="0" algn="l">
              <a:lnSpc>
                <a:spcPct val="100000"/>
              </a:lnSpc>
              <a:spcBef>
                <a:spcPts val="1200"/>
              </a:spcBef>
              <a:spcAft>
                <a:spcPts val="0"/>
              </a:spcAft>
              <a:buSzPts val="1440"/>
              <a:buNone/>
            </a:pPr>
            <a:r>
              <a:t/>
            </a:r>
            <a:endParaRPr sz="3800"/>
          </a:p>
          <a:p>
            <a:pPr indent="-272034" lvl="0" marL="342900" rtl="0" algn="l">
              <a:lnSpc>
                <a:spcPct val="100000"/>
              </a:lnSpc>
              <a:spcBef>
                <a:spcPts val="1200"/>
              </a:spcBef>
              <a:spcAft>
                <a:spcPts val="0"/>
              </a:spcAft>
              <a:buSzPts val="1440"/>
              <a:buNone/>
            </a:pPr>
            <a:r>
              <a:t/>
            </a:r>
            <a:endParaRPr sz="38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g2c96f3a9690_0_0"/>
          <p:cNvSpPr txBox="1"/>
          <p:nvPr>
            <p:ph type="ctrTitle"/>
          </p:nvPr>
        </p:nvSpPr>
        <p:spPr>
          <a:xfrm>
            <a:off x="1507067" y="2404534"/>
            <a:ext cx="7767000" cy="16464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5400"/>
              <a:buNone/>
            </a:pPr>
            <a:r>
              <a:rPr lang="en-US" sz="6500"/>
              <a:t>Good Job!</a:t>
            </a:r>
            <a:endParaRPr sz="6500"/>
          </a:p>
        </p:txBody>
      </p:sp>
      <p:sp>
        <p:nvSpPr>
          <p:cNvPr id="230" name="Google Shape;230;g2c96f3a9690_0_0"/>
          <p:cNvSpPr txBox="1"/>
          <p:nvPr>
            <p:ph idx="1" type="subTitle"/>
          </p:nvPr>
        </p:nvSpPr>
        <p:spPr>
          <a:xfrm>
            <a:off x="1507067" y="4050833"/>
            <a:ext cx="7767000" cy="1096800"/>
          </a:xfrm>
          <a:prstGeom prst="rect">
            <a:avLst/>
          </a:prstGeom>
          <a:noFill/>
          <a:ln>
            <a:noFill/>
          </a:ln>
        </p:spPr>
        <p:txBody>
          <a:bodyPr anchorCtr="0" anchor="t" bIns="45700" lIns="91425" spcFirstLastPara="1" rIns="91425" wrap="square" tIns="45700">
            <a:normAutofit/>
          </a:bodyPr>
          <a:lstStyle/>
          <a:p>
            <a:pPr indent="0" lvl="0" marL="0" rtl="0" algn="r">
              <a:lnSpc>
                <a:spcPct val="100000"/>
              </a:lnSpc>
              <a:spcBef>
                <a:spcPts val="1000"/>
              </a:spcBef>
              <a:spcAft>
                <a:spcPts val="0"/>
              </a:spcAft>
              <a:buSzPts val="1440"/>
              <a:buNone/>
            </a:pPr>
            <a:r>
              <a:rPr lang="en-US" sz="6000"/>
              <a:t>See you next class</a:t>
            </a:r>
            <a:endParaRPr sz="60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1"/>
          <p:cNvSpPr txBox="1"/>
          <p:nvPr>
            <p:ph type="ctrTitle"/>
          </p:nvPr>
        </p:nvSpPr>
        <p:spPr>
          <a:xfrm>
            <a:off x="1293450" y="3449050"/>
            <a:ext cx="9605100" cy="734400"/>
          </a:xfrm>
          <a:prstGeom prst="rect">
            <a:avLst/>
          </a:prstGeom>
          <a:noFill/>
          <a:ln>
            <a:noFill/>
          </a:ln>
          <a:effectLst>
            <a:outerShdw blurRad="25400">
              <a:srgbClr val="000000">
                <a:alpha val="44313"/>
              </a:srgbClr>
            </a:outerShdw>
          </a:effectLst>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lt2"/>
              </a:buClr>
              <a:buSzPts val="4889"/>
              <a:buFont typeface="Sorts Mill Goudy"/>
              <a:buNone/>
            </a:pPr>
            <a:r>
              <a:rPr b="1" lang="en-US" sz="6500">
                <a:solidFill>
                  <a:srgbClr val="00B050"/>
                </a:solidFill>
              </a:rPr>
              <a:t>What is  a Portfolio?</a:t>
            </a:r>
            <a:endParaRPr b="1" sz="6500">
              <a:solidFill>
                <a:srgbClr val="00B05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g26bf2d6ca6c_0_14"/>
          <p:cNvSpPr txBox="1"/>
          <p:nvPr>
            <p:ph idx="1" type="subTitle"/>
          </p:nvPr>
        </p:nvSpPr>
        <p:spPr>
          <a:xfrm>
            <a:off x="471049" y="2299850"/>
            <a:ext cx="10521900" cy="31326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sz="5000">
                <a:solidFill>
                  <a:srgbClr val="00B050"/>
                </a:solidFill>
                <a:latin typeface="Arial"/>
                <a:ea typeface="Arial"/>
                <a:cs typeface="Arial"/>
                <a:sym typeface="Arial"/>
              </a:rPr>
              <a:t>It is a record of performance activities that follow a process that will lead to a complex activity.</a:t>
            </a:r>
            <a:endParaRPr sz="5000">
              <a:solidFill>
                <a:srgbClr val="00B05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g26bf2d6ca6c_0_20"/>
          <p:cNvSpPr txBox="1"/>
          <p:nvPr>
            <p:ph idx="1" type="subTitle"/>
          </p:nvPr>
        </p:nvSpPr>
        <p:spPr>
          <a:xfrm>
            <a:off x="561475" y="1565575"/>
            <a:ext cx="9845700" cy="41715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sz="4500">
                <a:solidFill>
                  <a:srgbClr val="00B050"/>
                </a:solidFill>
                <a:latin typeface="Arial"/>
                <a:ea typeface="Arial"/>
                <a:cs typeface="Arial"/>
                <a:sym typeface="Arial"/>
              </a:rPr>
              <a:t>This portfolio in particular will be a record of all your writing activities which will go increasing in difficulty to lead to the writing of a Personal Statement.</a:t>
            </a:r>
            <a:endParaRPr sz="4500">
              <a:solidFill>
                <a:srgbClr val="00B05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g26bf2d6d47c_0_6"/>
          <p:cNvSpPr txBox="1"/>
          <p:nvPr>
            <p:ph type="ctrTitle"/>
          </p:nvPr>
        </p:nvSpPr>
        <p:spPr>
          <a:xfrm>
            <a:off x="974550" y="1855925"/>
            <a:ext cx="9805800" cy="2844000"/>
          </a:xfrm>
          <a:prstGeom prst="rect">
            <a:avLst/>
          </a:prstGeom>
          <a:noFill/>
          <a:ln>
            <a:noFill/>
          </a:ln>
        </p:spPr>
        <p:txBody>
          <a:bodyPr anchorCtr="0" anchor="b" bIns="45700" lIns="91425" spcFirstLastPara="1" rIns="91425" wrap="square" tIns="45700">
            <a:noAutofit/>
          </a:bodyPr>
          <a:lstStyle/>
          <a:p>
            <a:pPr indent="0" lvl="0" marL="0" rtl="0" algn="ctr">
              <a:lnSpc>
                <a:spcPct val="100000"/>
              </a:lnSpc>
              <a:spcBef>
                <a:spcPts val="0"/>
              </a:spcBef>
              <a:spcAft>
                <a:spcPts val="0"/>
              </a:spcAft>
              <a:buClr>
                <a:srgbClr val="00B050"/>
              </a:buClr>
              <a:buSzPts val="4400"/>
              <a:buFont typeface="Trebuchet MS"/>
              <a:buNone/>
            </a:pPr>
            <a:r>
              <a:rPr b="1" lang="en-US" sz="6500">
                <a:solidFill>
                  <a:srgbClr val="00B050"/>
                </a:solidFill>
              </a:rPr>
              <a:t>General Instructions of      the Portfolio</a:t>
            </a:r>
            <a:endParaRPr b="1" sz="6500">
              <a:solidFill>
                <a:srgbClr val="00B05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g26bf2d6d47c_0_12"/>
          <p:cNvSpPr txBox="1"/>
          <p:nvPr>
            <p:ph idx="1" type="subTitle"/>
          </p:nvPr>
        </p:nvSpPr>
        <p:spPr>
          <a:xfrm>
            <a:off x="585525" y="1076975"/>
            <a:ext cx="9464700" cy="55848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920"/>
              <a:buNone/>
            </a:pPr>
            <a:r>
              <a:rPr lang="en-US" sz="3200">
                <a:solidFill>
                  <a:srgbClr val="00B050"/>
                </a:solidFill>
                <a:latin typeface="Trebuchet MS"/>
                <a:ea typeface="Trebuchet MS"/>
                <a:cs typeface="Trebuchet MS"/>
                <a:sym typeface="Trebuchet MS"/>
              </a:rPr>
              <a:t>There will be sessions in the semester where your PEC will require you to write a draft to advance in the writing of a Personal Statement as follows:</a:t>
            </a:r>
            <a:endParaRPr sz="3200">
              <a:solidFill>
                <a:srgbClr val="00B050"/>
              </a:solidFill>
              <a:latin typeface="Trebuchet MS"/>
              <a:ea typeface="Trebuchet MS"/>
              <a:cs typeface="Trebuchet MS"/>
              <a:sym typeface="Trebuchet MS"/>
            </a:endParaRPr>
          </a:p>
          <a:p>
            <a:pPr indent="0" lvl="0" marL="0" rtl="0" algn="l">
              <a:lnSpc>
                <a:spcPct val="115000"/>
              </a:lnSpc>
              <a:spcBef>
                <a:spcPts val="0"/>
              </a:spcBef>
              <a:spcAft>
                <a:spcPts val="0"/>
              </a:spcAft>
              <a:buClr>
                <a:schemeClr val="dk1"/>
              </a:buClr>
              <a:buSzPts val="1100"/>
              <a:buFont typeface="Arial"/>
              <a:buNone/>
            </a:pPr>
            <a:r>
              <a:t/>
            </a:r>
            <a:endParaRPr sz="3200">
              <a:solidFill>
                <a:srgbClr val="00B050"/>
              </a:solidFill>
              <a:latin typeface="Trebuchet MS"/>
              <a:ea typeface="Trebuchet MS"/>
              <a:cs typeface="Trebuchet MS"/>
              <a:sym typeface="Trebuchet MS"/>
            </a:endParaRPr>
          </a:p>
          <a:p>
            <a:pPr indent="0" lvl="0" marL="0" rtl="0" algn="l">
              <a:lnSpc>
                <a:spcPct val="115000"/>
              </a:lnSpc>
              <a:spcBef>
                <a:spcPts val="0"/>
              </a:spcBef>
              <a:spcAft>
                <a:spcPts val="0"/>
              </a:spcAft>
              <a:buClr>
                <a:schemeClr val="dk1"/>
              </a:buClr>
              <a:buSzPts val="1100"/>
              <a:buFont typeface="Arial"/>
              <a:buNone/>
            </a:pPr>
            <a:r>
              <a:rPr lang="en-US" sz="3200">
                <a:solidFill>
                  <a:srgbClr val="00B050"/>
                </a:solidFill>
                <a:latin typeface="Trebuchet MS"/>
                <a:ea typeface="Trebuchet MS"/>
                <a:cs typeface="Trebuchet MS"/>
                <a:sym typeface="Trebuchet MS"/>
              </a:rPr>
              <a:t>Week </a:t>
            </a:r>
            <a:r>
              <a:rPr lang="en-US" sz="3200">
                <a:solidFill>
                  <a:srgbClr val="00B050"/>
                </a:solidFill>
              </a:rPr>
              <a:t>2</a:t>
            </a:r>
            <a:r>
              <a:rPr lang="en-US" sz="3200">
                <a:solidFill>
                  <a:srgbClr val="00B050"/>
                </a:solidFill>
                <a:latin typeface="Trebuchet MS"/>
                <a:ea typeface="Trebuchet MS"/>
                <a:cs typeface="Trebuchet MS"/>
                <a:sym typeface="Trebuchet MS"/>
              </a:rPr>
              <a:t>: Personal Statement Outline (Formative)</a:t>
            </a:r>
            <a:endParaRPr sz="3200">
              <a:solidFill>
                <a:srgbClr val="00B050"/>
              </a:solidFill>
              <a:latin typeface="Trebuchet MS"/>
              <a:ea typeface="Trebuchet MS"/>
              <a:cs typeface="Trebuchet MS"/>
              <a:sym typeface="Trebuchet MS"/>
            </a:endParaRPr>
          </a:p>
          <a:p>
            <a:pPr indent="0" lvl="0" marL="0" rtl="0" algn="l">
              <a:lnSpc>
                <a:spcPct val="115000"/>
              </a:lnSpc>
              <a:spcBef>
                <a:spcPts val="0"/>
              </a:spcBef>
              <a:spcAft>
                <a:spcPts val="0"/>
              </a:spcAft>
              <a:buClr>
                <a:schemeClr val="dk1"/>
              </a:buClr>
              <a:buSzPts val="1100"/>
              <a:buFont typeface="Arial"/>
              <a:buNone/>
            </a:pPr>
            <a:r>
              <a:rPr lang="en-US" sz="3200">
                <a:solidFill>
                  <a:srgbClr val="00B050"/>
                </a:solidFill>
                <a:latin typeface="Trebuchet MS"/>
                <a:ea typeface="Trebuchet MS"/>
                <a:cs typeface="Trebuchet MS"/>
                <a:sym typeface="Trebuchet MS"/>
              </a:rPr>
              <a:t>Week </a:t>
            </a:r>
            <a:r>
              <a:rPr lang="en-US" sz="3200">
                <a:solidFill>
                  <a:srgbClr val="00B050"/>
                </a:solidFill>
              </a:rPr>
              <a:t>3</a:t>
            </a:r>
            <a:r>
              <a:rPr lang="en-US" sz="3200">
                <a:solidFill>
                  <a:srgbClr val="00B050"/>
                </a:solidFill>
                <a:latin typeface="Trebuchet MS"/>
                <a:ea typeface="Trebuchet MS"/>
                <a:cs typeface="Trebuchet MS"/>
                <a:sym typeface="Trebuchet MS"/>
              </a:rPr>
              <a:t>: Personal </a:t>
            </a:r>
            <a:r>
              <a:rPr lang="en-US" sz="3200">
                <a:solidFill>
                  <a:srgbClr val="00B050"/>
                </a:solidFill>
              </a:rPr>
              <a:t>S</a:t>
            </a:r>
            <a:r>
              <a:rPr lang="en-US" sz="3200">
                <a:solidFill>
                  <a:srgbClr val="00B050"/>
                </a:solidFill>
                <a:latin typeface="Trebuchet MS"/>
                <a:ea typeface="Trebuchet MS"/>
                <a:cs typeface="Trebuchet MS"/>
                <a:sym typeface="Trebuchet MS"/>
              </a:rPr>
              <a:t>tatement </a:t>
            </a:r>
            <a:r>
              <a:rPr lang="en-US" sz="3200">
                <a:solidFill>
                  <a:srgbClr val="00B050"/>
                </a:solidFill>
              </a:rPr>
              <a:t>Practice Activity (Formative)</a:t>
            </a:r>
            <a:endParaRPr sz="3200"/>
          </a:p>
          <a:p>
            <a:pPr indent="0" lvl="0" marL="0" rtl="0" algn="l">
              <a:lnSpc>
                <a:spcPct val="115000"/>
              </a:lnSpc>
              <a:spcBef>
                <a:spcPts val="0"/>
              </a:spcBef>
              <a:spcAft>
                <a:spcPts val="0"/>
              </a:spcAft>
              <a:buClr>
                <a:schemeClr val="dk1"/>
              </a:buClr>
              <a:buSzPts val="1100"/>
              <a:buFont typeface="Arial"/>
              <a:buNone/>
            </a:pPr>
            <a:r>
              <a:rPr lang="en-US" sz="3200">
                <a:solidFill>
                  <a:srgbClr val="00B050"/>
                </a:solidFill>
                <a:latin typeface="Trebuchet MS"/>
                <a:ea typeface="Trebuchet MS"/>
                <a:cs typeface="Trebuchet MS"/>
                <a:sym typeface="Trebuchet MS"/>
              </a:rPr>
              <a:t>Week </a:t>
            </a:r>
            <a:r>
              <a:rPr lang="en-US" sz="3200">
                <a:solidFill>
                  <a:srgbClr val="00B050"/>
                </a:solidFill>
              </a:rPr>
              <a:t>4</a:t>
            </a:r>
            <a:r>
              <a:rPr lang="en-US" sz="3200">
                <a:solidFill>
                  <a:srgbClr val="00B050"/>
                </a:solidFill>
                <a:latin typeface="Trebuchet MS"/>
                <a:ea typeface="Trebuchet MS"/>
                <a:cs typeface="Trebuchet MS"/>
                <a:sym typeface="Trebuchet MS"/>
              </a:rPr>
              <a:t>: Personal</a:t>
            </a:r>
            <a:r>
              <a:rPr lang="en-US" sz="3200">
                <a:solidFill>
                  <a:srgbClr val="00B050"/>
                </a:solidFill>
              </a:rPr>
              <a:t> </a:t>
            </a:r>
            <a:r>
              <a:rPr lang="en-US" sz="3200">
                <a:solidFill>
                  <a:srgbClr val="00B050"/>
                </a:solidFill>
                <a:latin typeface="Trebuchet MS"/>
                <a:ea typeface="Trebuchet MS"/>
                <a:cs typeface="Trebuchet MS"/>
                <a:sym typeface="Trebuchet MS"/>
              </a:rPr>
              <a:t>Statement </a:t>
            </a:r>
            <a:r>
              <a:rPr lang="en-US" sz="3200">
                <a:solidFill>
                  <a:srgbClr val="00B050"/>
                </a:solidFill>
              </a:rPr>
              <a:t>D</a:t>
            </a:r>
            <a:r>
              <a:rPr lang="en-US" sz="3200">
                <a:solidFill>
                  <a:srgbClr val="00B050"/>
                </a:solidFill>
                <a:latin typeface="Trebuchet MS"/>
                <a:ea typeface="Trebuchet MS"/>
                <a:cs typeface="Trebuchet MS"/>
                <a:sym typeface="Trebuchet MS"/>
              </a:rPr>
              <a:t>raft 1 (8%)</a:t>
            </a:r>
            <a:endParaRPr sz="3200">
              <a:solidFill>
                <a:srgbClr val="00B050"/>
              </a:solidFill>
              <a:latin typeface="Trebuchet MS"/>
              <a:ea typeface="Trebuchet MS"/>
              <a:cs typeface="Trebuchet MS"/>
              <a:sym typeface="Trebuchet MS"/>
            </a:endParaRPr>
          </a:p>
          <a:p>
            <a:pPr indent="0" lvl="0" marL="0" rtl="0" algn="l">
              <a:lnSpc>
                <a:spcPct val="115000"/>
              </a:lnSpc>
              <a:spcBef>
                <a:spcPts val="0"/>
              </a:spcBef>
              <a:spcAft>
                <a:spcPts val="0"/>
              </a:spcAft>
              <a:buClr>
                <a:schemeClr val="dk1"/>
              </a:buClr>
              <a:buSzPts val="1100"/>
              <a:buFont typeface="Arial"/>
              <a:buNone/>
            </a:pPr>
            <a:r>
              <a:rPr lang="en-US" sz="3200">
                <a:solidFill>
                  <a:srgbClr val="00B050"/>
                </a:solidFill>
              </a:rPr>
              <a:t>Week 6: Personal Statement Final Digital Version (7%)</a:t>
            </a:r>
            <a:endParaRPr sz="3200">
              <a:solidFill>
                <a:srgbClr val="00B05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g26bf2d6d47c_0_18"/>
          <p:cNvSpPr txBox="1"/>
          <p:nvPr>
            <p:ph idx="1" type="subTitle"/>
          </p:nvPr>
        </p:nvSpPr>
        <p:spPr>
          <a:xfrm>
            <a:off x="553450" y="845125"/>
            <a:ext cx="9585300" cy="50442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sz="2800">
                <a:solidFill>
                  <a:srgbClr val="00B050"/>
                </a:solidFill>
                <a:latin typeface="Arial"/>
                <a:ea typeface="Arial"/>
                <a:cs typeface="Arial"/>
                <a:sym typeface="Arial"/>
              </a:rPr>
              <a:t>Each of these sessions will be devoted to explain key concepts of academic writing and these drafts will be done in class. The whole point is to incorporate additional concepts to the same written piece in order to improve your writing skills and to obtain the best version possible of a Personal statement that you will be able to use in your academic life.</a:t>
            </a:r>
            <a:endParaRPr sz="2800">
              <a:solidFill>
                <a:srgbClr val="00B050"/>
              </a:solidFill>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sz="2800">
                <a:solidFill>
                  <a:srgbClr val="00B050"/>
                </a:solidFill>
                <a:latin typeface="Arial"/>
                <a:ea typeface="Arial"/>
                <a:cs typeface="Arial"/>
                <a:sym typeface="Arial"/>
              </a:rPr>
              <a:t>The final step will be to present a final version in word in week 6, so it can be evaluated by your PEC and can also be stored for future reference later in your academic career.</a:t>
            </a:r>
            <a:endParaRPr sz="2800">
              <a:solidFill>
                <a:srgbClr val="00B05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2"/>
          <p:cNvSpPr txBox="1"/>
          <p:nvPr>
            <p:ph type="ctrTitle"/>
          </p:nvPr>
        </p:nvSpPr>
        <p:spPr>
          <a:xfrm>
            <a:off x="641675" y="2660600"/>
            <a:ext cx="10587900" cy="1848600"/>
          </a:xfrm>
          <a:prstGeom prst="rect">
            <a:avLst/>
          </a:prstGeom>
          <a:noFill/>
          <a:ln>
            <a:noFill/>
          </a:ln>
        </p:spPr>
        <p:txBody>
          <a:bodyPr anchorCtr="0" anchor="b" bIns="45700" lIns="91425" spcFirstLastPara="1" rIns="91425" wrap="square" tIns="45700">
            <a:noAutofit/>
          </a:bodyPr>
          <a:lstStyle/>
          <a:p>
            <a:pPr indent="0" lvl="0" marL="0" rtl="0" algn="ctr">
              <a:lnSpc>
                <a:spcPct val="100000"/>
              </a:lnSpc>
              <a:spcBef>
                <a:spcPts val="0"/>
              </a:spcBef>
              <a:spcAft>
                <a:spcPts val="0"/>
              </a:spcAft>
              <a:buClr>
                <a:srgbClr val="00B050"/>
              </a:buClr>
              <a:buSzPts val="4800"/>
              <a:buFont typeface="Trebuchet MS"/>
              <a:buNone/>
            </a:pPr>
            <a:r>
              <a:rPr b="1" lang="en-US" sz="7000">
                <a:solidFill>
                  <a:srgbClr val="00B050"/>
                </a:solidFill>
              </a:rPr>
              <a:t>What</a:t>
            </a:r>
            <a:r>
              <a:rPr b="1" lang="en-US" sz="7000"/>
              <a:t> </a:t>
            </a:r>
            <a:r>
              <a:rPr b="1" lang="en-US" sz="7000">
                <a:solidFill>
                  <a:srgbClr val="00B050"/>
                </a:solidFill>
              </a:rPr>
              <a:t>is a Personal Statement?</a:t>
            </a:r>
            <a:endParaRPr b="1" sz="7000">
              <a:solidFill>
                <a:srgbClr val="00B05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3"/>
          <p:cNvSpPr txBox="1"/>
          <p:nvPr>
            <p:ph idx="1" type="subTitle"/>
          </p:nvPr>
        </p:nvSpPr>
        <p:spPr>
          <a:xfrm>
            <a:off x="939600" y="419750"/>
            <a:ext cx="8385000" cy="3444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sz="3500">
                <a:solidFill>
                  <a:srgbClr val="00B050"/>
                </a:solidFill>
                <a:latin typeface="Trebuchet MS"/>
                <a:ea typeface="Trebuchet MS"/>
                <a:cs typeface="Trebuchet MS"/>
                <a:sym typeface="Trebuchet MS"/>
              </a:rPr>
              <a:t>It is a letter that is sent to Universities in English speaking countries. This letter is written to allow the people who select the candidates to view you as a person and find explanations to the facts that can be seen in your CV or resume.</a:t>
            </a:r>
            <a:endParaRPr sz="3500">
              <a:solidFill>
                <a:srgbClr val="00B050"/>
              </a:solidFill>
              <a:latin typeface="Trebuchet MS"/>
              <a:ea typeface="Trebuchet MS"/>
              <a:cs typeface="Trebuchet MS"/>
              <a:sym typeface="Trebuchet MS"/>
            </a:endParaRPr>
          </a:p>
          <a:p>
            <a:pPr indent="0" lvl="0" marL="0" rtl="0" algn="l">
              <a:lnSpc>
                <a:spcPct val="115000"/>
              </a:lnSpc>
              <a:spcBef>
                <a:spcPts val="0"/>
              </a:spcBef>
              <a:spcAft>
                <a:spcPts val="0"/>
              </a:spcAft>
              <a:buClr>
                <a:schemeClr val="dk1"/>
              </a:buClr>
              <a:buSzPts val="1100"/>
              <a:buFont typeface="Arial"/>
              <a:buNone/>
            </a:pPr>
            <a:r>
              <a:rPr lang="en-US" sz="3500">
                <a:solidFill>
                  <a:srgbClr val="00B050"/>
                </a:solidFill>
              </a:rPr>
              <a:t>It is common for universities to require about 1000 words. This semester, we will require between 160 and 200 words</a:t>
            </a:r>
            <a:endParaRPr sz="3500">
              <a:solidFill>
                <a:srgbClr val="00B050"/>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Tema de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Faceta">
  <a:themeElements>
    <a:clrScheme name="Faceta">
      <a:dk1>
        <a:srgbClr val="000000"/>
      </a:dk1>
      <a:lt1>
        <a:srgbClr val="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2022-03-30T12:55:45Z</dcterms:created>
  <dc:creator>Karen Viviana Mardones Mardones (kmardones)</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