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Lst>
  <p:sldSz cy="5143500" cx="9144000"/>
  <p:notesSz cx="6858000" cy="9144000"/>
  <p:embeddedFontLst>
    <p:embeddedFont>
      <p:font typeface="Roboto Slab"/>
      <p:regular r:id="rId11"/>
      <p:bold r:id="rId12"/>
    </p:embeddedFont>
    <p:embeddedFont>
      <p:font typeface="Roboto"/>
      <p:regular r:id="rId13"/>
      <p:bold r:id="rId14"/>
      <p:italic r:id="rId15"/>
      <p:boldItalic r:id="rId16"/>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font" Target="fonts/RobotoSlab-regular.fntdata"/><Relationship Id="rId10" Type="http://schemas.openxmlformats.org/officeDocument/2006/relationships/slide" Target="slides/slide5.xml"/><Relationship Id="rId13" Type="http://schemas.openxmlformats.org/officeDocument/2006/relationships/font" Target="fonts/Roboto-regular.fntdata"/><Relationship Id="rId12" Type="http://schemas.openxmlformats.org/officeDocument/2006/relationships/font" Target="fonts/RobotoSlab-bold.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font" Target="fonts/Roboto-italic.fntdata"/><Relationship Id="rId14" Type="http://schemas.openxmlformats.org/officeDocument/2006/relationships/font" Target="fonts/Roboto-bold.fntdata"/><Relationship Id="rId16" Type="http://schemas.openxmlformats.org/officeDocument/2006/relationships/font" Target="fonts/Roboto-bold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9" name="Shape 59"/>
        <p:cNvGrpSpPr/>
        <p:nvPr/>
      </p:nvGrpSpPr>
      <p:grpSpPr>
        <a:xfrm>
          <a:off x="0" y="0"/>
          <a:ext cx="0" cy="0"/>
          <a:chOff x="0" y="0"/>
          <a:chExt cx="0" cy="0"/>
        </a:xfrm>
      </p:grpSpPr>
      <p:sp>
        <p:nvSpPr>
          <p:cNvPr id="60" name="Google Shape;60;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61" name="Google Shape;61;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5" name="Shape 65"/>
        <p:cNvGrpSpPr/>
        <p:nvPr/>
      </p:nvGrpSpPr>
      <p:grpSpPr>
        <a:xfrm>
          <a:off x="0" y="0"/>
          <a:ext cx="0" cy="0"/>
          <a:chOff x="0" y="0"/>
          <a:chExt cx="0" cy="0"/>
        </a:xfrm>
      </p:grpSpPr>
      <p:sp>
        <p:nvSpPr>
          <p:cNvPr id="66" name="Google Shape;66;g2f5b33ed23f_0_5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7" name="Google Shape;67;g2f5b33ed23f_0_5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 name="Shape 71"/>
        <p:cNvGrpSpPr/>
        <p:nvPr/>
      </p:nvGrpSpPr>
      <p:grpSpPr>
        <a:xfrm>
          <a:off x="0" y="0"/>
          <a:ext cx="0" cy="0"/>
          <a:chOff x="0" y="0"/>
          <a:chExt cx="0" cy="0"/>
        </a:xfrm>
      </p:grpSpPr>
      <p:sp>
        <p:nvSpPr>
          <p:cNvPr id="72" name="Google Shape;72;g2f5b33ed23f_0_5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3" name="Google Shape;73;g2f5b33ed23f_0_5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7" name="Shape 77"/>
        <p:cNvGrpSpPr/>
        <p:nvPr/>
      </p:nvGrpSpPr>
      <p:grpSpPr>
        <a:xfrm>
          <a:off x="0" y="0"/>
          <a:ext cx="0" cy="0"/>
          <a:chOff x="0" y="0"/>
          <a:chExt cx="0" cy="0"/>
        </a:xfrm>
      </p:grpSpPr>
      <p:sp>
        <p:nvSpPr>
          <p:cNvPr id="78" name="Google Shape;78;g2f5b33ed23f_0_6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9" name="Google Shape;79;g2f5b33ed23f_0_6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 name="Shape 83"/>
        <p:cNvGrpSpPr/>
        <p:nvPr/>
      </p:nvGrpSpPr>
      <p:grpSpPr>
        <a:xfrm>
          <a:off x="0" y="0"/>
          <a:ext cx="0" cy="0"/>
          <a:chOff x="0" y="0"/>
          <a:chExt cx="0" cy="0"/>
        </a:xfrm>
      </p:grpSpPr>
      <p:sp>
        <p:nvSpPr>
          <p:cNvPr id="84" name="Google Shape;84;g2f5b33ed23f_0_6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5" name="Google Shape;85;g2f5b33ed23f_0_6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p:nvPr/>
        </p:nvSpPr>
        <p:spPr>
          <a:xfrm>
            <a:off x="1524800" y="672606"/>
            <a:ext cx="1081625" cy="1124950"/>
          </a:xfrm>
          <a:custGeom>
            <a:rect b="b" l="l" r="r" t="t"/>
            <a:pathLst>
              <a:path extrusionOk="0" h="44998" w="43265">
                <a:moveTo>
                  <a:pt x="0" y="44998"/>
                </a:moveTo>
                <a:lnTo>
                  <a:pt x="0" y="0"/>
                </a:lnTo>
                <a:lnTo>
                  <a:pt x="43265" y="0"/>
                </a:lnTo>
              </a:path>
            </a:pathLst>
          </a:custGeom>
          <a:noFill/>
          <a:ln cap="flat" cmpd="sng" w="28575">
            <a:solidFill>
              <a:schemeClr val="accent5"/>
            </a:solidFill>
            <a:prstDash val="solid"/>
            <a:miter lim="8000"/>
            <a:headEnd len="sm" w="sm" type="none"/>
            <a:tailEnd len="sm" w="sm" type="none"/>
          </a:ln>
        </p:spPr>
      </p:sp>
      <p:sp>
        <p:nvSpPr>
          <p:cNvPr id="11" name="Google Shape;11;p2"/>
          <p:cNvSpPr/>
          <p:nvPr/>
        </p:nvSpPr>
        <p:spPr>
          <a:xfrm rot="10800000">
            <a:off x="6537563" y="3342925"/>
            <a:ext cx="1081625" cy="1124950"/>
          </a:xfrm>
          <a:custGeom>
            <a:rect b="b" l="l" r="r" t="t"/>
            <a:pathLst>
              <a:path extrusionOk="0" h="44998" w="43265">
                <a:moveTo>
                  <a:pt x="0" y="44998"/>
                </a:moveTo>
                <a:lnTo>
                  <a:pt x="0" y="0"/>
                </a:lnTo>
                <a:lnTo>
                  <a:pt x="43265" y="0"/>
                </a:lnTo>
              </a:path>
            </a:pathLst>
          </a:custGeom>
          <a:noFill/>
          <a:ln cap="flat" cmpd="sng" w="28575">
            <a:solidFill>
              <a:schemeClr val="accent5"/>
            </a:solidFill>
            <a:prstDash val="solid"/>
            <a:miter lim="8000"/>
            <a:headEnd len="sm" w="sm" type="none"/>
            <a:tailEnd len="sm" w="sm" type="none"/>
          </a:ln>
        </p:spPr>
      </p:sp>
      <p:cxnSp>
        <p:nvCxnSpPr>
          <p:cNvPr id="12" name="Google Shape;12;p2"/>
          <p:cNvCxnSpPr/>
          <p:nvPr/>
        </p:nvCxnSpPr>
        <p:spPr>
          <a:xfrm>
            <a:off x="4359602" y="2817464"/>
            <a:ext cx="424800" cy="0"/>
          </a:xfrm>
          <a:prstGeom prst="straightConnector1">
            <a:avLst/>
          </a:prstGeom>
          <a:noFill/>
          <a:ln cap="flat" cmpd="sng" w="38100">
            <a:solidFill>
              <a:schemeClr val="accent4"/>
            </a:solidFill>
            <a:prstDash val="solid"/>
            <a:round/>
            <a:headEnd len="sm" w="sm" type="none"/>
            <a:tailEnd len="sm" w="sm" type="none"/>
          </a:ln>
        </p:spPr>
      </p:cxnSp>
      <p:sp>
        <p:nvSpPr>
          <p:cNvPr id="13" name="Google Shape;13;p2"/>
          <p:cNvSpPr txBox="1"/>
          <p:nvPr>
            <p:ph type="ctrTitle"/>
          </p:nvPr>
        </p:nvSpPr>
        <p:spPr>
          <a:xfrm>
            <a:off x="1680302" y="1188925"/>
            <a:ext cx="5783400" cy="1457400"/>
          </a:xfrm>
          <a:prstGeom prst="rect">
            <a:avLst/>
          </a:prstGeom>
        </p:spPr>
        <p:txBody>
          <a:bodyPr anchorCtr="0" anchor="b" bIns="91425" lIns="91425" spcFirstLastPara="1" rIns="91425" wrap="square" tIns="91425">
            <a:normAutofit/>
          </a:bodyPr>
          <a:lstStyle>
            <a:lvl1pPr lvl="0" algn="ctr">
              <a:spcBef>
                <a:spcPts val="0"/>
              </a:spcBef>
              <a:spcAft>
                <a:spcPts val="0"/>
              </a:spcAft>
              <a:buSzPts val="4000"/>
              <a:buNone/>
              <a:defRPr sz="4000"/>
            </a:lvl1pPr>
            <a:lvl2pPr lvl="1" algn="ctr">
              <a:spcBef>
                <a:spcPts val="0"/>
              </a:spcBef>
              <a:spcAft>
                <a:spcPts val="0"/>
              </a:spcAft>
              <a:buSzPts val="4000"/>
              <a:buNone/>
              <a:defRPr sz="4000"/>
            </a:lvl2pPr>
            <a:lvl3pPr lvl="2" algn="ctr">
              <a:spcBef>
                <a:spcPts val="0"/>
              </a:spcBef>
              <a:spcAft>
                <a:spcPts val="0"/>
              </a:spcAft>
              <a:buSzPts val="4000"/>
              <a:buNone/>
              <a:defRPr sz="4000"/>
            </a:lvl3pPr>
            <a:lvl4pPr lvl="3" algn="ctr">
              <a:spcBef>
                <a:spcPts val="0"/>
              </a:spcBef>
              <a:spcAft>
                <a:spcPts val="0"/>
              </a:spcAft>
              <a:buSzPts val="4000"/>
              <a:buNone/>
              <a:defRPr sz="4000"/>
            </a:lvl4pPr>
            <a:lvl5pPr lvl="4" algn="ctr">
              <a:spcBef>
                <a:spcPts val="0"/>
              </a:spcBef>
              <a:spcAft>
                <a:spcPts val="0"/>
              </a:spcAft>
              <a:buSzPts val="4000"/>
              <a:buNone/>
              <a:defRPr sz="4000"/>
            </a:lvl5pPr>
            <a:lvl6pPr lvl="5" algn="ctr">
              <a:spcBef>
                <a:spcPts val="0"/>
              </a:spcBef>
              <a:spcAft>
                <a:spcPts val="0"/>
              </a:spcAft>
              <a:buSzPts val="4000"/>
              <a:buNone/>
              <a:defRPr sz="4000"/>
            </a:lvl6pPr>
            <a:lvl7pPr lvl="6" algn="ctr">
              <a:spcBef>
                <a:spcPts val="0"/>
              </a:spcBef>
              <a:spcAft>
                <a:spcPts val="0"/>
              </a:spcAft>
              <a:buSzPts val="4000"/>
              <a:buNone/>
              <a:defRPr sz="4000"/>
            </a:lvl7pPr>
            <a:lvl8pPr lvl="7" algn="ctr">
              <a:spcBef>
                <a:spcPts val="0"/>
              </a:spcBef>
              <a:spcAft>
                <a:spcPts val="0"/>
              </a:spcAft>
              <a:buSzPts val="4000"/>
              <a:buNone/>
              <a:defRPr sz="4000"/>
            </a:lvl8pPr>
            <a:lvl9pPr lvl="8" algn="ctr">
              <a:spcBef>
                <a:spcPts val="0"/>
              </a:spcBef>
              <a:spcAft>
                <a:spcPts val="0"/>
              </a:spcAft>
              <a:buSzPts val="4000"/>
              <a:buNone/>
              <a:defRPr sz="4000"/>
            </a:lvl9pPr>
          </a:lstStyle>
          <a:p/>
        </p:txBody>
      </p:sp>
      <p:sp>
        <p:nvSpPr>
          <p:cNvPr id="14" name="Google Shape;14;p2"/>
          <p:cNvSpPr txBox="1"/>
          <p:nvPr>
            <p:ph idx="1" type="subTitle"/>
          </p:nvPr>
        </p:nvSpPr>
        <p:spPr>
          <a:xfrm>
            <a:off x="1680302" y="3049450"/>
            <a:ext cx="5783400" cy="9090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1pPr>
            <a:lvl2pPr lvl="1"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2pPr>
            <a:lvl3pPr lvl="2"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3pPr>
            <a:lvl4pPr lvl="3"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4pPr>
            <a:lvl5pPr lvl="4"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5pPr>
            <a:lvl6pPr lvl="5"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6pPr>
            <a:lvl7pPr lvl="6"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7pPr>
            <a:lvl8pPr lvl="7"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8pPr>
            <a:lvl9pPr lvl="8"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9pPr>
          </a:lstStyle>
          <a:p/>
        </p:txBody>
      </p:sp>
      <p:sp>
        <p:nvSpPr>
          <p:cNvPr id="15" name="Google Shape;15;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52" name="Shape 52"/>
        <p:cNvGrpSpPr/>
        <p:nvPr/>
      </p:nvGrpSpPr>
      <p:grpSpPr>
        <a:xfrm>
          <a:off x="0" y="0"/>
          <a:ext cx="0" cy="0"/>
          <a:chOff x="0" y="0"/>
          <a:chExt cx="0" cy="0"/>
        </a:xfrm>
      </p:grpSpPr>
      <p:sp>
        <p:nvSpPr>
          <p:cNvPr id="53" name="Google Shape;53;p11"/>
          <p:cNvSpPr/>
          <p:nvPr/>
        </p:nvSpPr>
        <p:spPr>
          <a:xfrm>
            <a:off x="150" y="5076825"/>
            <a:ext cx="9143700" cy="66600"/>
          </a:xfrm>
          <a:prstGeom prst="rect">
            <a:avLst/>
          </a:pr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 name="Google Shape;54;p11"/>
          <p:cNvSpPr txBox="1"/>
          <p:nvPr>
            <p:ph hasCustomPrompt="1" type="title"/>
          </p:nvPr>
        </p:nvSpPr>
        <p:spPr>
          <a:xfrm>
            <a:off x="387900" y="1152450"/>
            <a:ext cx="8368200" cy="1538400"/>
          </a:xfrm>
          <a:prstGeom prst="rect">
            <a:avLst/>
          </a:prstGeom>
        </p:spPr>
        <p:txBody>
          <a:bodyPr anchorCtr="0" anchor="ctr" bIns="91425" lIns="91425" spcFirstLastPara="1" rIns="91425" wrap="square" tIns="91425">
            <a:normAutofit/>
          </a:bodyPr>
          <a:lstStyle>
            <a:lvl1pPr lvl="0" algn="ctr">
              <a:spcBef>
                <a:spcPts val="0"/>
              </a:spcBef>
              <a:spcAft>
                <a:spcPts val="0"/>
              </a:spcAft>
              <a:buClr>
                <a:schemeClr val="accent5"/>
              </a:buClr>
              <a:buSzPts val="13000"/>
              <a:buNone/>
              <a:defRPr sz="13000">
                <a:solidFill>
                  <a:schemeClr val="accent5"/>
                </a:solidFill>
              </a:defRPr>
            </a:lvl1pPr>
            <a:lvl2pPr lvl="1" algn="ctr">
              <a:spcBef>
                <a:spcPts val="0"/>
              </a:spcBef>
              <a:spcAft>
                <a:spcPts val="0"/>
              </a:spcAft>
              <a:buClr>
                <a:schemeClr val="accent5"/>
              </a:buClr>
              <a:buSzPts val="13000"/>
              <a:buNone/>
              <a:defRPr sz="13000">
                <a:solidFill>
                  <a:schemeClr val="accent5"/>
                </a:solidFill>
              </a:defRPr>
            </a:lvl2pPr>
            <a:lvl3pPr lvl="2" algn="ctr">
              <a:spcBef>
                <a:spcPts val="0"/>
              </a:spcBef>
              <a:spcAft>
                <a:spcPts val="0"/>
              </a:spcAft>
              <a:buClr>
                <a:schemeClr val="accent5"/>
              </a:buClr>
              <a:buSzPts val="13000"/>
              <a:buNone/>
              <a:defRPr sz="13000">
                <a:solidFill>
                  <a:schemeClr val="accent5"/>
                </a:solidFill>
              </a:defRPr>
            </a:lvl3pPr>
            <a:lvl4pPr lvl="3" algn="ctr">
              <a:spcBef>
                <a:spcPts val="0"/>
              </a:spcBef>
              <a:spcAft>
                <a:spcPts val="0"/>
              </a:spcAft>
              <a:buClr>
                <a:schemeClr val="accent5"/>
              </a:buClr>
              <a:buSzPts val="13000"/>
              <a:buNone/>
              <a:defRPr sz="13000">
                <a:solidFill>
                  <a:schemeClr val="accent5"/>
                </a:solidFill>
              </a:defRPr>
            </a:lvl4pPr>
            <a:lvl5pPr lvl="4" algn="ctr">
              <a:spcBef>
                <a:spcPts val="0"/>
              </a:spcBef>
              <a:spcAft>
                <a:spcPts val="0"/>
              </a:spcAft>
              <a:buClr>
                <a:schemeClr val="accent5"/>
              </a:buClr>
              <a:buSzPts val="13000"/>
              <a:buNone/>
              <a:defRPr sz="13000">
                <a:solidFill>
                  <a:schemeClr val="accent5"/>
                </a:solidFill>
              </a:defRPr>
            </a:lvl5pPr>
            <a:lvl6pPr lvl="5" algn="ctr">
              <a:spcBef>
                <a:spcPts val="0"/>
              </a:spcBef>
              <a:spcAft>
                <a:spcPts val="0"/>
              </a:spcAft>
              <a:buClr>
                <a:schemeClr val="accent5"/>
              </a:buClr>
              <a:buSzPts val="13000"/>
              <a:buNone/>
              <a:defRPr sz="13000">
                <a:solidFill>
                  <a:schemeClr val="accent5"/>
                </a:solidFill>
              </a:defRPr>
            </a:lvl6pPr>
            <a:lvl7pPr lvl="6" algn="ctr">
              <a:spcBef>
                <a:spcPts val="0"/>
              </a:spcBef>
              <a:spcAft>
                <a:spcPts val="0"/>
              </a:spcAft>
              <a:buClr>
                <a:schemeClr val="accent5"/>
              </a:buClr>
              <a:buSzPts val="13000"/>
              <a:buNone/>
              <a:defRPr sz="13000">
                <a:solidFill>
                  <a:schemeClr val="accent5"/>
                </a:solidFill>
              </a:defRPr>
            </a:lvl7pPr>
            <a:lvl8pPr lvl="7" algn="ctr">
              <a:spcBef>
                <a:spcPts val="0"/>
              </a:spcBef>
              <a:spcAft>
                <a:spcPts val="0"/>
              </a:spcAft>
              <a:buClr>
                <a:schemeClr val="accent5"/>
              </a:buClr>
              <a:buSzPts val="13000"/>
              <a:buNone/>
              <a:defRPr sz="13000">
                <a:solidFill>
                  <a:schemeClr val="accent5"/>
                </a:solidFill>
              </a:defRPr>
            </a:lvl8pPr>
            <a:lvl9pPr lvl="8" algn="ctr">
              <a:spcBef>
                <a:spcPts val="0"/>
              </a:spcBef>
              <a:spcAft>
                <a:spcPts val="0"/>
              </a:spcAft>
              <a:buClr>
                <a:schemeClr val="accent5"/>
              </a:buClr>
              <a:buSzPts val="13000"/>
              <a:buNone/>
              <a:defRPr sz="13000">
                <a:solidFill>
                  <a:schemeClr val="accent5"/>
                </a:solidFill>
              </a:defRPr>
            </a:lvl9pPr>
          </a:lstStyle>
          <a:p>
            <a:r>
              <a:t>xx%</a:t>
            </a:r>
          </a:p>
        </p:txBody>
      </p:sp>
      <p:sp>
        <p:nvSpPr>
          <p:cNvPr id="55" name="Google Shape;55;p11"/>
          <p:cNvSpPr txBox="1"/>
          <p:nvPr>
            <p:ph idx="1" type="body"/>
          </p:nvPr>
        </p:nvSpPr>
        <p:spPr>
          <a:xfrm>
            <a:off x="387900" y="2919450"/>
            <a:ext cx="8368200" cy="10716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56" name="Google Shape;56;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7" name="Shape 57"/>
        <p:cNvGrpSpPr/>
        <p:nvPr/>
      </p:nvGrpSpPr>
      <p:grpSpPr>
        <a:xfrm>
          <a:off x="0" y="0"/>
          <a:ext cx="0" cy="0"/>
          <a:chOff x="0" y="0"/>
          <a:chExt cx="0" cy="0"/>
        </a:xfrm>
      </p:grpSpPr>
      <p:sp>
        <p:nvSpPr>
          <p:cNvPr id="58" name="Google Shape;58;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6" name="Shape 16"/>
        <p:cNvGrpSpPr/>
        <p:nvPr/>
      </p:nvGrpSpPr>
      <p:grpSpPr>
        <a:xfrm>
          <a:off x="0" y="0"/>
          <a:ext cx="0" cy="0"/>
          <a:chOff x="0" y="0"/>
          <a:chExt cx="0" cy="0"/>
        </a:xfrm>
      </p:grpSpPr>
      <p:cxnSp>
        <p:nvCxnSpPr>
          <p:cNvPr id="17" name="Google Shape;17;p3"/>
          <p:cNvCxnSpPr/>
          <p:nvPr/>
        </p:nvCxnSpPr>
        <p:spPr>
          <a:xfrm>
            <a:off x="4359602" y="2817464"/>
            <a:ext cx="424800" cy="0"/>
          </a:xfrm>
          <a:prstGeom prst="straightConnector1">
            <a:avLst/>
          </a:prstGeom>
          <a:noFill/>
          <a:ln cap="flat" cmpd="sng" w="38100">
            <a:solidFill>
              <a:schemeClr val="accent4"/>
            </a:solidFill>
            <a:prstDash val="solid"/>
            <a:round/>
            <a:headEnd len="sm" w="sm" type="none"/>
            <a:tailEnd len="sm" w="sm" type="none"/>
          </a:ln>
        </p:spPr>
      </p:cxnSp>
      <p:sp>
        <p:nvSpPr>
          <p:cNvPr id="18" name="Google Shape;18;p3"/>
          <p:cNvSpPr txBox="1"/>
          <p:nvPr>
            <p:ph type="title"/>
          </p:nvPr>
        </p:nvSpPr>
        <p:spPr>
          <a:xfrm>
            <a:off x="480750" y="1764950"/>
            <a:ext cx="8222100" cy="907500"/>
          </a:xfrm>
          <a:prstGeom prst="rect">
            <a:avLst/>
          </a:prstGeom>
        </p:spPr>
        <p:txBody>
          <a:bodyPr anchorCtr="0" anchor="b" bIns="91425" lIns="91425" spcFirstLastPara="1" rIns="91425" wrap="square" tIns="91425">
            <a:normAutofit/>
          </a:bodyPr>
          <a:lstStyle>
            <a:lvl1pPr lvl="0" algn="ctr">
              <a:spcBef>
                <a:spcPts val="0"/>
              </a:spcBef>
              <a:spcAft>
                <a:spcPts val="0"/>
              </a:spcAft>
              <a:buSzPts val="4800"/>
              <a:buNone/>
              <a:defRPr sz="4800"/>
            </a:lvl1pPr>
            <a:lvl2pPr lvl="1" algn="ctr">
              <a:spcBef>
                <a:spcPts val="0"/>
              </a:spcBef>
              <a:spcAft>
                <a:spcPts val="0"/>
              </a:spcAft>
              <a:buSzPts val="4800"/>
              <a:buNone/>
              <a:defRPr sz="4800"/>
            </a:lvl2pPr>
            <a:lvl3pPr lvl="2" algn="ctr">
              <a:spcBef>
                <a:spcPts val="0"/>
              </a:spcBef>
              <a:spcAft>
                <a:spcPts val="0"/>
              </a:spcAft>
              <a:buSzPts val="4800"/>
              <a:buNone/>
              <a:defRPr sz="4800"/>
            </a:lvl3pPr>
            <a:lvl4pPr lvl="3" algn="ctr">
              <a:spcBef>
                <a:spcPts val="0"/>
              </a:spcBef>
              <a:spcAft>
                <a:spcPts val="0"/>
              </a:spcAft>
              <a:buSzPts val="4800"/>
              <a:buNone/>
              <a:defRPr sz="4800"/>
            </a:lvl4pPr>
            <a:lvl5pPr lvl="4" algn="ctr">
              <a:spcBef>
                <a:spcPts val="0"/>
              </a:spcBef>
              <a:spcAft>
                <a:spcPts val="0"/>
              </a:spcAft>
              <a:buSzPts val="4800"/>
              <a:buNone/>
              <a:defRPr sz="4800"/>
            </a:lvl5pPr>
            <a:lvl6pPr lvl="5" algn="ctr">
              <a:spcBef>
                <a:spcPts val="0"/>
              </a:spcBef>
              <a:spcAft>
                <a:spcPts val="0"/>
              </a:spcAft>
              <a:buSzPts val="4800"/>
              <a:buNone/>
              <a:defRPr sz="4800"/>
            </a:lvl6pPr>
            <a:lvl7pPr lvl="6" algn="ctr">
              <a:spcBef>
                <a:spcPts val="0"/>
              </a:spcBef>
              <a:spcAft>
                <a:spcPts val="0"/>
              </a:spcAft>
              <a:buSzPts val="4800"/>
              <a:buNone/>
              <a:defRPr sz="4800"/>
            </a:lvl7pPr>
            <a:lvl8pPr lvl="7" algn="ctr">
              <a:spcBef>
                <a:spcPts val="0"/>
              </a:spcBef>
              <a:spcAft>
                <a:spcPts val="0"/>
              </a:spcAft>
              <a:buSzPts val="4800"/>
              <a:buNone/>
              <a:defRPr sz="4800"/>
            </a:lvl8pPr>
            <a:lvl9pPr lvl="8" algn="ctr">
              <a:spcBef>
                <a:spcPts val="0"/>
              </a:spcBef>
              <a:spcAft>
                <a:spcPts val="0"/>
              </a:spcAft>
              <a:buSzPts val="4800"/>
              <a:buNone/>
              <a:defRPr sz="4800"/>
            </a:lvl9pPr>
          </a:lstStyle>
          <a:p/>
        </p:txBody>
      </p:sp>
      <p:sp>
        <p:nvSpPr>
          <p:cNvPr id="19" name="Google Shape;19;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0" name="Shape 20"/>
        <p:cNvGrpSpPr/>
        <p:nvPr/>
      </p:nvGrpSpPr>
      <p:grpSpPr>
        <a:xfrm>
          <a:off x="0" y="0"/>
          <a:ext cx="0" cy="0"/>
          <a:chOff x="0" y="0"/>
          <a:chExt cx="0" cy="0"/>
        </a:xfrm>
      </p:grpSpPr>
      <p:cxnSp>
        <p:nvCxnSpPr>
          <p:cNvPr id="21" name="Google Shape;21;p4"/>
          <p:cNvCxnSpPr/>
          <p:nvPr/>
        </p:nvCxnSpPr>
        <p:spPr>
          <a:xfrm>
            <a:off x="492563" y="1260284"/>
            <a:ext cx="424800" cy="0"/>
          </a:xfrm>
          <a:prstGeom prst="straightConnector1">
            <a:avLst/>
          </a:prstGeom>
          <a:noFill/>
          <a:ln cap="flat" cmpd="sng" w="38100">
            <a:solidFill>
              <a:schemeClr val="accent4"/>
            </a:solidFill>
            <a:prstDash val="solid"/>
            <a:round/>
            <a:headEnd len="sm" w="sm" type="none"/>
            <a:tailEnd len="sm" w="sm" type="none"/>
          </a:ln>
        </p:spPr>
      </p:cxnSp>
      <p:sp>
        <p:nvSpPr>
          <p:cNvPr id="22" name="Google Shape;22;p4"/>
          <p:cNvSpPr txBox="1"/>
          <p:nvPr>
            <p:ph type="title"/>
          </p:nvPr>
        </p:nvSpPr>
        <p:spPr>
          <a:xfrm>
            <a:off x="387900" y="458025"/>
            <a:ext cx="8368200" cy="686100"/>
          </a:xfrm>
          <a:prstGeom prst="rect">
            <a:avLst/>
          </a:prstGeom>
        </p:spPr>
        <p:txBody>
          <a:bodyPr anchorCtr="0" anchor="b"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23" name="Google Shape;23;p4"/>
          <p:cNvSpPr txBox="1"/>
          <p:nvPr>
            <p:ph idx="1" type="body"/>
          </p:nvPr>
        </p:nvSpPr>
        <p:spPr>
          <a:xfrm>
            <a:off x="387900" y="1489824"/>
            <a:ext cx="8368200" cy="30789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24" name="Google Shape;24;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5" name="Shape 25"/>
        <p:cNvGrpSpPr/>
        <p:nvPr/>
      </p:nvGrpSpPr>
      <p:grpSpPr>
        <a:xfrm>
          <a:off x="0" y="0"/>
          <a:ext cx="0" cy="0"/>
          <a:chOff x="0" y="0"/>
          <a:chExt cx="0" cy="0"/>
        </a:xfrm>
      </p:grpSpPr>
      <p:cxnSp>
        <p:nvCxnSpPr>
          <p:cNvPr id="26" name="Google Shape;26;p5"/>
          <p:cNvCxnSpPr/>
          <p:nvPr/>
        </p:nvCxnSpPr>
        <p:spPr>
          <a:xfrm>
            <a:off x="492563" y="1260284"/>
            <a:ext cx="424800" cy="0"/>
          </a:xfrm>
          <a:prstGeom prst="straightConnector1">
            <a:avLst/>
          </a:prstGeom>
          <a:noFill/>
          <a:ln cap="flat" cmpd="sng" w="38100">
            <a:solidFill>
              <a:schemeClr val="accent4"/>
            </a:solidFill>
            <a:prstDash val="solid"/>
            <a:round/>
            <a:headEnd len="sm" w="sm" type="none"/>
            <a:tailEnd len="sm" w="sm" type="none"/>
          </a:ln>
        </p:spPr>
      </p:cxnSp>
      <p:sp>
        <p:nvSpPr>
          <p:cNvPr id="27" name="Google Shape;27;p5"/>
          <p:cNvSpPr txBox="1"/>
          <p:nvPr>
            <p:ph type="title"/>
          </p:nvPr>
        </p:nvSpPr>
        <p:spPr>
          <a:xfrm>
            <a:off x="387900" y="458025"/>
            <a:ext cx="8368200" cy="686100"/>
          </a:xfrm>
          <a:prstGeom prst="rect">
            <a:avLst/>
          </a:prstGeom>
        </p:spPr>
        <p:txBody>
          <a:bodyPr anchorCtr="0" anchor="b"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28" name="Google Shape;28;p5"/>
          <p:cNvSpPr txBox="1"/>
          <p:nvPr>
            <p:ph idx="1" type="body"/>
          </p:nvPr>
        </p:nvSpPr>
        <p:spPr>
          <a:xfrm>
            <a:off x="387900" y="1489825"/>
            <a:ext cx="3999900" cy="30789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9" name="Google Shape;29;p5"/>
          <p:cNvSpPr txBox="1"/>
          <p:nvPr>
            <p:ph idx="2" type="body"/>
          </p:nvPr>
        </p:nvSpPr>
        <p:spPr>
          <a:xfrm>
            <a:off x="4756200" y="1489825"/>
            <a:ext cx="3999900" cy="30789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0" name="Google Shape;30;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31" name="Shape 31"/>
        <p:cNvGrpSpPr/>
        <p:nvPr/>
      </p:nvGrpSpPr>
      <p:grpSpPr>
        <a:xfrm>
          <a:off x="0" y="0"/>
          <a:ext cx="0" cy="0"/>
          <a:chOff x="0" y="0"/>
          <a:chExt cx="0" cy="0"/>
        </a:xfrm>
      </p:grpSpPr>
      <p:sp>
        <p:nvSpPr>
          <p:cNvPr id="32" name="Google Shape;32;p6"/>
          <p:cNvSpPr txBox="1"/>
          <p:nvPr>
            <p:ph type="title"/>
          </p:nvPr>
        </p:nvSpPr>
        <p:spPr>
          <a:xfrm>
            <a:off x="387900" y="458025"/>
            <a:ext cx="8368200" cy="686100"/>
          </a:xfrm>
          <a:prstGeom prst="rect">
            <a:avLst/>
          </a:prstGeom>
        </p:spPr>
        <p:txBody>
          <a:bodyPr anchorCtr="0" anchor="b"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33" name="Google Shape;33;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4" name="Shape 34"/>
        <p:cNvGrpSpPr/>
        <p:nvPr/>
      </p:nvGrpSpPr>
      <p:grpSpPr>
        <a:xfrm>
          <a:off x="0" y="0"/>
          <a:ext cx="0" cy="0"/>
          <a:chOff x="0" y="0"/>
          <a:chExt cx="0" cy="0"/>
        </a:xfrm>
      </p:grpSpPr>
      <p:cxnSp>
        <p:nvCxnSpPr>
          <p:cNvPr id="35" name="Google Shape;35;p7"/>
          <p:cNvCxnSpPr/>
          <p:nvPr/>
        </p:nvCxnSpPr>
        <p:spPr>
          <a:xfrm>
            <a:off x="489218" y="1412277"/>
            <a:ext cx="331500" cy="0"/>
          </a:xfrm>
          <a:prstGeom prst="straightConnector1">
            <a:avLst/>
          </a:prstGeom>
          <a:noFill/>
          <a:ln cap="flat" cmpd="sng" w="38100">
            <a:solidFill>
              <a:schemeClr val="accent4"/>
            </a:solidFill>
            <a:prstDash val="solid"/>
            <a:round/>
            <a:headEnd len="sm" w="sm" type="none"/>
            <a:tailEnd len="sm" w="sm" type="none"/>
          </a:ln>
        </p:spPr>
      </p:cxnSp>
      <p:sp>
        <p:nvSpPr>
          <p:cNvPr id="36" name="Google Shape;36;p7"/>
          <p:cNvSpPr txBox="1"/>
          <p:nvPr>
            <p:ph type="title"/>
          </p:nvPr>
        </p:nvSpPr>
        <p:spPr>
          <a:xfrm>
            <a:off x="3879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7" name="Google Shape;37;p7"/>
          <p:cNvSpPr txBox="1"/>
          <p:nvPr>
            <p:ph idx="1" type="body"/>
          </p:nvPr>
        </p:nvSpPr>
        <p:spPr>
          <a:xfrm>
            <a:off x="387900" y="1594025"/>
            <a:ext cx="2808000" cy="26811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8" name="Google Shape;38;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9" name="Shape 39"/>
        <p:cNvGrpSpPr/>
        <p:nvPr/>
      </p:nvGrpSpPr>
      <p:grpSpPr>
        <a:xfrm>
          <a:off x="0" y="0"/>
          <a:ext cx="0" cy="0"/>
          <a:chOff x="0" y="0"/>
          <a:chExt cx="0" cy="0"/>
        </a:xfrm>
      </p:grpSpPr>
      <p:sp>
        <p:nvSpPr>
          <p:cNvPr id="40" name="Google Shape;40;p8"/>
          <p:cNvSpPr txBox="1"/>
          <p:nvPr>
            <p:ph type="title"/>
          </p:nvPr>
        </p:nvSpPr>
        <p:spPr>
          <a:xfrm>
            <a:off x="490250" y="526350"/>
            <a:ext cx="56187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41" name="Google Shape;41;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42" name="Shape 42"/>
        <p:cNvGrpSpPr/>
        <p:nvPr/>
      </p:nvGrpSpPr>
      <p:grpSpPr>
        <a:xfrm>
          <a:off x="0" y="0"/>
          <a:ext cx="0" cy="0"/>
          <a:chOff x="0" y="0"/>
          <a:chExt cx="0" cy="0"/>
        </a:xfrm>
      </p:grpSpPr>
      <p:sp>
        <p:nvSpPr>
          <p:cNvPr id="43" name="Google Shape;43;p9"/>
          <p:cNvSpPr/>
          <p:nvPr/>
        </p:nvSpPr>
        <p:spPr>
          <a:xfrm>
            <a:off x="4572000" y="-75"/>
            <a:ext cx="4572000" cy="5143500"/>
          </a:xfrm>
          <a:prstGeom prst="rect">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44" name="Google Shape;44;p9"/>
          <p:cNvCxnSpPr/>
          <p:nvPr/>
        </p:nvCxnSpPr>
        <p:spPr>
          <a:xfrm>
            <a:off x="5029675" y="4495503"/>
            <a:ext cx="540900" cy="0"/>
          </a:xfrm>
          <a:prstGeom prst="straightConnector1">
            <a:avLst/>
          </a:prstGeom>
          <a:noFill/>
          <a:ln cap="flat" cmpd="sng" w="38100">
            <a:solidFill>
              <a:schemeClr val="accent5"/>
            </a:solidFill>
            <a:prstDash val="solid"/>
            <a:round/>
            <a:headEnd len="sm" w="sm" type="none"/>
            <a:tailEnd len="sm" w="sm" type="none"/>
          </a:ln>
        </p:spPr>
      </p:cxnSp>
      <p:sp>
        <p:nvSpPr>
          <p:cNvPr id="45" name="Google Shape;45;p9"/>
          <p:cNvSpPr txBox="1"/>
          <p:nvPr>
            <p:ph type="title"/>
          </p:nvPr>
        </p:nvSpPr>
        <p:spPr>
          <a:xfrm>
            <a:off x="265500" y="1209075"/>
            <a:ext cx="4045200" cy="1506300"/>
          </a:xfrm>
          <a:prstGeom prst="rect">
            <a:avLst/>
          </a:prstGeom>
        </p:spPr>
        <p:txBody>
          <a:bodyPr anchorCtr="0" anchor="b" bIns="91425" lIns="91425" spcFirstLastPara="1" rIns="91425" wrap="square" tIns="91425">
            <a:normAutofit/>
          </a:bodyPr>
          <a:lstStyle>
            <a:lvl1pPr lvl="0" algn="ctr">
              <a:spcBef>
                <a:spcPts val="0"/>
              </a:spcBef>
              <a:spcAft>
                <a:spcPts val="0"/>
              </a:spcAft>
              <a:buSzPts val="3800"/>
              <a:buNone/>
              <a:defRPr sz="3800"/>
            </a:lvl1pPr>
            <a:lvl2pPr lvl="1" algn="ctr">
              <a:spcBef>
                <a:spcPts val="0"/>
              </a:spcBef>
              <a:spcAft>
                <a:spcPts val="0"/>
              </a:spcAft>
              <a:buSzPts val="3800"/>
              <a:buNone/>
              <a:defRPr sz="3800"/>
            </a:lvl2pPr>
            <a:lvl3pPr lvl="2" algn="ctr">
              <a:spcBef>
                <a:spcPts val="0"/>
              </a:spcBef>
              <a:spcAft>
                <a:spcPts val="0"/>
              </a:spcAft>
              <a:buSzPts val="3800"/>
              <a:buNone/>
              <a:defRPr sz="3800"/>
            </a:lvl3pPr>
            <a:lvl4pPr lvl="3" algn="ctr">
              <a:spcBef>
                <a:spcPts val="0"/>
              </a:spcBef>
              <a:spcAft>
                <a:spcPts val="0"/>
              </a:spcAft>
              <a:buSzPts val="3800"/>
              <a:buNone/>
              <a:defRPr sz="3800"/>
            </a:lvl4pPr>
            <a:lvl5pPr lvl="4" algn="ctr">
              <a:spcBef>
                <a:spcPts val="0"/>
              </a:spcBef>
              <a:spcAft>
                <a:spcPts val="0"/>
              </a:spcAft>
              <a:buSzPts val="3800"/>
              <a:buNone/>
              <a:defRPr sz="3800"/>
            </a:lvl5pPr>
            <a:lvl6pPr lvl="5" algn="ctr">
              <a:spcBef>
                <a:spcPts val="0"/>
              </a:spcBef>
              <a:spcAft>
                <a:spcPts val="0"/>
              </a:spcAft>
              <a:buSzPts val="3800"/>
              <a:buNone/>
              <a:defRPr sz="3800"/>
            </a:lvl6pPr>
            <a:lvl7pPr lvl="6" algn="ctr">
              <a:spcBef>
                <a:spcPts val="0"/>
              </a:spcBef>
              <a:spcAft>
                <a:spcPts val="0"/>
              </a:spcAft>
              <a:buSzPts val="3800"/>
              <a:buNone/>
              <a:defRPr sz="3800"/>
            </a:lvl7pPr>
            <a:lvl8pPr lvl="7" algn="ctr">
              <a:spcBef>
                <a:spcPts val="0"/>
              </a:spcBef>
              <a:spcAft>
                <a:spcPts val="0"/>
              </a:spcAft>
              <a:buSzPts val="3800"/>
              <a:buNone/>
              <a:defRPr sz="3800"/>
            </a:lvl8pPr>
            <a:lvl9pPr lvl="8" algn="ctr">
              <a:spcBef>
                <a:spcPts val="0"/>
              </a:spcBef>
              <a:spcAft>
                <a:spcPts val="0"/>
              </a:spcAft>
              <a:buSzPts val="3800"/>
              <a:buNone/>
              <a:defRPr sz="3800"/>
            </a:lvl9pPr>
          </a:lstStyle>
          <a:p/>
        </p:txBody>
      </p:sp>
      <p:sp>
        <p:nvSpPr>
          <p:cNvPr id="46" name="Google Shape;46;p9"/>
          <p:cNvSpPr txBox="1"/>
          <p:nvPr>
            <p:ph idx="1" type="subTitle"/>
          </p:nvPr>
        </p:nvSpPr>
        <p:spPr>
          <a:xfrm>
            <a:off x="265500" y="2769001"/>
            <a:ext cx="4045200" cy="13455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Clr>
                <a:schemeClr val="accent5"/>
              </a:buClr>
              <a:buSzPts val="2100"/>
              <a:buNone/>
              <a:defRPr sz="2100">
                <a:solidFill>
                  <a:schemeClr val="accent5"/>
                </a:solidFill>
              </a:defRPr>
            </a:lvl1pPr>
            <a:lvl2pPr lvl="1" algn="ctr">
              <a:lnSpc>
                <a:spcPct val="100000"/>
              </a:lnSpc>
              <a:spcBef>
                <a:spcPts val="0"/>
              </a:spcBef>
              <a:spcAft>
                <a:spcPts val="0"/>
              </a:spcAft>
              <a:buClr>
                <a:schemeClr val="accent5"/>
              </a:buClr>
              <a:buSzPts val="2100"/>
              <a:buNone/>
              <a:defRPr sz="2100">
                <a:solidFill>
                  <a:schemeClr val="accent5"/>
                </a:solidFill>
              </a:defRPr>
            </a:lvl2pPr>
            <a:lvl3pPr lvl="2" algn="ctr">
              <a:lnSpc>
                <a:spcPct val="100000"/>
              </a:lnSpc>
              <a:spcBef>
                <a:spcPts val="0"/>
              </a:spcBef>
              <a:spcAft>
                <a:spcPts val="0"/>
              </a:spcAft>
              <a:buClr>
                <a:schemeClr val="accent5"/>
              </a:buClr>
              <a:buSzPts val="2100"/>
              <a:buNone/>
              <a:defRPr sz="2100">
                <a:solidFill>
                  <a:schemeClr val="accent5"/>
                </a:solidFill>
              </a:defRPr>
            </a:lvl3pPr>
            <a:lvl4pPr lvl="3" algn="ctr">
              <a:lnSpc>
                <a:spcPct val="100000"/>
              </a:lnSpc>
              <a:spcBef>
                <a:spcPts val="0"/>
              </a:spcBef>
              <a:spcAft>
                <a:spcPts val="0"/>
              </a:spcAft>
              <a:buClr>
                <a:schemeClr val="accent5"/>
              </a:buClr>
              <a:buSzPts val="2100"/>
              <a:buNone/>
              <a:defRPr sz="2100">
                <a:solidFill>
                  <a:schemeClr val="accent5"/>
                </a:solidFill>
              </a:defRPr>
            </a:lvl4pPr>
            <a:lvl5pPr lvl="4" algn="ctr">
              <a:lnSpc>
                <a:spcPct val="100000"/>
              </a:lnSpc>
              <a:spcBef>
                <a:spcPts val="0"/>
              </a:spcBef>
              <a:spcAft>
                <a:spcPts val="0"/>
              </a:spcAft>
              <a:buClr>
                <a:schemeClr val="accent5"/>
              </a:buClr>
              <a:buSzPts val="2100"/>
              <a:buNone/>
              <a:defRPr sz="2100">
                <a:solidFill>
                  <a:schemeClr val="accent5"/>
                </a:solidFill>
              </a:defRPr>
            </a:lvl5pPr>
            <a:lvl6pPr lvl="5" algn="ctr">
              <a:lnSpc>
                <a:spcPct val="100000"/>
              </a:lnSpc>
              <a:spcBef>
                <a:spcPts val="0"/>
              </a:spcBef>
              <a:spcAft>
                <a:spcPts val="0"/>
              </a:spcAft>
              <a:buClr>
                <a:schemeClr val="accent5"/>
              </a:buClr>
              <a:buSzPts val="2100"/>
              <a:buNone/>
              <a:defRPr sz="2100">
                <a:solidFill>
                  <a:schemeClr val="accent5"/>
                </a:solidFill>
              </a:defRPr>
            </a:lvl6pPr>
            <a:lvl7pPr lvl="6" algn="ctr">
              <a:lnSpc>
                <a:spcPct val="100000"/>
              </a:lnSpc>
              <a:spcBef>
                <a:spcPts val="0"/>
              </a:spcBef>
              <a:spcAft>
                <a:spcPts val="0"/>
              </a:spcAft>
              <a:buClr>
                <a:schemeClr val="accent5"/>
              </a:buClr>
              <a:buSzPts val="2100"/>
              <a:buNone/>
              <a:defRPr sz="2100">
                <a:solidFill>
                  <a:schemeClr val="accent5"/>
                </a:solidFill>
              </a:defRPr>
            </a:lvl7pPr>
            <a:lvl8pPr lvl="7" algn="ctr">
              <a:lnSpc>
                <a:spcPct val="100000"/>
              </a:lnSpc>
              <a:spcBef>
                <a:spcPts val="0"/>
              </a:spcBef>
              <a:spcAft>
                <a:spcPts val="0"/>
              </a:spcAft>
              <a:buClr>
                <a:schemeClr val="accent5"/>
              </a:buClr>
              <a:buSzPts val="2100"/>
              <a:buNone/>
              <a:defRPr sz="2100">
                <a:solidFill>
                  <a:schemeClr val="accent5"/>
                </a:solidFill>
              </a:defRPr>
            </a:lvl8pPr>
            <a:lvl9pPr lvl="8" algn="ctr">
              <a:lnSpc>
                <a:spcPct val="100000"/>
              </a:lnSpc>
              <a:spcBef>
                <a:spcPts val="0"/>
              </a:spcBef>
              <a:spcAft>
                <a:spcPts val="0"/>
              </a:spcAft>
              <a:buClr>
                <a:schemeClr val="accent5"/>
              </a:buClr>
              <a:buSzPts val="2100"/>
              <a:buNone/>
              <a:defRPr sz="2100">
                <a:solidFill>
                  <a:schemeClr val="accent5"/>
                </a:solidFill>
              </a:defRPr>
            </a:lvl9pPr>
          </a:lstStyle>
          <a:p/>
        </p:txBody>
      </p:sp>
      <p:sp>
        <p:nvSpPr>
          <p:cNvPr id="47" name="Google Shape;47;p9"/>
          <p:cNvSpPr txBox="1"/>
          <p:nvPr>
            <p:ph idx="2" type="body"/>
          </p:nvPr>
        </p:nvSpPr>
        <p:spPr>
          <a:xfrm>
            <a:off x="4939500" y="724200"/>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8" name="Google Shape;48;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9" name="Shape 49"/>
        <p:cNvGrpSpPr/>
        <p:nvPr/>
      </p:nvGrpSpPr>
      <p:grpSpPr>
        <a:xfrm>
          <a:off x="0" y="0"/>
          <a:ext cx="0" cy="0"/>
          <a:chOff x="0" y="0"/>
          <a:chExt cx="0" cy="0"/>
        </a:xfrm>
      </p:grpSpPr>
      <p:sp>
        <p:nvSpPr>
          <p:cNvPr id="50" name="Google Shape;50;p10"/>
          <p:cNvSpPr txBox="1"/>
          <p:nvPr>
            <p:ph idx="1" type="body"/>
          </p:nvPr>
        </p:nvSpPr>
        <p:spPr>
          <a:xfrm>
            <a:off x="319500" y="4233725"/>
            <a:ext cx="5998800" cy="5988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Font typeface="Roboto Slab"/>
              <a:buNone/>
              <a:defRPr>
                <a:latin typeface="Roboto Slab"/>
                <a:ea typeface="Roboto Slab"/>
                <a:cs typeface="Roboto Slab"/>
                <a:sym typeface="Roboto Slab"/>
              </a:defRPr>
            </a:lvl1pPr>
          </a:lstStyle>
          <a:p/>
        </p:txBody>
      </p:sp>
      <p:sp>
        <p:nvSpPr>
          <p:cNvPr id="51" name="Google Shape;51;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marina">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87900" y="458025"/>
            <a:ext cx="8368200" cy="686100"/>
          </a:xfrm>
          <a:prstGeom prst="rect">
            <a:avLst/>
          </a:prstGeom>
          <a:noFill/>
          <a:ln>
            <a:noFill/>
          </a:ln>
        </p:spPr>
        <p:txBody>
          <a:bodyPr anchorCtr="0" anchor="b" bIns="91425" lIns="91425" spcFirstLastPara="1" rIns="91425" wrap="square" tIns="91425">
            <a:normAutofit/>
          </a:bodyPr>
          <a:lstStyle>
            <a:lvl1pPr lvl="0">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1pPr>
            <a:lvl2pPr lvl="1">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2pPr>
            <a:lvl3pPr lvl="2">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3pPr>
            <a:lvl4pPr lvl="3">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4pPr>
            <a:lvl5pPr lvl="4">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5pPr>
            <a:lvl6pPr lvl="5">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6pPr>
            <a:lvl7pPr lvl="6">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7pPr>
            <a:lvl8pPr lvl="7">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8pPr>
            <a:lvl9pPr lvl="8">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9pPr>
          </a:lstStyle>
          <a:p/>
        </p:txBody>
      </p:sp>
      <p:sp>
        <p:nvSpPr>
          <p:cNvPr id="7" name="Google Shape;7;p1"/>
          <p:cNvSpPr txBox="1"/>
          <p:nvPr>
            <p:ph idx="1" type="body"/>
          </p:nvPr>
        </p:nvSpPr>
        <p:spPr>
          <a:xfrm>
            <a:off x="387900" y="1489824"/>
            <a:ext cx="8368200" cy="30789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1"/>
              </a:buClr>
              <a:buSzPts val="1800"/>
              <a:buFont typeface="Roboto"/>
              <a:buChar char="●"/>
              <a:defRPr sz="1800">
                <a:solidFill>
                  <a:schemeClr val="dk1"/>
                </a:solidFill>
                <a:latin typeface="Roboto"/>
                <a:ea typeface="Roboto"/>
                <a:cs typeface="Roboto"/>
                <a:sym typeface="Roboto"/>
              </a:defRPr>
            </a:lvl1pPr>
            <a:lvl2pPr indent="-317500" lvl="1" marL="914400">
              <a:lnSpc>
                <a:spcPct val="115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2pPr>
            <a:lvl3pPr indent="-317500" lvl="2" marL="1371600">
              <a:lnSpc>
                <a:spcPct val="115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3pPr>
            <a:lvl4pPr indent="-317500" lvl="3" marL="1828800">
              <a:lnSpc>
                <a:spcPct val="115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4pPr>
            <a:lvl5pPr indent="-317500" lvl="4" marL="2286000">
              <a:lnSpc>
                <a:spcPct val="115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5pPr>
            <a:lvl6pPr indent="-317500" lvl="5" marL="2743200">
              <a:lnSpc>
                <a:spcPct val="115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6pPr>
            <a:lvl7pPr indent="-317500" lvl="6" marL="3200400">
              <a:lnSpc>
                <a:spcPct val="115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7pPr>
            <a:lvl8pPr indent="-317500" lvl="7" marL="3657600">
              <a:lnSpc>
                <a:spcPct val="115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8pPr>
            <a:lvl9pPr indent="-317500" lvl="8" marL="4114800">
              <a:lnSpc>
                <a:spcPct val="115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1"/>
                </a:solidFill>
                <a:latin typeface="Roboto"/>
                <a:ea typeface="Roboto"/>
                <a:cs typeface="Roboto"/>
                <a:sym typeface="Roboto"/>
              </a:defRPr>
            </a:lvl1pPr>
            <a:lvl2pPr lvl="1" algn="r">
              <a:buNone/>
              <a:defRPr sz="1000">
                <a:solidFill>
                  <a:schemeClr val="dk1"/>
                </a:solidFill>
                <a:latin typeface="Roboto"/>
                <a:ea typeface="Roboto"/>
                <a:cs typeface="Roboto"/>
                <a:sym typeface="Roboto"/>
              </a:defRPr>
            </a:lvl2pPr>
            <a:lvl3pPr lvl="2" algn="r">
              <a:buNone/>
              <a:defRPr sz="1000">
                <a:solidFill>
                  <a:schemeClr val="dk1"/>
                </a:solidFill>
                <a:latin typeface="Roboto"/>
                <a:ea typeface="Roboto"/>
                <a:cs typeface="Roboto"/>
                <a:sym typeface="Roboto"/>
              </a:defRPr>
            </a:lvl3pPr>
            <a:lvl4pPr lvl="3" algn="r">
              <a:buNone/>
              <a:defRPr sz="1000">
                <a:solidFill>
                  <a:schemeClr val="dk1"/>
                </a:solidFill>
                <a:latin typeface="Roboto"/>
                <a:ea typeface="Roboto"/>
                <a:cs typeface="Roboto"/>
                <a:sym typeface="Roboto"/>
              </a:defRPr>
            </a:lvl4pPr>
            <a:lvl5pPr lvl="4" algn="r">
              <a:buNone/>
              <a:defRPr sz="1000">
                <a:solidFill>
                  <a:schemeClr val="dk1"/>
                </a:solidFill>
                <a:latin typeface="Roboto"/>
                <a:ea typeface="Roboto"/>
                <a:cs typeface="Roboto"/>
                <a:sym typeface="Roboto"/>
              </a:defRPr>
            </a:lvl5pPr>
            <a:lvl6pPr lvl="5" algn="r">
              <a:buNone/>
              <a:defRPr sz="1000">
                <a:solidFill>
                  <a:schemeClr val="dk1"/>
                </a:solidFill>
                <a:latin typeface="Roboto"/>
                <a:ea typeface="Roboto"/>
                <a:cs typeface="Roboto"/>
                <a:sym typeface="Roboto"/>
              </a:defRPr>
            </a:lvl6pPr>
            <a:lvl7pPr lvl="6" algn="r">
              <a:buNone/>
              <a:defRPr sz="1000">
                <a:solidFill>
                  <a:schemeClr val="dk1"/>
                </a:solidFill>
                <a:latin typeface="Roboto"/>
                <a:ea typeface="Roboto"/>
                <a:cs typeface="Roboto"/>
                <a:sym typeface="Roboto"/>
              </a:defRPr>
            </a:lvl7pPr>
            <a:lvl8pPr lvl="7" algn="r">
              <a:buNone/>
              <a:defRPr sz="1000">
                <a:solidFill>
                  <a:schemeClr val="dk1"/>
                </a:solidFill>
                <a:latin typeface="Roboto"/>
                <a:ea typeface="Roboto"/>
                <a:cs typeface="Roboto"/>
                <a:sym typeface="Roboto"/>
              </a:defRPr>
            </a:lvl8pPr>
            <a:lvl9pPr lvl="8" algn="r">
              <a:buNone/>
              <a:defRPr sz="1000">
                <a:solidFill>
                  <a:schemeClr val="dk1"/>
                </a:solidFill>
                <a:latin typeface="Roboto"/>
                <a:ea typeface="Roboto"/>
                <a:cs typeface="Roboto"/>
                <a:sym typeface="Roboto"/>
              </a:defRPr>
            </a:lvl9pPr>
          </a:lstStyle>
          <a:p>
            <a:pPr indent="0" lvl="0" marL="0" rtl="0" algn="r">
              <a:spcBef>
                <a:spcPts val="0"/>
              </a:spcBef>
              <a:spcAft>
                <a:spcPts val="0"/>
              </a:spcAft>
              <a:buNone/>
            </a:pPr>
            <a:fld id="{00000000-1234-1234-1234-123412341234}" type="slidenum">
              <a:rPr lang="e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2" name="Shape 62"/>
        <p:cNvGrpSpPr/>
        <p:nvPr/>
      </p:nvGrpSpPr>
      <p:grpSpPr>
        <a:xfrm>
          <a:off x="0" y="0"/>
          <a:ext cx="0" cy="0"/>
          <a:chOff x="0" y="0"/>
          <a:chExt cx="0" cy="0"/>
        </a:xfrm>
      </p:grpSpPr>
      <p:sp>
        <p:nvSpPr>
          <p:cNvPr id="63" name="Google Shape;63;p13"/>
          <p:cNvSpPr txBox="1"/>
          <p:nvPr>
            <p:ph type="ctrTitle"/>
          </p:nvPr>
        </p:nvSpPr>
        <p:spPr>
          <a:xfrm>
            <a:off x="1680302" y="1188925"/>
            <a:ext cx="5783400" cy="14574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es"/>
              <a:t>(in)Tense Review</a:t>
            </a:r>
            <a:endParaRPr/>
          </a:p>
        </p:txBody>
      </p:sp>
      <p:sp>
        <p:nvSpPr>
          <p:cNvPr id="64" name="Google Shape;64;p13"/>
          <p:cNvSpPr txBox="1"/>
          <p:nvPr>
            <p:ph idx="1" type="subTitle"/>
          </p:nvPr>
        </p:nvSpPr>
        <p:spPr>
          <a:xfrm>
            <a:off x="1680302" y="3049450"/>
            <a:ext cx="5783400" cy="9090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es"/>
              <a:t>Part 1: Past Simple</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8" name="Shape 68"/>
        <p:cNvGrpSpPr/>
        <p:nvPr/>
      </p:nvGrpSpPr>
      <p:grpSpPr>
        <a:xfrm>
          <a:off x="0" y="0"/>
          <a:ext cx="0" cy="0"/>
          <a:chOff x="0" y="0"/>
          <a:chExt cx="0" cy="0"/>
        </a:xfrm>
      </p:grpSpPr>
      <p:sp>
        <p:nvSpPr>
          <p:cNvPr id="69" name="Google Shape;69;p14"/>
          <p:cNvSpPr txBox="1"/>
          <p:nvPr>
            <p:ph type="title"/>
          </p:nvPr>
        </p:nvSpPr>
        <p:spPr>
          <a:xfrm>
            <a:off x="387900" y="458025"/>
            <a:ext cx="8368200" cy="6861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None/>
            </a:pPr>
            <a:r>
              <a:rPr lang="es"/>
              <a:t>Form	</a:t>
            </a:r>
            <a:endParaRPr/>
          </a:p>
        </p:txBody>
      </p:sp>
      <p:sp>
        <p:nvSpPr>
          <p:cNvPr id="70" name="Google Shape;70;p14"/>
          <p:cNvSpPr txBox="1"/>
          <p:nvPr>
            <p:ph idx="1" type="body"/>
          </p:nvPr>
        </p:nvSpPr>
        <p:spPr>
          <a:xfrm>
            <a:off x="387900" y="1364049"/>
            <a:ext cx="8368200" cy="3078900"/>
          </a:xfrm>
          <a:prstGeom prst="rect">
            <a:avLst/>
          </a:prstGeom>
        </p:spPr>
        <p:txBody>
          <a:bodyPr anchorCtr="0" anchor="t" bIns="91425" lIns="91425" spcFirstLastPara="1" rIns="91425" wrap="square" tIns="91425">
            <a:normAutofit fontScale="92500" lnSpcReduction="20000"/>
          </a:bodyPr>
          <a:lstStyle/>
          <a:p>
            <a:pPr indent="0" lvl="0" marL="0" rtl="0" algn="l">
              <a:spcBef>
                <a:spcPts val="0"/>
              </a:spcBef>
              <a:spcAft>
                <a:spcPts val="0"/>
              </a:spcAft>
              <a:buNone/>
            </a:pPr>
            <a:r>
              <a:rPr lang="es"/>
              <a:t>Verbs are important</a:t>
            </a:r>
            <a:endParaRPr/>
          </a:p>
          <a:p>
            <a:pPr indent="-334327" lvl="0" marL="457200" rtl="0" algn="l">
              <a:spcBef>
                <a:spcPts val="1200"/>
              </a:spcBef>
              <a:spcAft>
                <a:spcPts val="0"/>
              </a:spcAft>
              <a:buSzPct val="100000"/>
              <a:buChar char="●"/>
            </a:pPr>
            <a:r>
              <a:rPr lang="es"/>
              <a:t>I liked </a:t>
            </a:r>
            <a:r>
              <a:rPr lang="es"/>
              <a:t>the article I read</a:t>
            </a:r>
            <a:endParaRPr/>
          </a:p>
          <a:p>
            <a:pPr indent="-334327" lvl="0" marL="457200" rtl="0" algn="l">
              <a:spcBef>
                <a:spcPts val="0"/>
              </a:spcBef>
              <a:spcAft>
                <a:spcPts val="0"/>
              </a:spcAft>
              <a:buSzPct val="100000"/>
              <a:buChar char="●"/>
            </a:pPr>
            <a:r>
              <a:rPr lang="es"/>
              <a:t>Mary started a PhD but dropped it halfway.</a:t>
            </a:r>
            <a:endParaRPr/>
          </a:p>
          <a:p>
            <a:pPr indent="-334327" lvl="0" marL="457200" rtl="0" algn="l">
              <a:spcBef>
                <a:spcPts val="0"/>
              </a:spcBef>
              <a:spcAft>
                <a:spcPts val="0"/>
              </a:spcAft>
              <a:buSzPct val="100000"/>
              <a:buChar char="●"/>
            </a:pPr>
            <a:r>
              <a:rPr lang="es"/>
              <a:t>Dr. Jones wrote a prescription by hand and nobody understood it.</a:t>
            </a:r>
            <a:endParaRPr/>
          </a:p>
          <a:p>
            <a:pPr indent="0" lvl="0" marL="0" rtl="0" algn="l">
              <a:spcBef>
                <a:spcPts val="1200"/>
              </a:spcBef>
              <a:spcAft>
                <a:spcPts val="0"/>
              </a:spcAft>
              <a:buNone/>
            </a:pPr>
            <a:r>
              <a:rPr lang="es"/>
              <a:t>Some verbs are REGULAR and IRREGULAR</a:t>
            </a:r>
            <a:endParaRPr/>
          </a:p>
          <a:p>
            <a:pPr indent="0" lvl="0" marL="0" rtl="0" algn="l">
              <a:spcBef>
                <a:spcPts val="1200"/>
              </a:spcBef>
              <a:spcAft>
                <a:spcPts val="0"/>
              </a:spcAft>
              <a:buNone/>
            </a:pPr>
            <a:r>
              <a:rPr lang="es"/>
              <a:t>Regardless of that, Questions need the auxiliary DID, therefore the verb will not be transformed into past.</a:t>
            </a:r>
            <a:endParaRPr/>
          </a:p>
          <a:p>
            <a:pPr indent="-334327" lvl="0" marL="457200" rtl="0" algn="l">
              <a:spcBef>
                <a:spcPts val="1200"/>
              </a:spcBef>
              <a:spcAft>
                <a:spcPts val="0"/>
              </a:spcAft>
              <a:buSzPct val="100000"/>
              <a:buChar char="●"/>
            </a:pPr>
            <a:r>
              <a:rPr lang="es"/>
              <a:t>Did you like the article? </a:t>
            </a:r>
            <a:endParaRPr/>
          </a:p>
          <a:p>
            <a:pPr indent="-334327" lvl="0" marL="457200" rtl="0" algn="l">
              <a:spcBef>
                <a:spcPts val="0"/>
              </a:spcBef>
              <a:spcAft>
                <a:spcPts val="0"/>
              </a:spcAft>
              <a:buSzPct val="100000"/>
              <a:buChar char="●"/>
            </a:pPr>
            <a:r>
              <a:rPr lang="es"/>
              <a:t>Did Dr. Jones write the prescription? etc</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4" name="Shape 74"/>
        <p:cNvGrpSpPr/>
        <p:nvPr/>
      </p:nvGrpSpPr>
      <p:grpSpPr>
        <a:xfrm>
          <a:off x="0" y="0"/>
          <a:ext cx="0" cy="0"/>
          <a:chOff x="0" y="0"/>
          <a:chExt cx="0" cy="0"/>
        </a:xfrm>
      </p:grpSpPr>
      <p:sp>
        <p:nvSpPr>
          <p:cNvPr id="75" name="Google Shape;75;p15"/>
          <p:cNvSpPr txBox="1"/>
          <p:nvPr>
            <p:ph type="title"/>
          </p:nvPr>
        </p:nvSpPr>
        <p:spPr>
          <a:xfrm>
            <a:off x="387900" y="458025"/>
            <a:ext cx="8368200" cy="6861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None/>
            </a:pPr>
            <a:r>
              <a:rPr lang="es"/>
              <a:t>Function</a:t>
            </a:r>
            <a:endParaRPr/>
          </a:p>
        </p:txBody>
      </p:sp>
      <p:sp>
        <p:nvSpPr>
          <p:cNvPr id="76" name="Google Shape;76;p15"/>
          <p:cNvSpPr txBox="1"/>
          <p:nvPr>
            <p:ph idx="1" type="body"/>
          </p:nvPr>
        </p:nvSpPr>
        <p:spPr>
          <a:xfrm>
            <a:off x="387900" y="1489824"/>
            <a:ext cx="8368200" cy="3078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s"/>
              <a:t>We use the past simple to talk about events at a specific moment in the past</a:t>
            </a:r>
            <a:endParaRPr/>
          </a:p>
          <a:p>
            <a:pPr indent="-342900" lvl="0" marL="457200" rtl="0" algn="l">
              <a:spcBef>
                <a:spcPts val="1200"/>
              </a:spcBef>
              <a:spcAft>
                <a:spcPts val="0"/>
              </a:spcAft>
              <a:buSzPts val="1800"/>
              <a:buChar char="●"/>
            </a:pPr>
            <a:r>
              <a:rPr lang="es"/>
              <a:t>Charles went to a terrible conference last week. The lectures always started late, finished early, were obvious and the snacks were awful (all verbs are in past because all of them are referring to the </a:t>
            </a:r>
            <a:r>
              <a:rPr lang="es"/>
              <a:t>conference</a:t>
            </a:r>
            <a:r>
              <a:rPr lang="es"/>
              <a:t> last week)</a:t>
            </a:r>
            <a:endParaRPr/>
          </a:p>
          <a:p>
            <a:pPr indent="0" lvl="0" marL="0" rtl="0" algn="l">
              <a:spcBef>
                <a:spcPts val="1200"/>
              </a:spcBef>
              <a:spcAft>
                <a:spcPts val="0"/>
              </a:spcAft>
              <a:buNone/>
            </a:pPr>
            <a:r>
              <a:t/>
            </a:r>
            <a:endParaRPr/>
          </a:p>
          <a:p>
            <a:pPr indent="0" lvl="0" marL="0" rtl="0" algn="l">
              <a:spcBef>
                <a:spcPts val="1200"/>
              </a:spcBef>
              <a:spcAft>
                <a:spcPts val="1200"/>
              </a:spcAft>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0" name="Shape 80"/>
        <p:cNvGrpSpPr/>
        <p:nvPr/>
      </p:nvGrpSpPr>
      <p:grpSpPr>
        <a:xfrm>
          <a:off x="0" y="0"/>
          <a:ext cx="0" cy="0"/>
          <a:chOff x="0" y="0"/>
          <a:chExt cx="0" cy="0"/>
        </a:xfrm>
      </p:grpSpPr>
      <p:sp>
        <p:nvSpPr>
          <p:cNvPr id="81" name="Google Shape;81;p16"/>
          <p:cNvSpPr txBox="1"/>
          <p:nvPr>
            <p:ph type="title"/>
          </p:nvPr>
        </p:nvSpPr>
        <p:spPr>
          <a:xfrm>
            <a:off x="387900" y="558625"/>
            <a:ext cx="8368200" cy="6861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None/>
            </a:pPr>
            <a:r>
              <a:rPr lang="es"/>
              <a:t>Past simple indicators</a:t>
            </a:r>
            <a:endParaRPr/>
          </a:p>
        </p:txBody>
      </p:sp>
      <p:sp>
        <p:nvSpPr>
          <p:cNvPr id="82" name="Google Shape;82;p16"/>
          <p:cNvSpPr txBox="1"/>
          <p:nvPr>
            <p:ph idx="1" type="body"/>
          </p:nvPr>
        </p:nvSpPr>
        <p:spPr>
          <a:xfrm>
            <a:off x="387900" y="1489824"/>
            <a:ext cx="8368200" cy="3078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s"/>
              <a:t>Last… (week, month, year)</a:t>
            </a:r>
            <a:endParaRPr/>
          </a:p>
          <a:p>
            <a:pPr indent="0" lvl="0" marL="0" rtl="0" algn="l">
              <a:spcBef>
                <a:spcPts val="1200"/>
              </a:spcBef>
              <a:spcAft>
                <a:spcPts val="0"/>
              </a:spcAft>
              <a:buNone/>
            </a:pPr>
            <a:r>
              <a:rPr lang="es"/>
              <a:t>… ago (two days ago, 5 months ago, etc)</a:t>
            </a:r>
            <a:endParaRPr/>
          </a:p>
          <a:p>
            <a:pPr indent="0" lvl="0" marL="0" rtl="0" algn="l">
              <a:spcBef>
                <a:spcPts val="1200"/>
              </a:spcBef>
              <a:spcAft>
                <a:spcPts val="1200"/>
              </a:spcAft>
              <a:buNone/>
            </a:pPr>
            <a:r>
              <a:rPr lang="es"/>
              <a:t>yesterday.</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6" name="Shape 86"/>
        <p:cNvGrpSpPr/>
        <p:nvPr/>
      </p:nvGrpSpPr>
      <p:grpSpPr>
        <a:xfrm>
          <a:off x="0" y="0"/>
          <a:ext cx="0" cy="0"/>
          <a:chOff x="0" y="0"/>
          <a:chExt cx="0" cy="0"/>
        </a:xfrm>
      </p:grpSpPr>
      <p:sp>
        <p:nvSpPr>
          <p:cNvPr id="87" name="Google Shape;87;p17"/>
          <p:cNvSpPr txBox="1"/>
          <p:nvPr>
            <p:ph type="title"/>
          </p:nvPr>
        </p:nvSpPr>
        <p:spPr>
          <a:xfrm>
            <a:off x="387900" y="458025"/>
            <a:ext cx="8368200" cy="6861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None/>
            </a:pPr>
            <a:r>
              <a:rPr lang="es"/>
              <a:t>Speaking</a:t>
            </a:r>
            <a:endParaRPr/>
          </a:p>
        </p:txBody>
      </p:sp>
      <p:sp>
        <p:nvSpPr>
          <p:cNvPr id="88" name="Google Shape;88;p17"/>
          <p:cNvSpPr txBox="1"/>
          <p:nvPr>
            <p:ph idx="1" type="body"/>
          </p:nvPr>
        </p:nvSpPr>
        <p:spPr>
          <a:xfrm>
            <a:off x="387900" y="1489824"/>
            <a:ext cx="8368200" cy="3078900"/>
          </a:xfrm>
          <a:prstGeom prst="rect">
            <a:avLst/>
          </a:prstGeom>
        </p:spPr>
        <p:txBody>
          <a:bodyPr anchorCtr="0" anchor="t" bIns="91425" lIns="91425" spcFirstLastPara="1" rIns="91425" wrap="square" tIns="91425">
            <a:normAutofit lnSpcReduction="20000"/>
          </a:bodyPr>
          <a:lstStyle/>
          <a:p>
            <a:pPr indent="0" lvl="0" marL="0" rtl="0" algn="l">
              <a:spcBef>
                <a:spcPts val="0"/>
              </a:spcBef>
              <a:spcAft>
                <a:spcPts val="0"/>
              </a:spcAft>
              <a:buNone/>
            </a:pPr>
            <a:r>
              <a:rPr lang="es"/>
              <a:t>Arrange yourselves in groups of 3  or 4 people and ask each other questions about:</a:t>
            </a:r>
            <a:endParaRPr/>
          </a:p>
          <a:p>
            <a:pPr indent="0" lvl="0" marL="0" rtl="0" algn="l">
              <a:spcBef>
                <a:spcPts val="1200"/>
              </a:spcBef>
              <a:spcAft>
                <a:spcPts val="0"/>
              </a:spcAft>
              <a:buNone/>
            </a:pPr>
            <a:r>
              <a:rPr lang="es"/>
              <a:t>your last birthday			a good childhood memory			last weekend					last holiday					your best friend at school</a:t>
            </a:r>
            <a:endParaRPr/>
          </a:p>
          <a:p>
            <a:pPr indent="0" lvl="0" marL="0" rtl="0" algn="l">
              <a:spcBef>
                <a:spcPts val="1200"/>
              </a:spcBef>
              <a:spcAft>
                <a:spcPts val="0"/>
              </a:spcAft>
              <a:buNone/>
            </a:pPr>
            <a:r>
              <a:rPr lang="es"/>
              <a:t> </a:t>
            </a:r>
            <a:endParaRPr/>
          </a:p>
          <a:p>
            <a:pPr indent="0" lvl="0" marL="0" rtl="0" algn="l">
              <a:spcBef>
                <a:spcPts val="1200"/>
              </a:spcBef>
              <a:spcAft>
                <a:spcPts val="0"/>
              </a:spcAft>
              <a:buNone/>
            </a:pPr>
            <a:r>
              <a:rPr lang="es"/>
              <a:t>Try to keep the conversation on each of these topics for more than just 1 or 2 questions… keep the conversation alive for as long as possible.</a:t>
            </a:r>
            <a:endParaRPr/>
          </a:p>
          <a:p>
            <a:pPr indent="0" lvl="0" marL="0" rtl="0" algn="l">
              <a:spcBef>
                <a:spcPts val="1200"/>
              </a:spcBef>
              <a:spcAft>
                <a:spcPts val="1200"/>
              </a:spcAft>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Marina">
  <a:themeElements>
    <a:clrScheme name="Marina">
      <a:dk1>
        <a:srgbClr val="FFFFFF"/>
      </a:dk1>
      <a:lt1>
        <a:srgbClr val="00517C"/>
      </a:lt1>
      <a:dk2>
        <a:srgbClr val="004065"/>
      </a:dk2>
      <a:lt2>
        <a:srgbClr val="CFD8DC"/>
      </a:lt2>
      <a:accent1>
        <a:srgbClr val="0277BD"/>
      </a:accent1>
      <a:accent2>
        <a:srgbClr val="558B2F"/>
      </a:accent2>
      <a:accent3>
        <a:srgbClr val="009688"/>
      </a:accent3>
      <a:accent4>
        <a:srgbClr val="039BE5"/>
      </a:accent4>
      <a:accent5>
        <a:srgbClr val="8BC34A"/>
      </a:accent5>
      <a:accent6>
        <a:srgbClr val="FFEB38"/>
      </a:accent6>
      <a:hlink>
        <a:srgbClr val="8BC34A"/>
      </a:hlink>
      <a:folHlink>
        <a:srgbClr val="8BC34A"/>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