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GSuYkiEsvJoQJyC/uEq+oAT+s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0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20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2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1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2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2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2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1" name="Google Shape;101;p2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22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s-ES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3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4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4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24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4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24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4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2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25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25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5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5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25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25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25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" name="Google Shape;133;p25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2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7" name="Google Shape;2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3" name="Google Shape;3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0" name="Google Shape;4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8" name="Google Shape;4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6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6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8" name="Google Shape;5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9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p19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AC7EE"/>
            </a:gs>
            <a:gs pos="100000">
              <a:srgbClr val="87ABDA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0"/>
          <p:cNvPicPr preferRelativeResize="0"/>
          <p:nvPr/>
        </p:nvPicPr>
        <p:blipFill rotWithShape="1">
          <a:blip r:embed="rId1">
            <a:alphaModFix amt="8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0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Xs9_64pxISc" TargetMode="External"/><Relationship Id="rId4" Type="http://schemas.openxmlformats.org/officeDocument/2006/relationships/hyperlink" Target="https://www.youtube.com/watch?v=U1tUt5siMF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SIMPLE PAST TENSE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ES"/>
              <a:t>MEANING AND USE</a:t>
            </a:r>
            <a:endParaRPr/>
          </a:p>
        </p:txBody>
      </p:sp>
      <p:sp>
        <p:nvSpPr>
          <p:cNvPr id="162" name="Google Shape;162;p2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907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WE USE THE PAST SIMPLE WHEN AN ACTION OR SITUATION HAPPENS AND FINISHES IN THE PAST. WE USUALLY SAY OR KNOW </a:t>
            </a:r>
            <a:r>
              <a:rPr b="1" lang="es-ES">
                <a:solidFill>
                  <a:srgbClr val="0070C0"/>
                </a:solidFill>
              </a:rPr>
              <a:t>WHEN</a:t>
            </a:r>
            <a:r>
              <a:rPr lang="es-ES"/>
              <a:t> IT HAPPENED.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i="1" lang="es-ES"/>
              <a:t>HE </a:t>
            </a:r>
            <a:r>
              <a:rPr b="1" i="1" lang="es-ES">
                <a:solidFill>
                  <a:srgbClr val="C00000"/>
                </a:solidFill>
              </a:rPr>
              <a:t>CALLED</a:t>
            </a:r>
            <a:r>
              <a:rPr i="1" lang="es-ES"/>
              <a:t> ME AT THE OFFICE </a:t>
            </a:r>
            <a:r>
              <a:rPr i="1" lang="es-ES">
                <a:solidFill>
                  <a:srgbClr val="0070C0"/>
                </a:solidFill>
              </a:rPr>
              <a:t>YESTERDAY</a:t>
            </a:r>
            <a:r>
              <a:rPr i="1" lang="es-ES"/>
              <a:t>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i="1" lang="es-ES"/>
              <a:t> I </a:t>
            </a:r>
            <a:r>
              <a:rPr b="1" i="1" lang="es-ES">
                <a:solidFill>
                  <a:srgbClr val="C00000"/>
                </a:solidFill>
              </a:rPr>
              <a:t>STUDIED</a:t>
            </a:r>
            <a:r>
              <a:rPr i="1" lang="es-ES">
                <a:solidFill>
                  <a:srgbClr val="C00000"/>
                </a:solidFill>
              </a:rPr>
              <a:t> </a:t>
            </a:r>
            <a:r>
              <a:rPr i="1" lang="es-ES"/>
              <a:t>IN LONDON </a:t>
            </a:r>
            <a:r>
              <a:rPr i="1" lang="es-ES">
                <a:solidFill>
                  <a:srgbClr val="0070C0"/>
                </a:solidFill>
              </a:rPr>
              <a:t>IN 2023</a:t>
            </a:r>
            <a:r>
              <a:rPr i="1" lang="es-ES"/>
              <a:t>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i="1" lang="es-ES"/>
              <a:t> STEVE </a:t>
            </a:r>
            <a:r>
              <a:rPr b="1" i="1" lang="es-ES">
                <a:solidFill>
                  <a:srgbClr val="C00000"/>
                </a:solidFill>
              </a:rPr>
              <a:t>WENT</a:t>
            </a:r>
            <a:r>
              <a:rPr i="1" lang="es-ES"/>
              <a:t> TO THE US THREE TIMES </a:t>
            </a:r>
            <a:r>
              <a:rPr i="1" lang="es-ES">
                <a:solidFill>
                  <a:srgbClr val="0070C0"/>
                </a:solidFill>
              </a:rPr>
              <a:t>LAST YEAR</a:t>
            </a:r>
            <a:r>
              <a:rPr i="1" lang="es-ES"/>
              <a:t>.</a:t>
            </a:r>
            <a:endParaRPr/>
          </a:p>
          <a:p>
            <a:pPr indent="-2190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WE OFTEN USE THE PAST SIMPLE IN STORIES, WHEN ONE THING HAPPENS AFTER ANOTHER IN THE PAST.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s-ES"/>
              <a:t>I </a:t>
            </a:r>
            <a:r>
              <a:rPr b="1" lang="es-ES">
                <a:solidFill>
                  <a:srgbClr val="C00000"/>
                </a:solidFill>
              </a:rPr>
              <a:t>STOPPED</a:t>
            </a:r>
            <a:r>
              <a:rPr lang="es-ES"/>
              <a:t> WORKING IN CHILE AND I </a:t>
            </a:r>
            <a:r>
              <a:rPr b="1" lang="es-ES">
                <a:solidFill>
                  <a:srgbClr val="C00000"/>
                </a:solidFill>
              </a:rPr>
              <a:t>LOOKED</a:t>
            </a:r>
            <a:r>
              <a:rPr lang="es-ES">
                <a:solidFill>
                  <a:srgbClr val="C00000"/>
                </a:solidFill>
              </a:rPr>
              <a:t> </a:t>
            </a:r>
            <a:r>
              <a:rPr lang="es-ES"/>
              <a:t>FOR ANOTHER JOB.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ES"/>
              <a:t>SIMPLE PAST FORM: POSITIVE</a:t>
            </a:r>
            <a:endParaRPr/>
          </a:p>
        </p:txBody>
      </p:sp>
      <p:sp>
        <p:nvSpPr>
          <p:cNvPr id="168" name="Google Shape;168;p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9075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THERE ARE TWO KINDS OF VERBS: </a:t>
            </a:r>
            <a:r>
              <a:rPr b="1" lang="es-ES"/>
              <a:t>REGULAR</a:t>
            </a:r>
            <a:r>
              <a:rPr lang="es-ES"/>
              <a:t> AND </a:t>
            </a:r>
            <a:r>
              <a:rPr b="1" lang="es-ES"/>
              <a:t>IRREGULAR</a:t>
            </a:r>
            <a:endParaRPr/>
          </a:p>
          <a:p>
            <a:pPr indent="-2190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FOR </a:t>
            </a:r>
            <a:r>
              <a:rPr b="1" lang="es-ES"/>
              <a:t>REGULAR VERBS</a:t>
            </a:r>
            <a:r>
              <a:rPr lang="es-ES"/>
              <a:t>, THE PAST SIMPLE ENDS IN </a:t>
            </a:r>
            <a:r>
              <a:rPr b="1" lang="es-ES">
                <a:solidFill>
                  <a:srgbClr val="C00000"/>
                </a:solidFill>
              </a:rPr>
              <a:t>-ED</a:t>
            </a:r>
            <a:r>
              <a:rPr lang="es-ES"/>
              <a:t>. IRREGULAR VERBS HAVE A DIFFERENT PAST FORM. </a:t>
            </a:r>
            <a:endParaRPr/>
          </a:p>
          <a:p>
            <a:pPr indent="-2190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BOTH REGULAR AND IRREGULAR VERBS HAVE THE SAME FORM IN  ALL PERSONS (</a:t>
            </a:r>
            <a:r>
              <a:rPr i="1" lang="es-ES"/>
              <a:t>I, YOU, HE, SHE,</a:t>
            </a:r>
            <a:r>
              <a:rPr lang="es-ES"/>
              <a:t> ETC.)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s-ES"/>
              <a:t>I </a:t>
            </a:r>
            <a:r>
              <a:rPr b="1" lang="es-ES">
                <a:solidFill>
                  <a:srgbClr val="C00000"/>
                </a:solidFill>
              </a:rPr>
              <a:t>FINISHED</a:t>
            </a:r>
            <a:r>
              <a:rPr lang="es-ES"/>
              <a:t> UNIVERSITY IN 2022 AND I </a:t>
            </a:r>
            <a:r>
              <a:rPr b="1" lang="es-ES">
                <a:solidFill>
                  <a:srgbClr val="C00000"/>
                </a:solidFill>
              </a:rPr>
              <a:t>STARTED</a:t>
            </a:r>
            <a:r>
              <a:rPr b="1" lang="es-ES"/>
              <a:t> </a:t>
            </a:r>
            <a:r>
              <a:rPr lang="es-ES"/>
              <a:t>A JOB IN A BANK.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s-ES"/>
              <a:t>THEN HE </a:t>
            </a:r>
            <a:r>
              <a:rPr b="1" lang="es-ES">
                <a:solidFill>
                  <a:srgbClr val="C00000"/>
                </a:solidFill>
              </a:rPr>
              <a:t>LEFT</a:t>
            </a:r>
            <a:r>
              <a:rPr lang="es-ES"/>
              <a:t> THAT JOB AND </a:t>
            </a:r>
            <a:r>
              <a:rPr b="1" lang="es-ES">
                <a:solidFill>
                  <a:srgbClr val="C00000"/>
                </a:solidFill>
              </a:rPr>
              <a:t>WENT</a:t>
            </a:r>
            <a:r>
              <a:rPr lang="es-ES"/>
              <a:t> TO LIVE IN JAPAN.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s-ES"/>
              <a:t> WE </a:t>
            </a:r>
            <a:r>
              <a:rPr b="1" lang="es-ES">
                <a:solidFill>
                  <a:srgbClr val="C00000"/>
                </a:solidFill>
              </a:rPr>
              <a:t>LIVED</a:t>
            </a:r>
            <a:r>
              <a:rPr lang="es-ES"/>
              <a:t> THERE FOR A YEAR.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>
            <p:ph type="title"/>
          </p:nvPr>
        </p:nvSpPr>
        <p:spPr>
          <a:xfrm>
            <a:off x="913775" y="618517"/>
            <a:ext cx="10364451" cy="1273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ES"/>
              <a:t>THE PAST SIMPLE: REGULAR VERBS </a:t>
            </a:r>
            <a:br>
              <a:rPr lang="es-ES"/>
            </a:br>
            <a:r>
              <a:rPr lang="es-ES" sz="2800"/>
              <a:t>PRONOUNCED IN THREE DIFFERENT WAYS</a:t>
            </a:r>
            <a:endParaRPr/>
          </a:p>
        </p:txBody>
      </p:sp>
      <p:pic>
        <p:nvPicPr>
          <p:cNvPr id="174" name="Google Shape;17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775" y="2531433"/>
            <a:ext cx="284797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1750" y="2543503"/>
            <a:ext cx="2828236" cy="318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9986" y="2543503"/>
            <a:ext cx="3591132" cy="3188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ES"/>
              <a:t>NEGATIVE AND QUESTIONS</a:t>
            </a:r>
            <a:endParaRPr/>
          </a:p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913774" y="2367092"/>
            <a:ext cx="10363826" cy="4490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s-ES"/>
              <a:t>PAST SIMPLE NEGATIVE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WE MAKE THE NEGATIVE FORM WITH </a:t>
            </a:r>
            <a:r>
              <a:rPr b="1" lang="es-ES">
                <a:solidFill>
                  <a:srgbClr val="C00000"/>
                </a:solidFill>
              </a:rPr>
              <a:t>DIDN’T (DID NOT)</a:t>
            </a:r>
            <a:r>
              <a:rPr lang="es-ES">
                <a:solidFill>
                  <a:srgbClr val="C00000"/>
                </a:solidFill>
              </a:rPr>
              <a:t> </a:t>
            </a:r>
            <a:r>
              <a:rPr b="1" lang="es-ES">
                <a:solidFill>
                  <a:srgbClr val="C00000"/>
                </a:solidFill>
              </a:rPr>
              <a:t>+</a:t>
            </a:r>
            <a:r>
              <a:rPr lang="es-ES">
                <a:solidFill>
                  <a:srgbClr val="C00000"/>
                </a:solidFill>
              </a:rPr>
              <a:t> </a:t>
            </a:r>
            <a:r>
              <a:rPr b="1" lang="es-ES">
                <a:solidFill>
                  <a:srgbClr val="C00000"/>
                </a:solidFill>
              </a:rPr>
              <a:t>INFINITIVE WITHOUT ‘TO’</a:t>
            </a:r>
            <a:r>
              <a:rPr lang="es-ES"/>
              <a:t>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s-ES"/>
              <a:t>I </a:t>
            </a:r>
            <a:r>
              <a:rPr b="1" lang="es-ES">
                <a:solidFill>
                  <a:srgbClr val="C00000"/>
                </a:solidFill>
              </a:rPr>
              <a:t>DIDN’T LIKE</a:t>
            </a:r>
            <a:r>
              <a:rPr lang="es-ES">
                <a:solidFill>
                  <a:srgbClr val="C00000"/>
                </a:solidFill>
              </a:rPr>
              <a:t> </a:t>
            </a:r>
            <a:r>
              <a:rPr lang="es-ES"/>
              <a:t>WORKING IN A BANK.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s-ES"/>
              <a:t> HE </a:t>
            </a:r>
            <a:r>
              <a:rPr b="1" lang="es-ES">
                <a:solidFill>
                  <a:srgbClr val="C00000"/>
                </a:solidFill>
              </a:rPr>
              <a:t>DIDN’T GO</a:t>
            </a:r>
            <a:r>
              <a:rPr lang="es-ES"/>
              <a:t> TO THE US. HE WENT TO JAPAN.</a:t>
            </a:r>
            <a:endParaRPr/>
          </a:p>
          <a:p>
            <a:pPr indent="-1206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s-ES"/>
              <a:t>PAST SIMPLE QUESTIONS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PAST SIMPLE WH-WORD QUESTIONS ARE MADE FROM</a:t>
            </a:r>
            <a:r>
              <a:rPr b="1" lang="es-ES"/>
              <a:t> </a:t>
            </a:r>
            <a:r>
              <a:rPr b="1" lang="es-ES">
                <a:solidFill>
                  <a:srgbClr val="C00000"/>
                </a:solidFill>
              </a:rPr>
              <a:t>QUESTION WORD + DID + SUBJECT + INFINITIVE</a:t>
            </a:r>
            <a:r>
              <a:rPr b="1" lang="es-ES"/>
              <a:t>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s-ES"/>
              <a:t>WHERE </a:t>
            </a:r>
            <a:r>
              <a:rPr b="1" lang="es-ES">
                <a:solidFill>
                  <a:srgbClr val="C00000"/>
                </a:solidFill>
              </a:rPr>
              <a:t>DID</a:t>
            </a:r>
            <a:r>
              <a:rPr b="1" lang="es-ES"/>
              <a:t> YOU </a:t>
            </a:r>
            <a:r>
              <a:rPr b="1" lang="es-ES">
                <a:solidFill>
                  <a:srgbClr val="C00000"/>
                </a:solidFill>
              </a:rPr>
              <a:t>GO</a:t>
            </a:r>
            <a:r>
              <a:rPr b="1" lang="es-ES"/>
              <a:t> </a:t>
            </a:r>
            <a:r>
              <a:rPr lang="es-ES"/>
              <a:t>LAST NIGHT?</a:t>
            </a:r>
            <a:endParaRPr/>
          </a:p>
          <a:p>
            <a:pPr indent="-1206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PAST SIMPLE YES/NO QUESTIONS ARE MADE FROM </a:t>
            </a:r>
            <a:r>
              <a:rPr b="1" lang="es-ES">
                <a:solidFill>
                  <a:srgbClr val="C00000"/>
                </a:solidFill>
              </a:rPr>
              <a:t>DID</a:t>
            </a:r>
            <a:r>
              <a:rPr lang="es-ES">
                <a:solidFill>
                  <a:srgbClr val="C00000"/>
                </a:solidFill>
              </a:rPr>
              <a:t> </a:t>
            </a:r>
            <a:r>
              <a:rPr b="1" lang="es-ES">
                <a:solidFill>
                  <a:srgbClr val="C00000"/>
                </a:solidFill>
              </a:rPr>
              <a:t>+</a:t>
            </a:r>
            <a:r>
              <a:rPr lang="es-ES">
                <a:solidFill>
                  <a:srgbClr val="C00000"/>
                </a:solidFill>
              </a:rPr>
              <a:t> </a:t>
            </a:r>
            <a:r>
              <a:rPr b="1" lang="es-ES">
                <a:solidFill>
                  <a:srgbClr val="C00000"/>
                </a:solidFill>
              </a:rPr>
              <a:t>SUBJECT</a:t>
            </a:r>
            <a:r>
              <a:rPr lang="es-ES">
                <a:solidFill>
                  <a:srgbClr val="C00000"/>
                </a:solidFill>
              </a:rPr>
              <a:t> </a:t>
            </a:r>
            <a:r>
              <a:rPr b="1" lang="es-ES">
                <a:solidFill>
                  <a:srgbClr val="C00000"/>
                </a:solidFill>
              </a:rPr>
              <a:t>+</a:t>
            </a:r>
            <a:r>
              <a:rPr lang="es-ES">
                <a:solidFill>
                  <a:srgbClr val="C00000"/>
                </a:solidFill>
              </a:rPr>
              <a:t> </a:t>
            </a:r>
            <a:r>
              <a:rPr b="1" lang="es-ES">
                <a:solidFill>
                  <a:srgbClr val="C00000"/>
                </a:solidFill>
              </a:rPr>
              <a:t>INFINITIVE WITHOUT ‘TO’</a:t>
            </a:r>
            <a:r>
              <a:rPr lang="es-ES">
                <a:solidFill>
                  <a:srgbClr val="C00000"/>
                </a:solidFill>
              </a:rPr>
              <a:t>.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s-ES">
                <a:solidFill>
                  <a:srgbClr val="C00000"/>
                </a:solidFill>
              </a:rPr>
              <a:t>DID</a:t>
            </a:r>
            <a:r>
              <a:rPr lang="es-ES">
                <a:solidFill>
                  <a:srgbClr val="C00000"/>
                </a:solidFill>
              </a:rPr>
              <a:t> </a:t>
            </a:r>
            <a:r>
              <a:rPr b="1" lang="es-ES"/>
              <a:t>YOU </a:t>
            </a:r>
            <a:r>
              <a:rPr b="1" lang="es-ES">
                <a:solidFill>
                  <a:srgbClr val="C00000"/>
                </a:solidFill>
              </a:rPr>
              <a:t>LIKE</a:t>
            </a:r>
            <a:r>
              <a:rPr lang="es-ES"/>
              <a:t> LIVING IN JAPAN?</a:t>
            </a:r>
            <a:endParaRPr/>
          </a:p>
          <a:p>
            <a:pPr indent="-12065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ES"/>
              <a:t>VERB TO </a:t>
            </a:r>
            <a:r>
              <a:rPr b="1" lang="es-ES"/>
              <a:t>BE</a:t>
            </a:r>
            <a:r>
              <a:rPr lang="es-ES"/>
              <a:t> IN SIMPLE PAST</a:t>
            </a:r>
            <a:endParaRPr/>
          </a:p>
        </p:txBody>
      </p:sp>
      <p:sp>
        <p:nvSpPr>
          <p:cNvPr id="188" name="Google Shape;188;p7"/>
          <p:cNvSpPr txBox="1"/>
          <p:nvPr>
            <p:ph idx="1" type="body"/>
          </p:nvPr>
        </p:nvSpPr>
        <p:spPr>
          <a:xfrm>
            <a:off x="913774" y="2367092"/>
            <a:ext cx="10363826" cy="417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 sz="1800"/>
              <a:t>VERB TO BE (IRREGULAR)  IS ALSO USED IN PAST TENSE AND IT HAS ITS OWN CONJUGATION</a:t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1800"/>
              <a:t>                   I  - HE – SHE – IT                              </a:t>
            </a:r>
            <a:r>
              <a:rPr b="1" lang="es-ES" sz="1800"/>
              <a:t>WAS</a:t>
            </a:r>
            <a:r>
              <a:rPr lang="es-ES" sz="1800"/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1800"/>
              <a:t>                   YOU – WE - THEY                            </a:t>
            </a:r>
            <a:r>
              <a:rPr b="1" lang="es-ES" sz="1800"/>
              <a:t>WERE</a:t>
            </a:r>
            <a:r>
              <a:rPr lang="es-ES" sz="1800"/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1800"/>
              <a:t>                        THE MEDICAL TECHNOLOGIST </a:t>
            </a:r>
            <a:r>
              <a:rPr b="1" lang="es-ES" sz="1800">
                <a:solidFill>
                  <a:srgbClr val="FF0000"/>
                </a:solidFill>
              </a:rPr>
              <a:t>WAS</a:t>
            </a:r>
            <a:r>
              <a:rPr lang="es-ES" sz="1800"/>
              <a:t> AT THE LAB LAST WEEK.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1800"/>
              <a:t>                        WHERE </a:t>
            </a:r>
            <a:r>
              <a:rPr b="1" lang="es-ES" sz="1800">
                <a:solidFill>
                  <a:srgbClr val="FF0000"/>
                </a:solidFill>
              </a:rPr>
              <a:t>WERE</a:t>
            </a:r>
            <a:r>
              <a:rPr lang="es-ES" sz="1800"/>
              <a:t> YOU LAST </a:t>
            </a:r>
            <a:r>
              <a:rPr lang="es-ES" sz="1800"/>
              <a:t>NIGHT</a:t>
            </a:r>
            <a:r>
              <a:rPr lang="es-ES" sz="1800"/>
              <a:t>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1800"/>
              <a:t>                         I </a:t>
            </a:r>
            <a:r>
              <a:rPr b="1" lang="es-ES" sz="1800">
                <a:solidFill>
                  <a:srgbClr val="FF0000"/>
                </a:solidFill>
              </a:rPr>
              <a:t>WAS</a:t>
            </a:r>
            <a:r>
              <a:rPr lang="es-ES" sz="1800"/>
              <a:t> AT WORK.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1800"/>
              <a:t>       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ES" sz="1800"/>
              <a:t>                                    </a:t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4246178" y="2974427"/>
            <a:ext cx="1072055" cy="22071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15875">
            <a:solidFill>
              <a:srgbClr val="4C3C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4246178" y="3347542"/>
            <a:ext cx="1072055" cy="22071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15875">
            <a:solidFill>
              <a:srgbClr val="4C3C8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ES"/>
              <a:t>IRREGULAR VERBS HAVE TO BE MEMORIZED! </a:t>
            </a:r>
            <a:br>
              <a:rPr lang="es-ES"/>
            </a:br>
            <a:endParaRPr/>
          </a:p>
        </p:txBody>
      </p:sp>
      <p:sp>
        <p:nvSpPr>
          <p:cNvPr id="196" name="Google Shape;196;p8"/>
          <p:cNvSpPr txBox="1"/>
          <p:nvPr>
            <p:ph idx="1" type="body"/>
          </p:nvPr>
        </p:nvSpPr>
        <p:spPr>
          <a:xfrm>
            <a:off x="913774" y="1986455"/>
            <a:ext cx="10363826" cy="4871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ES"/>
              <a:t>WATCH THIS VIDEO ABOUT IRREGULAR VERBS: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ES" u="sng">
                <a:solidFill>
                  <a:schemeClr val="hlink"/>
                </a:solidFill>
                <a:hlinkClick r:id="rId3"/>
              </a:rPr>
              <a:t>HTTPS://WWW.YOUTUBE.COM/WATCH?V=XS9_64PXISC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s-ES"/>
              <a:t>AND LISTEN TO THESE ENGLISH SONGS IN PAST: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s-ES" u="sng">
                <a:solidFill>
                  <a:srgbClr val="EE91A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HTTPS://WWW.YOUTUBE.COM/WATCH?V=U1TUT5SIMFS</a:t>
            </a:r>
            <a:endParaRPr u="sng">
              <a:solidFill>
                <a:srgbClr val="EE91AE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u="sng">
              <a:solidFill>
                <a:srgbClr val="EE91AE"/>
              </a:solidFill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s-ES" sz="1700"/>
              <a:t>SOME OF IRREGULAR VERBS ARE REGULARS IN AMERICAN ENGLISH: </a:t>
            </a:r>
            <a:endParaRPr sz="17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</a:pPr>
            <a:r>
              <a:rPr lang="es-ES" sz="1700"/>
              <a:t>               LEARNED – SPELLED – SMELLED – BURNED – DREAMED – SPOILED - SPILLED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s-ES"/>
              <a:t>IT´S YOUR TURN TO  DO THE EXERCISES ON PAGE 19</a:t>
            </a:r>
            <a:endParaRPr/>
          </a:p>
        </p:txBody>
      </p:sp>
      <p:pic>
        <p:nvPicPr>
          <p:cNvPr descr="The End&quot; Liquid Animation | Text animation, The end gif, Motion design  animation" id="202" name="Google Shape;20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3175" y="2366963"/>
            <a:ext cx="4565649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ta">
  <a:themeElements>
    <a:clrScheme name="Droplet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2024-05-03T18:05:18Z</dcterms:created>
  <dc:creator>Usuario</dc:creator>
</cp:coreProperties>
</file>