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Old Standard TT"/>
      <p:regular r:id="rId13"/>
      <p:bold r:id="rId14"/>
      <p: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ldStandardTT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ldStandardTT-italic.fntdata"/><Relationship Id="rId14" Type="http://schemas.openxmlformats.org/officeDocument/2006/relationships/font" Target="fonts/OldStandardT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39d85b0b8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39d85b0b8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5eff203c4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5eff203c4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39d94a72d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39d94a72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5eff203c4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5eff203c4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5eff203c4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5eff203c4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39d94a72d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39d94a72d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APM 2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Key to the answers for the open ended questions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Present simple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2226250" y="1537150"/>
            <a:ext cx="3445500" cy="30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have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Do you work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buy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prefer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have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doesn't</a:t>
            </a:r>
            <a:r>
              <a:rPr lang="es" sz="1700">
                <a:solidFill>
                  <a:schemeClr val="dk1"/>
                </a:solidFill>
              </a:rPr>
              <a:t> like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knows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goes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Do Mary and Peter live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feel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Present simple 2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1303800" y="1215900"/>
            <a:ext cx="7030500" cy="32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listen / music / you / to / often / ? / reggaeton / do / how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OFTEN DO YOU LISTEN TO REGGAETON MUSIC?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my / English / best / speaks / seldom / friend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MY BEST FRIEND SELDOM SPEAKS ENGLISH.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shower / summer / twice / I / a / day / in / take / a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TAKE A SHOWER TWICE A DAY IN SUMMER.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 / night / program / watch / which / at / do / usually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WHICH PROGRAM DO YOU WATCH AT NIGHT?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Present simple 2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1303800" y="1215900"/>
            <a:ext cx="7030500" cy="32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700">
                <a:latin typeface="Arial"/>
                <a:ea typeface="Arial"/>
                <a:cs typeface="Arial"/>
                <a:sym typeface="Arial"/>
              </a:rPr>
              <a:t>5. </a:t>
            </a:r>
            <a:r>
              <a:rPr b="1" lang="e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late / for / hardly / Jake / ever / class / is</a:t>
            </a:r>
            <a:endParaRPr b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JAKE IS HARDLY EVER LATE FOR CLASS.</a:t>
            </a: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700">
                <a:latin typeface="Arial"/>
                <a:ea typeface="Arial"/>
                <a:cs typeface="Arial"/>
                <a:sym typeface="Arial"/>
              </a:rPr>
              <a:t>6. </a:t>
            </a:r>
            <a:r>
              <a:rPr b="1" lang="e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forgets / names / frequently / the / students’ / teacher / the</a:t>
            </a:r>
            <a:endParaRPr b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TEACHER FREQUENTLY FORGETS THE STUDENTS’ NAMES.</a:t>
            </a: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700">
                <a:latin typeface="Arial"/>
                <a:ea typeface="Arial"/>
                <a:cs typeface="Arial"/>
                <a:sym typeface="Arial"/>
              </a:rPr>
              <a:t>7. </a:t>
            </a:r>
            <a:r>
              <a:rPr b="1" lang="e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never / join / us / Jane / our / in / sessions / can</a:t>
            </a:r>
            <a:endParaRPr b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JANE CAN NEVER JOIN US IN OUR SESSIONS</a:t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Listening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2911375" y="1597875"/>
            <a:ext cx="3030000" cy="257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s" sz="1800">
                <a:solidFill>
                  <a:schemeClr val="dk1"/>
                </a:solidFill>
              </a:rPr>
              <a:t>an upset stomach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s" sz="1800">
                <a:solidFill>
                  <a:schemeClr val="dk1"/>
                </a:solidFill>
              </a:rPr>
              <a:t>a headache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s" sz="1800">
                <a:solidFill>
                  <a:schemeClr val="dk1"/>
                </a:solidFill>
              </a:rPr>
              <a:t>a toothache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s" sz="1800">
                <a:solidFill>
                  <a:schemeClr val="dk1"/>
                </a:solidFill>
              </a:rPr>
              <a:t>a backache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s" sz="1800">
                <a:solidFill>
                  <a:schemeClr val="dk1"/>
                </a:solidFill>
              </a:rPr>
              <a:t>a sore throat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s" sz="1800">
                <a:solidFill>
                  <a:schemeClr val="dk1"/>
                </a:solidFill>
              </a:rPr>
              <a:t>a cold</a:t>
            </a:r>
            <a:endParaRPr b="1"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Reading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1303800" y="113720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does physiotherapy do in general?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PHYSIOTHERAPY HELPS TO RESTORE MOVEMENT AND FUNCTION WHEN SOMEONE IS AFFECTED BY INJURY, ILLNESS, OR DISABILITY.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physiotherapy do preventive exercises?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YES, IT CAN HELP TO REDUCE YOUR RISK OF INJURY OR ILLNESS IN THE FUTURE.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methods does physiotherapy use to treat injuries, disorders, or deformities?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VARIOUS METHODS SUCH AS MASSAGE, HEAT THERAPY, EXERCISES, ELECTROTHERAPY, PATIENT EDUCATION, AND ADVICE. 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Reading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1303800" y="113720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b="1"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the difference between physical therapy and physiotherapy?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PHYSICAL THERAPY USES HANDS-ON THERAPY BUT ADDS AN EXERCISE-BASED APPROACH.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latin typeface="Arial"/>
                <a:ea typeface="Arial"/>
                <a:cs typeface="Arial"/>
                <a:sym typeface="Arial"/>
              </a:rPr>
              <a:t>5. </a:t>
            </a:r>
            <a:r>
              <a:rPr b="1"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your opinion, which one of the roles of a physiotherapist is the most important?</a:t>
            </a:r>
            <a:endParaRPr b="1"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ANSWERS MAY VARY</a:t>
            </a:r>
            <a:endParaRPr b="1" sz="2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