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68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128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3143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069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 rot="5400000">
            <a:off x="3144043" y="-1774032"/>
            <a:ext cx="361473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A304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9207500" y="2963862"/>
            <a:ext cx="2981325" cy="3208337"/>
            <a:chOff x="9206969" y="2963333"/>
            <a:chExt cx="2981858" cy="3208867"/>
          </a:xfrm>
        </p:grpSpPr>
        <p:cxnSp>
          <p:nvCxnSpPr>
            <p:cNvPr id="24" name="Google Shape;24;p3"/>
            <p:cNvCxnSpPr/>
            <p:nvPr/>
          </p:nvCxnSpPr>
          <p:spPr>
            <a:xfrm flipH="1">
              <a:off x="11275852" y="2963333"/>
              <a:ext cx="912975" cy="912963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5" name="Google Shape;25;p3"/>
            <p:cNvCxnSpPr/>
            <p:nvPr/>
          </p:nvCxnSpPr>
          <p:spPr>
            <a:xfrm flipH="1">
              <a:off x="9206969" y="3190383"/>
              <a:ext cx="2981858" cy="2981817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" name="Google Shape;26;p3"/>
            <p:cNvCxnSpPr/>
            <p:nvPr/>
          </p:nvCxnSpPr>
          <p:spPr>
            <a:xfrm flipH="1">
              <a:off x="10293013" y="3285648"/>
              <a:ext cx="1895814" cy="1895788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 flipH="1">
              <a:off x="10443853" y="3131636"/>
              <a:ext cx="1744974" cy="174495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 flipH="1">
              <a:off x="10918600" y="3682589"/>
              <a:ext cx="1270227" cy="127021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8"/>
          <p:cNvGrpSpPr/>
          <p:nvPr/>
        </p:nvGrpSpPr>
        <p:grpSpPr>
          <a:xfrm>
            <a:off x="9207500" y="2963862"/>
            <a:ext cx="2981325" cy="3208337"/>
            <a:chOff x="9206969" y="2963333"/>
            <a:chExt cx="2981858" cy="3208867"/>
          </a:xfrm>
        </p:grpSpPr>
        <p:cxnSp>
          <p:nvCxnSpPr>
            <p:cNvPr id="125" name="Google Shape;125;p18"/>
            <p:cNvCxnSpPr/>
            <p:nvPr/>
          </p:nvCxnSpPr>
          <p:spPr>
            <a:xfrm flipH="1">
              <a:off x="11275852" y="2963333"/>
              <a:ext cx="912975" cy="912963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6" name="Google Shape;126;p18"/>
            <p:cNvCxnSpPr/>
            <p:nvPr/>
          </p:nvCxnSpPr>
          <p:spPr>
            <a:xfrm flipH="1">
              <a:off x="9206969" y="3190383"/>
              <a:ext cx="2981858" cy="2981817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7" name="Google Shape;127;p18"/>
            <p:cNvCxnSpPr/>
            <p:nvPr/>
          </p:nvCxnSpPr>
          <p:spPr>
            <a:xfrm flipH="1">
              <a:off x="10293013" y="3285648"/>
              <a:ext cx="1895814" cy="1895788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8" name="Google Shape;128;p18"/>
            <p:cNvCxnSpPr/>
            <p:nvPr/>
          </p:nvCxnSpPr>
          <p:spPr>
            <a:xfrm flipH="1">
              <a:off x="10443853" y="3131636"/>
              <a:ext cx="1744974" cy="174495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9" name="Google Shape;129;p18"/>
            <p:cNvCxnSpPr/>
            <p:nvPr/>
          </p:nvCxnSpPr>
          <p:spPr>
            <a:xfrm flipH="1">
              <a:off x="10918600" y="3682589"/>
              <a:ext cx="1270227" cy="127021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30" name="Google Shape;130;p18"/>
          <p:cNvSpPr txBox="1"/>
          <p:nvPr/>
        </p:nvSpPr>
        <p:spPr>
          <a:xfrm>
            <a:off x="531812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10285412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20"/>
          <p:cNvGrpSpPr/>
          <p:nvPr/>
        </p:nvGrpSpPr>
        <p:grpSpPr>
          <a:xfrm>
            <a:off x="9207500" y="2963862"/>
            <a:ext cx="2981325" cy="3208337"/>
            <a:chOff x="9206969" y="2963333"/>
            <a:chExt cx="2981858" cy="3208867"/>
          </a:xfrm>
        </p:grpSpPr>
        <p:cxnSp>
          <p:nvCxnSpPr>
            <p:cNvPr id="146" name="Google Shape;146;p20"/>
            <p:cNvCxnSpPr/>
            <p:nvPr/>
          </p:nvCxnSpPr>
          <p:spPr>
            <a:xfrm flipH="1">
              <a:off x="11275852" y="2963333"/>
              <a:ext cx="912975" cy="912963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7" name="Google Shape;147;p20"/>
            <p:cNvCxnSpPr/>
            <p:nvPr/>
          </p:nvCxnSpPr>
          <p:spPr>
            <a:xfrm flipH="1">
              <a:off x="9206969" y="3190383"/>
              <a:ext cx="2981858" cy="2981817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8" name="Google Shape;148;p20"/>
            <p:cNvCxnSpPr/>
            <p:nvPr/>
          </p:nvCxnSpPr>
          <p:spPr>
            <a:xfrm flipH="1">
              <a:off x="10293013" y="3285648"/>
              <a:ext cx="1895814" cy="1895788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9" name="Google Shape;149;p20"/>
            <p:cNvCxnSpPr/>
            <p:nvPr/>
          </p:nvCxnSpPr>
          <p:spPr>
            <a:xfrm flipH="1">
              <a:off x="10443853" y="3131636"/>
              <a:ext cx="1744974" cy="174495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0" name="Google Shape;150;p20"/>
            <p:cNvCxnSpPr/>
            <p:nvPr/>
          </p:nvCxnSpPr>
          <p:spPr>
            <a:xfrm flipH="1">
              <a:off x="10918600" y="3682589"/>
              <a:ext cx="1270227" cy="1270210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51" name="Google Shape;151;p20"/>
          <p:cNvSpPr txBox="1"/>
          <p:nvPr/>
        </p:nvSpPr>
        <p:spPr>
          <a:xfrm>
            <a:off x="531812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10285412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3200"/>
              <a:buFont typeface="Century Gothic"/>
              <a:buNone/>
              <a:defRPr sz="3200" b="0" i="0" u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ts val="4800"/>
            </a:pPr>
            <a:r>
              <a:rPr lang="es-ES" dirty="0"/>
              <a:t>Recién nacido Normal Examen físico y Catalogación.</a:t>
            </a:r>
            <a:endParaRPr dirty="0"/>
          </a:p>
        </p:txBody>
      </p:sp>
      <p:sp>
        <p:nvSpPr>
          <p:cNvPr id="170" name="Google Shape;170;p2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100" b="0" i="0" u="none" dirty="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Dra. Ingrid Andrade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en-US" sz="2100" b="0" i="0" u="none" dirty="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Pediatra</a:t>
            </a:r>
          </a:p>
          <a:p>
            <a:pPr marL="0" lvl="0" indent="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en-US" dirty="0">
                <a:solidFill>
                  <a:srgbClr val="0F496F"/>
                </a:solidFill>
              </a:rPr>
              <a:t>Neonatología HSJDD</a:t>
            </a:r>
            <a:endParaRPr lang="en-US" sz="2100" b="0" i="0" u="none" dirty="0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en-US" dirty="0">
                <a:solidFill>
                  <a:srgbClr val="0F496F"/>
                </a:solidFill>
              </a:rPr>
              <a:t>Abril 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ERITEMA TOXICO</a:t>
            </a:r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587" y="1689100"/>
            <a:ext cx="3276600" cy="2489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34" name="Google Shape;23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3225" y="1689100"/>
            <a:ext cx="2387600" cy="2705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MANCHAS MONGOLICAS</a:t>
            </a: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5125" y="1714500"/>
            <a:ext cx="3581400" cy="2273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42" name="Google Shape;24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85800"/>
            <a:ext cx="3771900" cy="243681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1562" y="3852862"/>
            <a:ext cx="3594100" cy="2260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HEMANGIOMAS PLANOS</a:t>
            </a:r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0" name="Google Shape;25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62" y="1479550"/>
            <a:ext cx="3492500" cy="2324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51" name="Google Shape;25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8612" y="2279650"/>
            <a:ext cx="2540000" cy="3048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1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DIURESIS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92% presenta diuresis en las primeras 24 h de vida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deben haberlo hecho a las 48 horas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 b="0" i="0" u="none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1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MECONIO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 un 70% presenta meconio en las primeras 12 h de vida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99% debe hacerlo en las 48 de vida</a:t>
            </a:r>
            <a:endParaRPr/>
          </a:p>
        </p:txBody>
      </p:sp>
      <p:pic>
        <p:nvPicPr>
          <p:cNvPr id="258" name="Google Shape;25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9262" y="4300537"/>
            <a:ext cx="4140200" cy="19685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59" name="Google Shape;25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0987" y="4052887"/>
            <a:ext cx="2635250" cy="24653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Normal descenso de peso 2-3% diario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un 7-10% al 5º día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Recuperación peso entre 7 a 10 días. </a:t>
            </a:r>
            <a:endParaRPr/>
          </a:p>
        </p:txBody>
      </p:sp>
      <p:pic>
        <p:nvPicPr>
          <p:cNvPr id="266" name="Google Shape;26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075" y="3549650"/>
            <a:ext cx="3606800" cy="2247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ICTERICIA</a:t>
            </a: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3" name="Google Shape;27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425" y="1654175"/>
            <a:ext cx="3517900" cy="2311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74" name="Google Shape;27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6512" y="3044825"/>
            <a:ext cx="3433762" cy="22558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1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Caput succedaneum</a:t>
            </a: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bolsa serosanguínea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Edema de cuero cabelludo, extendida sobre líneas de sutura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 b="0" i="0" u="none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841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 b="0" i="0" u="none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1" name="Google Shape;28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4125" y="3079750"/>
            <a:ext cx="1955800" cy="2540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82" name="Google Shape;28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0600" y="3168650"/>
            <a:ext cx="3314700" cy="2451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37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1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Cefalohematoma: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Subperióstico: generalmente parietal, más benigno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Subgaleal o subaponeurótico</a:t>
            </a:r>
            <a:endParaRPr/>
          </a:p>
        </p:txBody>
      </p:sp>
      <p:pic>
        <p:nvPicPr>
          <p:cNvPr id="289" name="Google Shape;28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962" y="3871912"/>
            <a:ext cx="5265737" cy="23209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90" name="Google Shape;29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5787" y="3079750"/>
            <a:ext cx="2498725" cy="23066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11317287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lang="en-US" sz="3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CLASIFICACION SEGÚN CRECIMIENTO INTRAUTERINO</a:t>
            </a:r>
            <a:br>
              <a:rPr lang="en-US" sz="3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RECOMENDADA PITTALUGA- ALARCON (2010)</a:t>
            </a:r>
            <a:endParaRPr/>
          </a:p>
        </p:txBody>
      </p:sp>
      <p:pic>
        <p:nvPicPr>
          <p:cNvPr id="296" name="Google Shape;296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22512" y="685800"/>
            <a:ext cx="5257800" cy="36147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524288"/>
            <a:headEnd type="none" w="sm" len="sm"/>
            <a:tailEnd type="none" w="sm" len="sm"/>
          </a:ln>
        </p:spPr>
      </p:pic>
      <p:sp>
        <p:nvSpPr>
          <p:cNvPr id="297" name="Google Shape;297;p38"/>
          <p:cNvSpPr/>
          <p:nvPr/>
        </p:nvSpPr>
        <p:spPr>
          <a:xfrm>
            <a:off x="7786687" y="914400"/>
            <a:ext cx="757237" cy="328612"/>
          </a:xfrm>
          <a:custGeom>
            <a:avLst/>
            <a:gdLst/>
            <a:ahLst/>
            <a:cxnLst/>
            <a:rect l="l" t="t" r="r" b="b"/>
            <a:pathLst>
              <a:path w="757237" h="328613" extrusionOk="0">
                <a:moveTo>
                  <a:pt x="0" y="82153"/>
                </a:moveTo>
                <a:lnTo>
                  <a:pt x="10269" y="82153"/>
                </a:lnTo>
                <a:lnTo>
                  <a:pt x="10269" y="246460"/>
                </a:lnTo>
                <a:lnTo>
                  <a:pt x="0" y="246460"/>
                </a:lnTo>
                <a:lnTo>
                  <a:pt x="0" y="82153"/>
                </a:lnTo>
                <a:close/>
                <a:moveTo>
                  <a:pt x="20538" y="82153"/>
                </a:moveTo>
                <a:lnTo>
                  <a:pt x="41077" y="82153"/>
                </a:lnTo>
                <a:lnTo>
                  <a:pt x="41077" y="246460"/>
                </a:lnTo>
                <a:lnTo>
                  <a:pt x="20538" y="246460"/>
                </a:lnTo>
                <a:lnTo>
                  <a:pt x="20538" y="82153"/>
                </a:lnTo>
                <a:close/>
                <a:moveTo>
                  <a:pt x="51346" y="82153"/>
                </a:moveTo>
                <a:lnTo>
                  <a:pt x="592931" y="82153"/>
                </a:lnTo>
                <a:lnTo>
                  <a:pt x="592931" y="0"/>
                </a:lnTo>
                <a:lnTo>
                  <a:pt x="757237" y="164307"/>
                </a:lnTo>
                <a:lnTo>
                  <a:pt x="592931" y="328613"/>
                </a:lnTo>
                <a:lnTo>
                  <a:pt x="592931" y="246460"/>
                </a:lnTo>
                <a:lnTo>
                  <a:pt x="51346" y="246460"/>
                </a:lnTo>
                <a:lnTo>
                  <a:pt x="51346" y="82153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032E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38"/>
          <p:cNvSpPr txBox="1"/>
          <p:nvPr/>
        </p:nvSpPr>
        <p:spPr>
          <a:xfrm>
            <a:off x="8750300" y="685800"/>
            <a:ext cx="3279775" cy="646112"/>
          </a:xfrm>
          <a:prstGeom prst="rect">
            <a:avLst/>
          </a:prstGeom>
          <a:solidFill>
            <a:schemeClr val="dk1"/>
          </a:solidFill>
          <a:ln w="15875" cap="rnd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US" sz="18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GEG: Grande para la edad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US" sz="18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Gestacional &gt; P90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7786687" y="1709737"/>
            <a:ext cx="757237" cy="328612"/>
          </a:xfrm>
          <a:custGeom>
            <a:avLst/>
            <a:gdLst/>
            <a:ahLst/>
            <a:cxnLst/>
            <a:rect l="l" t="t" r="r" b="b"/>
            <a:pathLst>
              <a:path w="757237" h="328612" extrusionOk="0">
                <a:moveTo>
                  <a:pt x="0" y="82153"/>
                </a:moveTo>
                <a:lnTo>
                  <a:pt x="10269" y="82153"/>
                </a:lnTo>
                <a:lnTo>
                  <a:pt x="10269" y="246459"/>
                </a:lnTo>
                <a:lnTo>
                  <a:pt x="0" y="246459"/>
                </a:lnTo>
                <a:lnTo>
                  <a:pt x="0" y="82153"/>
                </a:lnTo>
                <a:close/>
                <a:moveTo>
                  <a:pt x="20538" y="82153"/>
                </a:moveTo>
                <a:lnTo>
                  <a:pt x="41077" y="82153"/>
                </a:lnTo>
                <a:lnTo>
                  <a:pt x="41077" y="246459"/>
                </a:lnTo>
                <a:lnTo>
                  <a:pt x="20538" y="246459"/>
                </a:lnTo>
                <a:lnTo>
                  <a:pt x="20538" y="82153"/>
                </a:lnTo>
                <a:close/>
                <a:moveTo>
                  <a:pt x="51346" y="82153"/>
                </a:moveTo>
                <a:lnTo>
                  <a:pt x="592931" y="82153"/>
                </a:lnTo>
                <a:lnTo>
                  <a:pt x="592931" y="0"/>
                </a:lnTo>
                <a:lnTo>
                  <a:pt x="757237" y="164306"/>
                </a:lnTo>
                <a:lnTo>
                  <a:pt x="592931" y="328612"/>
                </a:lnTo>
                <a:lnTo>
                  <a:pt x="592931" y="246459"/>
                </a:lnTo>
                <a:lnTo>
                  <a:pt x="51346" y="246459"/>
                </a:lnTo>
                <a:lnTo>
                  <a:pt x="51346" y="82153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032E4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8750300" y="1709737"/>
            <a:ext cx="3441700" cy="923925"/>
          </a:xfrm>
          <a:prstGeom prst="rect">
            <a:avLst/>
          </a:prstGeom>
          <a:solidFill>
            <a:schemeClr val="dk1"/>
          </a:solidFill>
          <a:ln w="15875" cap="rnd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US" sz="18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PEG: Pequeño para la edad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US" sz="18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gestacional &lt; P10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US" sz="18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severo si es &lt; P3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9"/>
          <p:cNvSpPr txBox="1">
            <a:spLocks noGrp="1"/>
          </p:cNvSpPr>
          <p:nvPr>
            <p:ph type="body" idx="1"/>
          </p:nvPr>
        </p:nvSpPr>
        <p:spPr>
          <a:xfrm>
            <a:off x="684212" y="-393700"/>
            <a:ext cx="8534400" cy="36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Repercute en diagnóstico, pronóstico, vigilancia y tratamiento de RN.</a:t>
            </a:r>
            <a:endParaRPr/>
          </a:p>
        </p:txBody>
      </p:sp>
      <p:pic>
        <p:nvPicPr>
          <p:cNvPr id="307" name="Google Shape;307;p39"/>
          <p:cNvPicPr preferRelativeResize="0"/>
          <p:nvPr/>
        </p:nvPicPr>
        <p:blipFill rotWithShape="1">
          <a:blip r:embed="rId3">
            <a:alphaModFix/>
          </a:blip>
          <a:srcRect l="15676" t="28540" r="19946" b="27708"/>
          <a:stretch/>
        </p:blipFill>
        <p:spPr>
          <a:xfrm>
            <a:off x="1163637" y="3057525"/>
            <a:ext cx="4121150" cy="21002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08" name="Google Shape;30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2886075"/>
            <a:ext cx="2711450" cy="21002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 dirty="0" err="1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Atención</a:t>
            </a:r>
            <a:r>
              <a:rPr lang="en-US" sz="2000" b="0" i="0" u="none" strike="noStrike" cap="none" dirty="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inmediata</a:t>
            </a:r>
            <a:endParaRPr lang="en-US" sz="2000" b="0" i="0" u="none" strike="noStrike" cap="none" dirty="0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dirty="0" err="1"/>
              <a:t>Edad</a:t>
            </a:r>
            <a:r>
              <a:rPr lang="en-US" dirty="0"/>
              <a:t> </a:t>
            </a:r>
            <a:r>
              <a:rPr lang="en-US" dirty="0" err="1"/>
              <a:t>Gestacional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 dirty="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APGAR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 dirty="0" err="1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Descartar</a:t>
            </a:r>
            <a:r>
              <a:rPr lang="en-US" sz="2000" b="0" i="0" u="none" strike="noStrike" cap="none" dirty="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malformaciones</a:t>
            </a:r>
            <a:r>
              <a:rPr lang="en-US" sz="2000" b="0" i="0" u="none" strike="noStrike" cap="none" dirty="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mayores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 strike="noStrike" cap="none" dirty="0" err="1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Antropometría</a:t>
            </a:r>
            <a:r>
              <a:rPr lang="en-US" sz="2000" b="0" i="0" u="none" strike="noStrike" cap="none" dirty="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000" b="0" i="0" u="none" strike="noStrike" cap="none" dirty="0" err="1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</a:t>
            </a:r>
            <a:r>
              <a:rPr lang="en-US" sz="2000" b="0" i="0" u="none" strike="noStrike" cap="none" dirty="0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EG</a:t>
            </a:r>
            <a:endParaRPr dirty="0"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0387" y="3829050"/>
            <a:ext cx="4776787" cy="16716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5950" y="1431925"/>
            <a:ext cx="2320925" cy="16525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40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5" name="Google Shape;31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5662" y="2184400"/>
            <a:ext cx="3111500" cy="24765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4612" y="1774825"/>
            <a:ext cx="6411912" cy="36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 GESTACIONAL</a:t>
            </a: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FUR confiable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 precoz (&lt; 12 semanas)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evaluación maduración neurológicas y físicas</a:t>
            </a:r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550" y="500062"/>
            <a:ext cx="3263900" cy="2171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93" name="Google Shape;19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025" y="3649662"/>
            <a:ext cx="3771900" cy="2159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0687" y="1362075"/>
            <a:ext cx="3467100" cy="2336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524288"/>
            <a:headEnd type="none" w="sm" len="sm"/>
            <a:tailEnd type="none" w="sm" len="sm"/>
          </a:ln>
        </p:spPr>
      </p:pic>
      <p:pic>
        <p:nvPicPr>
          <p:cNvPr id="200" name="Google Shape;20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362" y="3946525"/>
            <a:ext cx="3038475" cy="20478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1" name="Google Shape;20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8550" y="3722687"/>
            <a:ext cx="2838450" cy="21256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2" name="Google Shape;202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56562" y="677862"/>
            <a:ext cx="2973387" cy="200501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03" name="Google Shape;203;p26"/>
          <p:cNvSpPr txBox="1"/>
          <p:nvPr/>
        </p:nvSpPr>
        <p:spPr>
          <a:xfrm>
            <a:off x="1873250" y="6113462"/>
            <a:ext cx="20447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DE BALLARD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4212" y="968375"/>
            <a:ext cx="3187700" cy="25527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APGAR: 1 -5 MIN</a:t>
            </a: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696912" y="871537"/>
            <a:ext cx="8534400" cy="36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FRECUENCIA CARDIACA &lt; o &gt; 100 x min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ESFUERZO RESPIRATORIO débil o vigoroso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TONO disminuido o normal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IRRITABILIDAD disminuída o presente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rPr lang="en-US" sz="2000" b="0" i="0" u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 cianosis vs rosado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4AFCC0-FF1E-4C3F-8F4F-A0DBCA42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Examen Físico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CDD830D-2B07-446C-A7EE-9DD447B92B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D9DCCDF-A5C8-4DB0-9B59-DDC0559AE10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48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UNTO SEBACEO</a:t>
            </a:r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2087" y="1717675"/>
            <a:ext cx="3810000" cy="2133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8" name="Google Shape;21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7187" y="2776537"/>
            <a:ext cx="3289300" cy="2463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>
            <a:spLocks noGrp="1"/>
          </p:cNvSpPr>
          <p:nvPr>
            <p:ph type="title"/>
          </p:nvPr>
        </p:nvSpPr>
        <p:spPr>
          <a:xfrm>
            <a:off x="684212" y="4487862"/>
            <a:ext cx="85344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MILLIUM</a:t>
            </a:r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>
              <a:solidFill>
                <a:srgbClr val="0F49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8287" y="1343025"/>
            <a:ext cx="3067050" cy="23002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0037" y="2493962"/>
            <a:ext cx="2857500" cy="28575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gmento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egmento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egmento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230</Words>
  <Application>Microsoft Macintosh PowerPoint</Application>
  <PresentationFormat>Personalizado</PresentationFormat>
  <Paragraphs>50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Century Gothic</vt:lpstr>
      <vt:lpstr>Segmento</vt:lpstr>
      <vt:lpstr>2_Segmento</vt:lpstr>
      <vt:lpstr>3_Segmento</vt:lpstr>
      <vt:lpstr>Recién nacido Normal Examen físico y Catalogación.</vt:lpstr>
      <vt:lpstr>Presentación de PowerPoint</vt:lpstr>
      <vt:lpstr>Presentación de PowerPoint</vt:lpstr>
      <vt:lpstr>EDAD GESTACIONAL</vt:lpstr>
      <vt:lpstr>Presentación de PowerPoint</vt:lpstr>
      <vt:lpstr>TEST APGAR: 1 -5 MIN</vt:lpstr>
      <vt:lpstr>Examen Físico</vt:lpstr>
      <vt:lpstr>UNTO SEBACEO</vt:lpstr>
      <vt:lpstr>MILLIUM</vt:lpstr>
      <vt:lpstr>ERITEMA TOXICO</vt:lpstr>
      <vt:lpstr>MANCHAS MONGOLICAS</vt:lpstr>
      <vt:lpstr>HEMANGIOMAS PLANOS</vt:lpstr>
      <vt:lpstr>Presentación de PowerPoint</vt:lpstr>
      <vt:lpstr>Presentación de PowerPoint</vt:lpstr>
      <vt:lpstr>ICTERICIA</vt:lpstr>
      <vt:lpstr>Presentación de PowerPoint</vt:lpstr>
      <vt:lpstr>Presentación de PowerPoint</vt:lpstr>
      <vt:lpstr>CLASIFICACION SEGÚN CRECIMIENTO INTRAUTERINO RECOMENDADA PITTALUGA- ALARCON (2010)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RECIEN NACIDO SANO</dc:title>
  <dc:creator>Notebook</dc:creator>
  <cp:lastModifiedBy>Astrid Jiusan</cp:lastModifiedBy>
  <cp:revision>4</cp:revision>
  <dcterms:modified xsi:type="dcterms:W3CDTF">2020-07-11T02:55:44Z</dcterms:modified>
</cp:coreProperties>
</file>