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80" r:id="rId3"/>
    <p:sldId id="269" r:id="rId4"/>
    <p:sldId id="282" r:id="rId5"/>
    <p:sldId id="283" r:id="rId6"/>
    <p:sldId id="262" r:id="rId7"/>
    <p:sldId id="263" r:id="rId8"/>
    <p:sldId id="274" r:id="rId9"/>
    <p:sldId id="279" r:id="rId10"/>
    <p:sldId id="281" r:id="rId11"/>
    <p:sldId id="278" r:id="rId12"/>
    <p:sldId id="276" r:id="rId13"/>
    <p:sldId id="275" r:id="rId14"/>
    <p:sldId id="265" r:id="rId15"/>
    <p:sldId id="284" r:id="rId16"/>
    <p:sldId id="264" r:id="rId17"/>
    <p:sldId id="272" r:id="rId18"/>
    <p:sldId id="273" r:id="rId19"/>
    <p:sldId id="271" r:id="rId20"/>
    <p:sldId id="270" r:id="rId21"/>
    <p:sldId id="258" r:id="rId22"/>
    <p:sldId id="257" r:id="rId23"/>
    <p:sldId id="260" r:id="rId24"/>
    <p:sldId id="261" r:id="rId25"/>
    <p:sldId id="268" r:id="rId26"/>
  </p:sldIdLst>
  <p:sldSz cx="9144000" cy="6858000" type="screen4x3"/>
  <p:notesSz cx="6858000" cy="9144000"/>
  <p:defaultTextStyle>
    <a:defPPr>
      <a:defRPr lang="es-CL"/>
    </a:defPPr>
    <a:lvl1pPr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86447"/>
  </p:normalViewPr>
  <p:slideViewPr>
    <p:cSldViewPr>
      <p:cViewPr varScale="1">
        <p:scale>
          <a:sx n="106" d="100"/>
          <a:sy n="106" d="100"/>
        </p:scale>
        <p:origin x="600" y="1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A2DCC7-9F46-4371-A98C-AD7E4AD0BB52}" type="doc">
      <dgm:prSet loTypeId="urn:microsoft.com/office/officeart/2005/8/layout/vList2" loCatId="list" qsTypeId="urn:microsoft.com/office/officeart/2005/8/quickstyle/simple1" qsCatId="simple" csTypeId="urn:microsoft.com/office/officeart/2005/8/colors/accent0_3" csCatId="mainScheme"/>
      <dgm:spPr/>
      <dgm:t>
        <a:bodyPr/>
        <a:lstStyle/>
        <a:p>
          <a:endParaRPr lang="en-US"/>
        </a:p>
      </dgm:t>
    </dgm:pt>
    <dgm:pt modelId="{AAB085EC-9190-4F41-933E-F46E78954D3D}">
      <dgm:prSet/>
      <dgm:spPr/>
      <dgm:t>
        <a:bodyPr/>
        <a:lstStyle/>
        <a:p>
          <a:r>
            <a:rPr lang="es-CL"/>
            <a:t>CONGESTIÓN PULMONAR: AGUDA Y CRÓNICA</a:t>
          </a:r>
          <a:endParaRPr lang="en-US"/>
        </a:p>
      </dgm:t>
    </dgm:pt>
    <dgm:pt modelId="{8A2A43F2-1E09-4497-8C6D-6EDA0031CD1F}" type="parTrans" cxnId="{134C690D-5771-4E70-BE7C-EC46292103B8}">
      <dgm:prSet/>
      <dgm:spPr/>
      <dgm:t>
        <a:bodyPr/>
        <a:lstStyle/>
        <a:p>
          <a:endParaRPr lang="en-US"/>
        </a:p>
      </dgm:t>
    </dgm:pt>
    <dgm:pt modelId="{3F2A0507-EC81-40A6-B3EF-FD493D16CBCC}" type="sibTrans" cxnId="{134C690D-5771-4E70-BE7C-EC46292103B8}">
      <dgm:prSet/>
      <dgm:spPr/>
      <dgm:t>
        <a:bodyPr/>
        <a:lstStyle/>
        <a:p>
          <a:endParaRPr lang="en-US"/>
        </a:p>
      </dgm:t>
    </dgm:pt>
    <dgm:pt modelId="{771D9B5D-8AC6-47DC-A739-39EF3A5C67DC}">
      <dgm:prSet/>
      <dgm:spPr/>
      <dgm:t>
        <a:bodyPr/>
        <a:lstStyle/>
        <a:p>
          <a:r>
            <a:rPr lang="es-CL"/>
            <a:t>CONGESTIÓN PASIVA CRÓNICA HEPÁTICA</a:t>
          </a:r>
          <a:endParaRPr lang="en-US"/>
        </a:p>
      </dgm:t>
    </dgm:pt>
    <dgm:pt modelId="{B088719C-F8D7-4BA6-ACE0-34CBFE70F36C}" type="parTrans" cxnId="{B86A0649-4634-4BB0-9056-A11E46289942}">
      <dgm:prSet/>
      <dgm:spPr/>
      <dgm:t>
        <a:bodyPr/>
        <a:lstStyle/>
        <a:p>
          <a:endParaRPr lang="en-US"/>
        </a:p>
      </dgm:t>
    </dgm:pt>
    <dgm:pt modelId="{02A3126C-D792-4B17-B5E6-777260563218}" type="sibTrans" cxnId="{B86A0649-4634-4BB0-9056-A11E46289942}">
      <dgm:prSet/>
      <dgm:spPr/>
      <dgm:t>
        <a:bodyPr/>
        <a:lstStyle/>
        <a:p>
          <a:endParaRPr lang="en-US"/>
        </a:p>
      </dgm:t>
    </dgm:pt>
    <dgm:pt modelId="{5B271FDE-5FD5-4BB8-A4A7-C87E6BB84D80}">
      <dgm:prSet/>
      <dgm:spPr/>
      <dgm:t>
        <a:bodyPr/>
        <a:lstStyle/>
        <a:p>
          <a:r>
            <a:rPr lang="es-CL"/>
            <a:t>INFARTO HEMORRÁGICO DE INTESTINO</a:t>
          </a:r>
          <a:endParaRPr lang="en-US"/>
        </a:p>
      </dgm:t>
    </dgm:pt>
    <dgm:pt modelId="{EEF24F80-F705-433A-9E03-3DFA658C90E3}" type="parTrans" cxnId="{25E88A95-384D-472C-B0D7-CDE98AFF6846}">
      <dgm:prSet/>
      <dgm:spPr/>
      <dgm:t>
        <a:bodyPr/>
        <a:lstStyle/>
        <a:p>
          <a:endParaRPr lang="en-US"/>
        </a:p>
      </dgm:t>
    </dgm:pt>
    <dgm:pt modelId="{908E655A-7D3C-46EC-A63E-28DBF1482F6E}" type="sibTrans" cxnId="{25E88A95-384D-472C-B0D7-CDE98AFF6846}">
      <dgm:prSet/>
      <dgm:spPr/>
      <dgm:t>
        <a:bodyPr/>
        <a:lstStyle/>
        <a:p>
          <a:endParaRPr lang="en-US"/>
        </a:p>
      </dgm:t>
    </dgm:pt>
    <dgm:pt modelId="{B92389AD-4B50-4C98-ACC0-320E8A468B04}">
      <dgm:prSet/>
      <dgm:spPr/>
      <dgm:t>
        <a:bodyPr/>
        <a:lstStyle/>
        <a:p>
          <a:r>
            <a:rPr lang="es-CL"/>
            <a:t>ATEROESCLEROSIS</a:t>
          </a:r>
          <a:endParaRPr lang="en-US"/>
        </a:p>
      </dgm:t>
    </dgm:pt>
    <dgm:pt modelId="{51232F3D-A966-414B-92CA-916F398F2288}" type="parTrans" cxnId="{FEB5809B-9BB4-4A39-BF87-3E2EB23BD43B}">
      <dgm:prSet/>
      <dgm:spPr/>
      <dgm:t>
        <a:bodyPr/>
        <a:lstStyle/>
        <a:p>
          <a:endParaRPr lang="en-US"/>
        </a:p>
      </dgm:t>
    </dgm:pt>
    <dgm:pt modelId="{15FE4B0F-5738-4DCE-80BF-1C6C939E559C}" type="sibTrans" cxnId="{FEB5809B-9BB4-4A39-BF87-3E2EB23BD43B}">
      <dgm:prSet/>
      <dgm:spPr/>
      <dgm:t>
        <a:bodyPr/>
        <a:lstStyle/>
        <a:p>
          <a:endParaRPr lang="en-US"/>
        </a:p>
      </dgm:t>
    </dgm:pt>
    <dgm:pt modelId="{827F4238-39FD-4B49-B448-98E386255B26}" type="pres">
      <dgm:prSet presAssocID="{A3A2DCC7-9F46-4371-A98C-AD7E4AD0BB52}" presName="linear" presStyleCnt="0">
        <dgm:presLayoutVars>
          <dgm:animLvl val="lvl"/>
          <dgm:resizeHandles val="exact"/>
        </dgm:presLayoutVars>
      </dgm:prSet>
      <dgm:spPr/>
    </dgm:pt>
    <dgm:pt modelId="{80D51F33-C145-664E-838D-91F5E44C89BC}" type="pres">
      <dgm:prSet presAssocID="{AAB085EC-9190-4F41-933E-F46E78954D3D}" presName="parentText" presStyleLbl="node1" presStyleIdx="0" presStyleCnt="4">
        <dgm:presLayoutVars>
          <dgm:chMax val="0"/>
          <dgm:bulletEnabled val="1"/>
        </dgm:presLayoutVars>
      </dgm:prSet>
      <dgm:spPr/>
    </dgm:pt>
    <dgm:pt modelId="{D7D95077-8460-774C-A8CE-8AF07E9BCE1D}" type="pres">
      <dgm:prSet presAssocID="{3F2A0507-EC81-40A6-B3EF-FD493D16CBCC}" presName="spacer" presStyleCnt="0"/>
      <dgm:spPr/>
    </dgm:pt>
    <dgm:pt modelId="{AB344307-95A2-2848-8E90-7B33146326D4}" type="pres">
      <dgm:prSet presAssocID="{771D9B5D-8AC6-47DC-A739-39EF3A5C67DC}" presName="parentText" presStyleLbl="node1" presStyleIdx="1" presStyleCnt="4">
        <dgm:presLayoutVars>
          <dgm:chMax val="0"/>
          <dgm:bulletEnabled val="1"/>
        </dgm:presLayoutVars>
      </dgm:prSet>
      <dgm:spPr/>
    </dgm:pt>
    <dgm:pt modelId="{68265A80-B075-944D-B000-73A9A24340BE}" type="pres">
      <dgm:prSet presAssocID="{02A3126C-D792-4B17-B5E6-777260563218}" presName="spacer" presStyleCnt="0"/>
      <dgm:spPr/>
    </dgm:pt>
    <dgm:pt modelId="{934D8DAA-A3BB-1648-8068-16641E099019}" type="pres">
      <dgm:prSet presAssocID="{5B271FDE-5FD5-4BB8-A4A7-C87E6BB84D80}" presName="parentText" presStyleLbl="node1" presStyleIdx="2" presStyleCnt="4">
        <dgm:presLayoutVars>
          <dgm:chMax val="0"/>
          <dgm:bulletEnabled val="1"/>
        </dgm:presLayoutVars>
      </dgm:prSet>
      <dgm:spPr/>
    </dgm:pt>
    <dgm:pt modelId="{FA87266E-29D4-0C42-942D-B68B3696CA45}" type="pres">
      <dgm:prSet presAssocID="{908E655A-7D3C-46EC-A63E-28DBF1482F6E}" presName="spacer" presStyleCnt="0"/>
      <dgm:spPr/>
    </dgm:pt>
    <dgm:pt modelId="{F339D3AE-ADD4-0F44-B8D2-36E14CCFB6FB}" type="pres">
      <dgm:prSet presAssocID="{B92389AD-4B50-4C98-ACC0-320E8A468B04}" presName="parentText" presStyleLbl="node1" presStyleIdx="3" presStyleCnt="4">
        <dgm:presLayoutVars>
          <dgm:chMax val="0"/>
          <dgm:bulletEnabled val="1"/>
        </dgm:presLayoutVars>
      </dgm:prSet>
      <dgm:spPr/>
    </dgm:pt>
  </dgm:ptLst>
  <dgm:cxnLst>
    <dgm:cxn modelId="{134C690D-5771-4E70-BE7C-EC46292103B8}" srcId="{A3A2DCC7-9F46-4371-A98C-AD7E4AD0BB52}" destId="{AAB085EC-9190-4F41-933E-F46E78954D3D}" srcOrd="0" destOrd="0" parTransId="{8A2A43F2-1E09-4497-8C6D-6EDA0031CD1F}" sibTransId="{3F2A0507-EC81-40A6-B3EF-FD493D16CBCC}"/>
    <dgm:cxn modelId="{F9C3A712-34E0-C34E-A4E1-98269F217626}" type="presOf" srcId="{AAB085EC-9190-4F41-933E-F46E78954D3D}" destId="{80D51F33-C145-664E-838D-91F5E44C89BC}" srcOrd="0" destOrd="0" presId="urn:microsoft.com/office/officeart/2005/8/layout/vList2"/>
    <dgm:cxn modelId="{B86A0649-4634-4BB0-9056-A11E46289942}" srcId="{A3A2DCC7-9F46-4371-A98C-AD7E4AD0BB52}" destId="{771D9B5D-8AC6-47DC-A739-39EF3A5C67DC}" srcOrd="1" destOrd="0" parTransId="{B088719C-F8D7-4BA6-ACE0-34CBFE70F36C}" sibTransId="{02A3126C-D792-4B17-B5E6-777260563218}"/>
    <dgm:cxn modelId="{22C0F04D-837E-DE49-916B-F9CA3942388D}" type="presOf" srcId="{B92389AD-4B50-4C98-ACC0-320E8A468B04}" destId="{F339D3AE-ADD4-0F44-B8D2-36E14CCFB6FB}" srcOrd="0" destOrd="0" presId="urn:microsoft.com/office/officeart/2005/8/layout/vList2"/>
    <dgm:cxn modelId="{9501974F-B68A-2948-9E93-7622C758E584}" type="presOf" srcId="{771D9B5D-8AC6-47DC-A739-39EF3A5C67DC}" destId="{AB344307-95A2-2848-8E90-7B33146326D4}" srcOrd="0" destOrd="0" presId="urn:microsoft.com/office/officeart/2005/8/layout/vList2"/>
    <dgm:cxn modelId="{265D9E67-84E6-054D-BC44-D42A9557634C}" type="presOf" srcId="{A3A2DCC7-9F46-4371-A98C-AD7E4AD0BB52}" destId="{827F4238-39FD-4B49-B448-98E386255B26}" srcOrd="0" destOrd="0" presId="urn:microsoft.com/office/officeart/2005/8/layout/vList2"/>
    <dgm:cxn modelId="{25E88A95-384D-472C-B0D7-CDE98AFF6846}" srcId="{A3A2DCC7-9F46-4371-A98C-AD7E4AD0BB52}" destId="{5B271FDE-5FD5-4BB8-A4A7-C87E6BB84D80}" srcOrd="2" destOrd="0" parTransId="{EEF24F80-F705-433A-9E03-3DFA658C90E3}" sibTransId="{908E655A-7D3C-46EC-A63E-28DBF1482F6E}"/>
    <dgm:cxn modelId="{FEB5809B-9BB4-4A39-BF87-3E2EB23BD43B}" srcId="{A3A2DCC7-9F46-4371-A98C-AD7E4AD0BB52}" destId="{B92389AD-4B50-4C98-ACC0-320E8A468B04}" srcOrd="3" destOrd="0" parTransId="{51232F3D-A966-414B-92CA-916F398F2288}" sibTransId="{15FE4B0F-5738-4DCE-80BF-1C6C939E559C}"/>
    <dgm:cxn modelId="{061B6DB4-6AC3-8F4E-915D-3A6BAD244311}" type="presOf" srcId="{5B271FDE-5FD5-4BB8-A4A7-C87E6BB84D80}" destId="{934D8DAA-A3BB-1648-8068-16641E099019}" srcOrd="0" destOrd="0" presId="urn:microsoft.com/office/officeart/2005/8/layout/vList2"/>
    <dgm:cxn modelId="{72404FE7-159E-F142-A64B-284ABD6F78CB}" type="presParOf" srcId="{827F4238-39FD-4B49-B448-98E386255B26}" destId="{80D51F33-C145-664E-838D-91F5E44C89BC}" srcOrd="0" destOrd="0" presId="urn:microsoft.com/office/officeart/2005/8/layout/vList2"/>
    <dgm:cxn modelId="{2F3C7BED-C4C2-B441-8D31-87A6FFE82278}" type="presParOf" srcId="{827F4238-39FD-4B49-B448-98E386255B26}" destId="{D7D95077-8460-774C-A8CE-8AF07E9BCE1D}" srcOrd="1" destOrd="0" presId="urn:microsoft.com/office/officeart/2005/8/layout/vList2"/>
    <dgm:cxn modelId="{1871A24E-C75A-EF4B-8D2F-C7455EC1D489}" type="presParOf" srcId="{827F4238-39FD-4B49-B448-98E386255B26}" destId="{AB344307-95A2-2848-8E90-7B33146326D4}" srcOrd="2" destOrd="0" presId="urn:microsoft.com/office/officeart/2005/8/layout/vList2"/>
    <dgm:cxn modelId="{67F9C4B1-6255-414D-875E-6D1ACE232FFA}" type="presParOf" srcId="{827F4238-39FD-4B49-B448-98E386255B26}" destId="{68265A80-B075-944D-B000-73A9A24340BE}" srcOrd="3" destOrd="0" presId="urn:microsoft.com/office/officeart/2005/8/layout/vList2"/>
    <dgm:cxn modelId="{AAF9AFBA-C1B4-C541-97B6-F06BCB362354}" type="presParOf" srcId="{827F4238-39FD-4B49-B448-98E386255B26}" destId="{934D8DAA-A3BB-1648-8068-16641E099019}" srcOrd="4" destOrd="0" presId="urn:microsoft.com/office/officeart/2005/8/layout/vList2"/>
    <dgm:cxn modelId="{9ADE5701-6E5C-BB4C-B361-E6D7342CD654}" type="presParOf" srcId="{827F4238-39FD-4B49-B448-98E386255B26}" destId="{FA87266E-29D4-0C42-942D-B68B3696CA45}" srcOrd="5" destOrd="0" presId="urn:microsoft.com/office/officeart/2005/8/layout/vList2"/>
    <dgm:cxn modelId="{18EB2F25-3C43-CA41-884A-C9DBBFC62754}" type="presParOf" srcId="{827F4238-39FD-4B49-B448-98E386255B26}" destId="{F339D3AE-ADD4-0F44-B8D2-36E14CCFB6FB}"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D51F33-C145-664E-838D-91F5E44C89BC}">
      <dsp:nvSpPr>
        <dsp:cNvPr id="0" name=""/>
        <dsp:cNvSpPr/>
      </dsp:nvSpPr>
      <dsp:spPr>
        <a:xfrm>
          <a:off x="0" y="554679"/>
          <a:ext cx="7886700" cy="743535"/>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s-CL" sz="3100" kern="1200"/>
            <a:t>CONGESTIÓN PULMONAR: AGUDA Y CRÓNICA</a:t>
          </a:r>
          <a:endParaRPr lang="en-US" sz="3100" kern="1200"/>
        </a:p>
      </dsp:txBody>
      <dsp:txXfrm>
        <a:off x="36296" y="590975"/>
        <a:ext cx="7814108" cy="670943"/>
      </dsp:txXfrm>
    </dsp:sp>
    <dsp:sp modelId="{AB344307-95A2-2848-8E90-7B33146326D4}">
      <dsp:nvSpPr>
        <dsp:cNvPr id="0" name=""/>
        <dsp:cNvSpPr/>
      </dsp:nvSpPr>
      <dsp:spPr>
        <a:xfrm>
          <a:off x="0" y="1387494"/>
          <a:ext cx="7886700" cy="743535"/>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s-CL" sz="3100" kern="1200"/>
            <a:t>CONGESTIÓN PASIVA CRÓNICA HEPÁTICA</a:t>
          </a:r>
          <a:endParaRPr lang="en-US" sz="3100" kern="1200"/>
        </a:p>
      </dsp:txBody>
      <dsp:txXfrm>
        <a:off x="36296" y="1423790"/>
        <a:ext cx="7814108" cy="670943"/>
      </dsp:txXfrm>
    </dsp:sp>
    <dsp:sp modelId="{934D8DAA-A3BB-1648-8068-16641E099019}">
      <dsp:nvSpPr>
        <dsp:cNvPr id="0" name=""/>
        <dsp:cNvSpPr/>
      </dsp:nvSpPr>
      <dsp:spPr>
        <a:xfrm>
          <a:off x="0" y="2220309"/>
          <a:ext cx="7886700" cy="743535"/>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s-CL" sz="3100" kern="1200"/>
            <a:t>INFARTO HEMORRÁGICO DE INTESTINO</a:t>
          </a:r>
          <a:endParaRPr lang="en-US" sz="3100" kern="1200"/>
        </a:p>
      </dsp:txBody>
      <dsp:txXfrm>
        <a:off x="36296" y="2256605"/>
        <a:ext cx="7814108" cy="670943"/>
      </dsp:txXfrm>
    </dsp:sp>
    <dsp:sp modelId="{F339D3AE-ADD4-0F44-B8D2-36E14CCFB6FB}">
      <dsp:nvSpPr>
        <dsp:cNvPr id="0" name=""/>
        <dsp:cNvSpPr/>
      </dsp:nvSpPr>
      <dsp:spPr>
        <a:xfrm>
          <a:off x="0" y="3053124"/>
          <a:ext cx="7886700" cy="743535"/>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s-CL" sz="3100" kern="1200"/>
            <a:t>ATEROESCLEROSIS</a:t>
          </a:r>
          <a:endParaRPr lang="en-US" sz="3100" kern="1200"/>
        </a:p>
      </dsp:txBody>
      <dsp:txXfrm>
        <a:off x="36296" y="3089420"/>
        <a:ext cx="7814108" cy="67094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14T20:53:26.342"/>
    </inkml:context>
    <inkml:brush xml:id="br0">
      <inkml:brushProperty name="width" value="0.1" units="cm"/>
      <inkml:brushProperty name="height" value="0.1" units="cm"/>
      <inkml:brushProperty name="color" value="#66CC00"/>
    </inkml:brush>
  </inkml:definitions>
  <inkml:trace contextRef="#ctx0" brushRef="#br0">0 219 24575,'12'0'0,"-1"-4"0,1 3 0,-3-2 0,3-1 0,0 4 0,-3-4 0,3 1 0,-5 2 0,1-3 0,0 4 0,0 0 0,-1-3 0,1 2 0,0-3 0,-1 4 0,0 0 0,5 0 0,0 0 0,1 0 0,8 0 0,-6 0 0,7 0 0,-5 0 0,0 0 0,-3-7 0,2 5 0,-7-6 0,3 8 0,-4 0 0,0 0 0,-1 0 0,1 0 0,-1 0 0,1 0 0,-1 0 0,5 0 0,1 0 0,5 0 0,-1 0 0,0 0 0,0 0 0,1 0 0,-5 0 0,-1 0 0,-5 0 0,1 0 0,0 0 0,-7 0 0,-2-7 0,-11 5 0,3-8 0,-3 5 0,4-3 0,-4 0 0,3 0 0,-3 0 0,4 0 0,4 0 0,-4 4 0,4-4 0,0 4 0,-3 0 0,6-2 0,-2 2 0,-1-4 0,3 0 0,-6 1 0,7-1 0,-8 0 0,8 0 0,-7 0 0,6 0 0,-6 4 0,6 3 0,9 9 0,2 1 0,7 3 0,-1-4 0,-3 0 0,0 1 0,-1-1 0,-4 0 0,0-1 0,-1 1 0,1 0 0,0 0 0,0-4 0,-4 3 0,-1-3 0,1 0 0,-4 2 0,4-2 0,-4 3 0,0 0 0,-4 1 0,0-1 0,-4 5 0,-5-2 0,3 11 0,-2-7 0,3 9 0,0-6 0,1-4 0,-1 3 0,1-7 0,3 3 0,2-4 0,3 0 0,-4-4 0,3-1 0,-2-3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14T20:53:30.251"/>
    </inkml:context>
    <inkml:brush xml:id="br0">
      <inkml:brushProperty name="width" value="0.1" units="cm"/>
      <inkml:brushProperty name="height" value="0.1" units="cm"/>
      <inkml:brushProperty name="color" value="#66CC00"/>
    </inkml:brush>
  </inkml:definitions>
  <inkml:trace contextRef="#ctx0" brushRef="#br0">212 0 24575,'0'24'0,"-4"-3"0,-1 6 0,-4-9 0,-4 9 0,3-8 0,-4 8 0,5-9 0,4 0 0,-3-2 0,7-7 0,-2 3 0,-1-4 0,3 0 0,-2-1 0,3 1 0,0-1 0,0 0 0,-4 0 0,0 1 0,-5 9 0,1-3 0,-6 13 0,4-8 0,-4 8 0,6-9 0,-1 0 0,0-2 0,1-7 0,3 3 0,2-4 0,3-7 0,0-8 0,0-2 0,0-5 0,0 7 0,0-1 0,0 1 0,0-1 0,0 0 0,0-4 0,0-1 0,0-4 0,0-1 0,-8 1 0,6 0 0,-5 3 0,7-2 0,0 7 0,0-3 0,0 11 0,0 11 0,0 0 0,0 7 0,0-9 0,0-1 0,0 1 0,0 4 0,0 6 0,0 0 0,0 9 0,0-3 0,0-1 0,0-1 0,0-4 0,0-1 0,0-4 0,0-1 0,0-4 0,3-4 0,-2-4 0,5-1 0,-2-5 0,4 2 0,0-4 0,4-4 0,1 3 0,0-4 0,3 1 0,-3 3 0,0-4 0,3 5 0,-7 0 0,3 3 0,-4 1 0,-1 1 0,-2 2 0,-2-2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14T20:53:33.809"/>
    </inkml:context>
    <inkml:brush xml:id="br0">
      <inkml:brushProperty name="width" value="0.1" units="cm"/>
      <inkml:brushProperty name="height" value="0.1" units="cm"/>
      <inkml:brushProperty name="color" value="#66CC00"/>
    </inkml:brush>
  </inkml:definitions>
  <inkml:trace contextRef="#ctx0" brushRef="#br0">1 1 24575,'0'11'0,"0"0"0,0-4 0,0 0 0,0 1 0,0 4 0,0-3 0,0 7 0,3-7 0,-2 3 0,3-4 0,-1-1 0,-2 1 0,2 0 0,-3-1 0,0 1 0,0-1 0,0 1 0,0 0 0,0-1 0,0-5 0,0-3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14T20:53:34.476"/>
    </inkml:context>
    <inkml:brush xml:id="br0">
      <inkml:brushProperty name="width" value="0.1" units="cm"/>
      <inkml:brushProperty name="height" value="0.1" units="cm"/>
      <inkml:brushProperty name="color" value="#66CC00"/>
    </inkml:brush>
  </inkml:definitions>
  <inkml:trace contextRef="#ctx0" brushRef="#br0">0 1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14T20:53:37.865"/>
    </inkml:context>
    <inkml:brush xml:id="br0">
      <inkml:brushProperty name="width" value="0.1" units="cm"/>
      <inkml:brushProperty name="height" value="0.1" units="cm"/>
      <inkml:brushProperty name="color" value="#66CC00"/>
    </inkml:brush>
  </inkml:definitions>
  <inkml:trace contextRef="#ctx0" brushRef="#br0">71 16 24575,'-11'0'0,"1"0"0,2 0 0,1 0 0,0-4 0,-1 3 0,0-2 0,4-1 0,-3 3 0,20-2 0,-5 3 0,15 0 0,-1 0 0,-3 0 0,3 4 0,0 1 0,-4 0 0,5 3 0,-10-7 0,-1 6 0,-5-6 0,1 3 0,0-4 0,0 0 0,-4 3 0,3-2 0,-7 6 0,4-3 0,-4 3 0,-4-4 0,4 4 0,-4-3 0,4 3 0,-3-3 0,-1-1 0,0 0 0,-3-2 0,7 6 0,-7-6 0,3 5 0,-4-5 0,4 6 0,-3-6 0,-1 6 0,-1-3 0,-3 1 0,4 2 0,0-6 0,0 6 0,0-6 0,4 5 0,-3-5 0,2 3 0,-2-4 0,0 0 0,3 3 0,-3-2 0,3 6 0,-3-6 0,-1 2 0,1-3 0,2-3 0,2 2 0,3-2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14T20:53:44.200"/>
    </inkml:context>
    <inkml:brush xml:id="br0">
      <inkml:brushProperty name="width" value="0.1" units="cm"/>
      <inkml:brushProperty name="height" value="0.1" units="cm"/>
      <inkml:brushProperty name="color" value="#66CC00"/>
    </inkml:brush>
  </inkml:definitions>
  <inkml:trace contextRef="#ctx0" brushRef="#br0">0 120 24575,'16'0'0,"0"0"0,2 0 0,-5 0 0,8 0 0,-7 0 0,8 0 0,1 0 0,-5 0 0,4 0 0,0 0 0,-3 0 0,3 0 0,-5 0 0,-4 0 0,4 0 0,-4 0 0,4 0 0,-4 0 0,3 0 0,-7 0 0,7 0 0,-3 0 0,0 0 0,3 0 0,-3 0 0,5 0 0,-1 0 0,0 0 0,0 0 0,1 4 0,-1-3 0,-4 2 0,3-3 0,-7 0 0,3 0 0,-4 0 0,0 0 0,-1 4 0,1-3 0,0 2 0,0-3 0,-1 0 0,1 0 0,-7 0 0,1-3 0,-8 2 0,2-2 0,0-1 0,-3 3 0,-2-6 0,0 2 0,-3-3 0,0 0 0,-1 0 0,0-1 0,-3 1 0,7 0 0,-3-1 0,4 2 0,0 2 0,0-2 0,0 3 0,0-4 0,1 0 0,-1 4 0,4-2 0,-2 5 0,8-2 0,2 3 0,4 0 0,3 3 0,-3 1 0,4 4 0,1 1 0,4-1 0,0 1 0,0 0 0,-3-1 0,-2 0 0,-1-4 0,-2 3 0,3-6 0,-4 3 0,-4-1 0,3-2 0,-6 5 0,5-5 0,-2 2 0,4 1 0,-1 0 0,1 0 0,4 4 0,-3-4 0,7 5 0,-7-1 0,3-4 0,-4 3 0,-1-6 0,1 6 0,-3-3 0,-5 3 0,-4 1 0,-8-1 0,3 1 0,-3 1 0,0-1 0,3 0 0,-3 0 0,-1-4 0,5 3 0,-5-3 0,6 1 0,-1 2 0,0-7 0,0 7 0,0-6 0,1 2 0,0-3 0,0 0 0,-1 0 0,-3 4 0,2-3 0,-8 3 0,8-1 0,-7 2 0,7-1 0,-3 3 0,4-6 0,4-1 0,1-4 0,3-3 0,0 0 0,3 3 0,-2-3 0,6 3 0,-3-3 0,0-1 0,3 0 0,-6 0 0,2 0 0,1 4 0,-3-3 0,2 3 0,-3 0 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arcador de encabezado">
            <a:extLst>
              <a:ext uri="{FF2B5EF4-FFF2-40B4-BE49-F238E27FC236}">
                <a16:creationId xmlns:a16="http://schemas.microsoft.com/office/drawing/2014/main" id="{6BED25CD-DB79-8548-BA0F-75493C6C89BD}"/>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s-CL"/>
          </a:p>
        </p:txBody>
      </p:sp>
      <p:sp>
        <p:nvSpPr>
          <p:cNvPr id="3" name="2 Marcador de fecha">
            <a:extLst>
              <a:ext uri="{FF2B5EF4-FFF2-40B4-BE49-F238E27FC236}">
                <a16:creationId xmlns:a16="http://schemas.microsoft.com/office/drawing/2014/main" id="{FD40D81A-B156-6F44-83E2-1BB5F11DEC22}"/>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cs typeface="Arial" panose="020B0604020202020204" pitchFamily="34" charset="0"/>
              </a:defRPr>
            </a:lvl1pPr>
          </a:lstStyle>
          <a:p>
            <a:fld id="{93235C42-EAC9-A944-8559-F68999A4D0FB}" type="datetimeFigureOut">
              <a:rPr lang="es-CL" altLang="es-CL"/>
              <a:pPr/>
              <a:t>15-07-20</a:t>
            </a:fld>
            <a:endParaRPr lang="es-CL" altLang="es-CL"/>
          </a:p>
        </p:txBody>
      </p:sp>
      <p:sp>
        <p:nvSpPr>
          <p:cNvPr id="4" name="3 Marcador de imagen de diapositiva">
            <a:extLst>
              <a:ext uri="{FF2B5EF4-FFF2-40B4-BE49-F238E27FC236}">
                <a16:creationId xmlns:a16="http://schemas.microsoft.com/office/drawing/2014/main" id="{C4519766-E2A4-A447-88D3-08ECF79EE948}"/>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s-CL" noProof="0"/>
          </a:p>
        </p:txBody>
      </p:sp>
      <p:sp>
        <p:nvSpPr>
          <p:cNvPr id="5" name="4 Marcador de notas">
            <a:extLst>
              <a:ext uri="{FF2B5EF4-FFF2-40B4-BE49-F238E27FC236}">
                <a16:creationId xmlns:a16="http://schemas.microsoft.com/office/drawing/2014/main" id="{DB911CE5-E542-A542-B6C7-A51A9B1CDBF0}"/>
              </a:ext>
            </a:extLst>
          </p:cNvPr>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s-ES" altLang="es-CL"/>
              <a:t>Haga clic para modificar el estilo de texto del patrón</a:t>
            </a:r>
          </a:p>
          <a:p>
            <a:pPr lvl="1"/>
            <a:r>
              <a:rPr lang="es-ES" altLang="es-CL"/>
              <a:t>Segundo nivel</a:t>
            </a:r>
          </a:p>
          <a:p>
            <a:pPr lvl="2"/>
            <a:r>
              <a:rPr lang="es-ES" altLang="es-CL"/>
              <a:t>Tercer nivel</a:t>
            </a:r>
          </a:p>
          <a:p>
            <a:pPr lvl="3"/>
            <a:r>
              <a:rPr lang="es-ES" altLang="es-CL"/>
              <a:t>Cuarto nivel</a:t>
            </a:r>
          </a:p>
          <a:p>
            <a:pPr lvl="4"/>
            <a:r>
              <a:rPr lang="es-ES" altLang="es-CL"/>
              <a:t>Quinto nivel</a:t>
            </a:r>
            <a:endParaRPr lang="es-CL" altLang="es-CL"/>
          </a:p>
        </p:txBody>
      </p:sp>
      <p:sp>
        <p:nvSpPr>
          <p:cNvPr id="6" name="5 Marcador de pie de página">
            <a:extLst>
              <a:ext uri="{FF2B5EF4-FFF2-40B4-BE49-F238E27FC236}">
                <a16:creationId xmlns:a16="http://schemas.microsoft.com/office/drawing/2014/main" id="{1A0C3E05-28FC-A84C-9277-DDE343615BC3}"/>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s-CL"/>
          </a:p>
        </p:txBody>
      </p:sp>
      <p:sp>
        <p:nvSpPr>
          <p:cNvPr id="7" name="6 Marcador de número de diapositiva">
            <a:extLst>
              <a:ext uri="{FF2B5EF4-FFF2-40B4-BE49-F238E27FC236}">
                <a16:creationId xmlns:a16="http://schemas.microsoft.com/office/drawing/2014/main" id="{603D308C-396B-D24F-8E40-EC6A91B6A4BD}"/>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cs typeface="Arial" panose="020B0604020202020204" pitchFamily="34" charset="0"/>
              </a:defRPr>
            </a:lvl1pPr>
          </a:lstStyle>
          <a:p>
            <a:fld id="{2EC93355-CE67-554C-845F-76EB81D060CC}" type="slidenum">
              <a:rPr lang="es-CL" altLang="es-CL"/>
              <a:pPr/>
              <a:t>‹Nº›</a:t>
            </a:fld>
            <a:endParaRPr lang="es-CL" altLang="es-CL"/>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1 Marcador de imagen de diapositiva">
            <a:extLst>
              <a:ext uri="{FF2B5EF4-FFF2-40B4-BE49-F238E27FC236}">
                <a16:creationId xmlns:a16="http://schemas.microsoft.com/office/drawing/2014/main" id="{9F290A9A-34AB-5E41-A44F-153AD3A359A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2 Marcador de notas">
            <a:extLst>
              <a:ext uri="{FF2B5EF4-FFF2-40B4-BE49-F238E27FC236}">
                <a16:creationId xmlns:a16="http://schemas.microsoft.com/office/drawing/2014/main" id="{4D20C599-857A-D349-8ADC-1585F02C48E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ES" altLang="es-CL"/>
          </a:p>
        </p:txBody>
      </p:sp>
      <p:sp>
        <p:nvSpPr>
          <p:cNvPr id="15363" name="3 Marcador de número de diapositiva">
            <a:extLst>
              <a:ext uri="{FF2B5EF4-FFF2-40B4-BE49-F238E27FC236}">
                <a16:creationId xmlns:a16="http://schemas.microsoft.com/office/drawing/2014/main" id="{F5548A6D-A342-B444-81B8-96B467F5B2A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1EC343E1-FEC9-F04A-BA60-127CC4CE3C97}" type="slidenum">
              <a:rPr lang="es-CL" altLang="es-CL" sz="1200">
                <a:latin typeface="Calibri" panose="020F0502020204030204" pitchFamily="34" charset="0"/>
              </a:rPr>
              <a:pPr eaLnBrk="1" hangingPunct="1"/>
              <a:t>1</a:t>
            </a:fld>
            <a:endParaRPr lang="es-CL" altLang="es-CL" sz="1200">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Fotografías de histología de tubo digestivo bajo normal. El objetivo de incluirlas en esta presentación es que se comparen con la fotografía de la diapositiva siguiente en la que se observa necrosis completa de la mucosa y en parte de la muscular de la mucosa, conservándose parte de la muscular externa y peritoneo. </a:t>
            </a:r>
          </a:p>
          <a:p>
            <a:r>
              <a:rPr lang="es-CL" dirty="0"/>
              <a:t>En la primera foto a la izquierda se observa la mucosa del intestino delgado intacta, con su epitelio cilindrico formando criptas en la profundidad, y la lámina propia que incluye leucocitos y tejido conectivo vascularizado. Inmediatamente debajo de la lámina propia está la muscular de la mucosa. </a:t>
            </a:r>
          </a:p>
          <a:p>
            <a:r>
              <a:rPr lang="es-CL" dirty="0"/>
              <a:t>La foto de la derecha muestra toda la pared del yeyuno, normalmente irrigada, y por ende intacta. </a:t>
            </a:r>
          </a:p>
          <a:p>
            <a:r>
              <a:rPr lang="es-CL" dirty="0"/>
              <a:t>La foto del centro muestra un corte transmural del colon. CUALQUIERA DE ESTOS ORGANOS PUEDE SUFRIR UN INFARTO POR ISQUEMIA, VISUALIZADO COMO NECROSIS, Y POR SU ANATOMÍA Y TIPO DE IRRIGACIÓN, SE AGREGARÁ UNA INFILTRACIÓN DE ERITROCITOS QUE DARÁ EL ASPECTO QUE SE VE EN LA SIGUIENTE DIAPOSITIVA, CORRESPONDIENTE A UN INFARTO HEMORRÁGICO. </a:t>
            </a:r>
          </a:p>
        </p:txBody>
      </p:sp>
      <p:sp>
        <p:nvSpPr>
          <p:cNvPr id="4" name="Marcador de número de diapositiva 3"/>
          <p:cNvSpPr>
            <a:spLocks noGrp="1"/>
          </p:cNvSpPr>
          <p:nvPr>
            <p:ph type="sldNum" sz="quarter" idx="5"/>
          </p:nvPr>
        </p:nvSpPr>
        <p:spPr/>
        <p:txBody>
          <a:bodyPr/>
          <a:lstStyle/>
          <a:p>
            <a:fld id="{2EC93355-CE67-554C-845F-76EB81D060CC}" type="slidenum">
              <a:rPr lang="es-CL" altLang="es-CL" smtClean="0"/>
              <a:pPr/>
              <a:t>15</a:t>
            </a:fld>
            <a:endParaRPr lang="es-CL" altLang="es-CL"/>
          </a:p>
        </p:txBody>
      </p:sp>
    </p:spTree>
    <p:extLst>
      <p:ext uri="{BB962C8B-B14F-4D97-AF65-F5344CB8AC3E}">
        <p14:creationId xmlns:p14="http://schemas.microsoft.com/office/powerpoint/2010/main" val="3658757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1 Marcador de imagen de diapositiva">
            <a:extLst>
              <a:ext uri="{FF2B5EF4-FFF2-40B4-BE49-F238E27FC236}">
                <a16:creationId xmlns:a16="http://schemas.microsoft.com/office/drawing/2014/main" id="{E3442CF9-D90F-4049-AD06-B649E046792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2 Marcador de notas">
            <a:extLst>
              <a:ext uri="{FF2B5EF4-FFF2-40B4-BE49-F238E27FC236}">
                <a16:creationId xmlns:a16="http://schemas.microsoft.com/office/drawing/2014/main" id="{05D63957-314E-C24B-93D4-82430E8E751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CL"/>
          </a:p>
        </p:txBody>
      </p:sp>
      <p:sp>
        <p:nvSpPr>
          <p:cNvPr id="26627" name="3 Marcador de número de diapositiva">
            <a:extLst>
              <a:ext uri="{FF2B5EF4-FFF2-40B4-BE49-F238E27FC236}">
                <a16:creationId xmlns:a16="http://schemas.microsoft.com/office/drawing/2014/main" id="{BC8D5C77-0750-1D42-BE89-4DE9564183D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8B42ACA9-359D-D44B-9149-7E468AD53972}" type="slidenum">
              <a:rPr lang="es-MX" altLang="es-CL" sz="1200">
                <a:latin typeface="Times New Roman" panose="02020603050405020304" pitchFamily="18" charset="0"/>
              </a:rPr>
              <a:pPr eaLnBrk="1" hangingPunct="1"/>
              <a:t>17</a:t>
            </a:fld>
            <a:endParaRPr lang="es-MX" altLang="es-CL" sz="1200">
              <a:latin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1 Marcador de imagen de diapositiva">
            <a:extLst>
              <a:ext uri="{FF2B5EF4-FFF2-40B4-BE49-F238E27FC236}">
                <a16:creationId xmlns:a16="http://schemas.microsoft.com/office/drawing/2014/main" id="{A71A125B-B386-1047-A6AD-E3AF57A128F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2 Marcador de notas">
            <a:extLst>
              <a:ext uri="{FF2B5EF4-FFF2-40B4-BE49-F238E27FC236}">
                <a16:creationId xmlns:a16="http://schemas.microsoft.com/office/drawing/2014/main" id="{6C74A409-FA23-1D45-940A-77CE5C32647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CL"/>
          </a:p>
        </p:txBody>
      </p:sp>
      <p:sp>
        <p:nvSpPr>
          <p:cNvPr id="28675" name="3 Marcador de número de diapositiva">
            <a:extLst>
              <a:ext uri="{FF2B5EF4-FFF2-40B4-BE49-F238E27FC236}">
                <a16:creationId xmlns:a16="http://schemas.microsoft.com/office/drawing/2014/main" id="{EBD9EA96-BE19-6F4A-ABBD-0B36FCCC37C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C70DE885-6A87-1141-8967-4C35AE611CE4}" type="slidenum">
              <a:rPr lang="es-MX" altLang="es-CL" sz="1200">
                <a:latin typeface="Times New Roman" panose="02020603050405020304" pitchFamily="18" charset="0"/>
              </a:rPr>
              <a:pPr eaLnBrk="1" hangingPunct="1"/>
              <a:t>18</a:t>
            </a:fld>
            <a:endParaRPr lang="es-MX" altLang="es-CL" sz="1200">
              <a:latin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1 Marcador de imagen de diapositiva">
            <a:extLst>
              <a:ext uri="{FF2B5EF4-FFF2-40B4-BE49-F238E27FC236}">
                <a16:creationId xmlns:a16="http://schemas.microsoft.com/office/drawing/2014/main" id="{B18A2090-D621-904D-9288-C9BE54664D0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2 Marcador de notas">
            <a:extLst>
              <a:ext uri="{FF2B5EF4-FFF2-40B4-BE49-F238E27FC236}">
                <a16:creationId xmlns:a16="http://schemas.microsoft.com/office/drawing/2014/main" id="{8B0298C9-09BE-AF4A-9A6E-A295CBB0A99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CL"/>
          </a:p>
        </p:txBody>
      </p:sp>
      <p:sp>
        <p:nvSpPr>
          <p:cNvPr id="30723" name="3 Marcador de número de diapositiva">
            <a:extLst>
              <a:ext uri="{FF2B5EF4-FFF2-40B4-BE49-F238E27FC236}">
                <a16:creationId xmlns:a16="http://schemas.microsoft.com/office/drawing/2014/main" id="{905AC1F6-8AD8-3040-92EE-1B25FCD05EB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87C91772-144E-BE4B-9FB2-5AE91EEF8C25}" type="slidenum">
              <a:rPr lang="es-MX" altLang="es-CL" sz="1200">
                <a:latin typeface="Times New Roman" panose="02020603050405020304" pitchFamily="18" charset="0"/>
              </a:rPr>
              <a:pPr eaLnBrk="1" hangingPunct="1"/>
              <a:t>19</a:t>
            </a:fld>
            <a:endParaRPr lang="es-MX" altLang="es-CL" sz="1200">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CL"/>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CL"/>
          </a:p>
        </p:txBody>
      </p:sp>
      <p:sp>
        <p:nvSpPr>
          <p:cNvPr id="4" name="3 Marcador de fecha">
            <a:extLst>
              <a:ext uri="{FF2B5EF4-FFF2-40B4-BE49-F238E27FC236}">
                <a16:creationId xmlns:a16="http://schemas.microsoft.com/office/drawing/2014/main" id="{1E0ABFEB-893E-0B48-85AA-3307E2A0A6EE}"/>
              </a:ext>
            </a:extLst>
          </p:cNvPr>
          <p:cNvSpPr>
            <a:spLocks noGrp="1"/>
          </p:cNvSpPr>
          <p:nvPr>
            <p:ph type="dt" sz="half" idx="10"/>
          </p:nvPr>
        </p:nvSpPr>
        <p:spPr/>
        <p:txBody>
          <a:bodyPr/>
          <a:lstStyle>
            <a:lvl1pPr>
              <a:defRPr/>
            </a:lvl1pPr>
          </a:lstStyle>
          <a:p>
            <a:fld id="{F143D57A-EB1F-FC4A-9D5F-E48615A95BB3}" type="datetimeFigureOut">
              <a:rPr lang="es-CL" altLang="es-CL"/>
              <a:pPr/>
              <a:t>15-07-20</a:t>
            </a:fld>
            <a:endParaRPr lang="es-CL" altLang="es-CL"/>
          </a:p>
        </p:txBody>
      </p:sp>
      <p:sp>
        <p:nvSpPr>
          <p:cNvPr id="5" name="4 Marcador de pie de página">
            <a:extLst>
              <a:ext uri="{FF2B5EF4-FFF2-40B4-BE49-F238E27FC236}">
                <a16:creationId xmlns:a16="http://schemas.microsoft.com/office/drawing/2014/main" id="{6244F400-A7C2-B44C-B618-AF21EE0EFBD4}"/>
              </a:ext>
            </a:extLst>
          </p:cNvPr>
          <p:cNvSpPr>
            <a:spLocks noGrp="1"/>
          </p:cNvSpPr>
          <p:nvPr>
            <p:ph type="ftr" sz="quarter" idx="11"/>
          </p:nvPr>
        </p:nvSpPr>
        <p:spPr/>
        <p:txBody>
          <a:bodyPr/>
          <a:lstStyle>
            <a:lvl1pPr>
              <a:defRPr/>
            </a:lvl1pPr>
          </a:lstStyle>
          <a:p>
            <a:pPr>
              <a:defRPr/>
            </a:pPr>
            <a:endParaRPr lang="es-CL"/>
          </a:p>
        </p:txBody>
      </p:sp>
      <p:sp>
        <p:nvSpPr>
          <p:cNvPr id="6" name="5 Marcador de número de diapositiva">
            <a:extLst>
              <a:ext uri="{FF2B5EF4-FFF2-40B4-BE49-F238E27FC236}">
                <a16:creationId xmlns:a16="http://schemas.microsoft.com/office/drawing/2014/main" id="{B7017A3D-8FF6-FC40-8134-EBE056C008D5}"/>
              </a:ext>
            </a:extLst>
          </p:cNvPr>
          <p:cNvSpPr>
            <a:spLocks noGrp="1"/>
          </p:cNvSpPr>
          <p:nvPr>
            <p:ph type="sldNum" sz="quarter" idx="12"/>
          </p:nvPr>
        </p:nvSpPr>
        <p:spPr/>
        <p:txBody>
          <a:bodyPr/>
          <a:lstStyle>
            <a:lvl1pPr>
              <a:defRPr/>
            </a:lvl1pPr>
          </a:lstStyle>
          <a:p>
            <a:fld id="{28D5AAB2-70BB-3142-8A2A-EA1FA76BA77C}" type="slidenum">
              <a:rPr lang="es-CL" altLang="es-CL"/>
              <a:pPr/>
              <a:t>‹Nº›</a:t>
            </a:fld>
            <a:endParaRPr lang="es-CL" altLang="es-CL"/>
          </a:p>
        </p:txBody>
      </p:sp>
    </p:spTree>
    <p:extLst>
      <p:ext uri="{BB962C8B-B14F-4D97-AF65-F5344CB8AC3E}">
        <p14:creationId xmlns:p14="http://schemas.microsoft.com/office/powerpoint/2010/main" val="20600872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fecha">
            <a:extLst>
              <a:ext uri="{FF2B5EF4-FFF2-40B4-BE49-F238E27FC236}">
                <a16:creationId xmlns:a16="http://schemas.microsoft.com/office/drawing/2014/main" id="{5D141CA1-BB3F-1F40-A1D4-97C058686593}"/>
              </a:ext>
            </a:extLst>
          </p:cNvPr>
          <p:cNvSpPr>
            <a:spLocks noGrp="1"/>
          </p:cNvSpPr>
          <p:nvPr>
            <p:ph type="dt" sz="half" idx="10"/>
          </p:nvPr>
        </p:nvSpPr>
        <p:spPr/>
        <p:txBody>
          <a:bodyPr/>
          <a:lstStyle>
            <a:lvl1pPr>
              <a:defRPr/>
            </a:lvl1pPr>
          </a:lstStyle>
          <a:p>
            <a:fld id="{042D282A-DF84-864B-A256-92D1CDB7E485}" type="datetimeFigureOut">
              <a:rPr lang="es-CL" altLang="es-CL"/>
              <a:pPr/>
              <a:t>15-07-20</a:t>
            </a:fld>
            <a:endParaRPr lang="es-CL" altLang="es-CL"/>
          </a:p>
        </p:txBody>
      </p:sp>
      <p:sp>
        <p:nvSpPr>
          <p:cNvPr id="5" name="4 Marcador de pie de página">
            <a:extLst>
              <a:ext uri="{FF2B5EF4-FFF2-40B4-BE49-F238E27FC236}">
                <a16:creationId xmlns:a16="http://schemas.microsoft.com/office/drawing/2014/main" id="{1A56CE82-250A-0048-B4B4-31C91F3E3557}"/>
              </a:ext>
            </a:extLst>
          </p:cNvPr>
          <p:cNvSpPr>
            <a:spLocks noGrp="1"/>
          </p:cNvSpPr>
          <p:nvPr>
            <p:ph type="ftr" sz="quarter" idx="11"/>
          </p:nvPr>
        </p:nvSpPr>
        <p:spPr/>
        <p:txBody>
          <a:bodyPr/>
          <a:lstStyle>
            <a:lvl1pPr>
              <a:defRPr/>
            </a:lvl1pPr>
          </a:lstStyle>
          <a:p>
            <a:pPr>
              <a:defRPr/>
            </a:pPr>
            <a:endParaRPr lang="es-CL"/>
          </a:p>
        </p:txBody>
      </p:sp>
      <p:sp>
        <p:nvSpPr>
          <p:cNvPr id="6" name="5 Marcador de número de diapositiva">
            <a:extLst>
              <a:ext uri="{FF2B5EF4-FFF2-40B4-BE49-F238E27FC236}">
                <a16:creationId xmlns:a16="http://schemas.microsoft.com/office/drawing/2014/main" id="{DFF47B44-5B2F-764F-9F59-0643C9804B39}"/>
              </a:ext>
            </a:extLst>
          </p:cNvPr>
          <p:cNvSpPr>
            <a:spLocks noGrp="1"/>
          </p:cNvSpPr>
          <p:nvPr>
            <p:ph type="sldNum" sz="quarter" idx="12"/>
          </p:nvPr>
        </p:nvSpPr>
        <p:spPr/>
        <p:txBody>
          <a:bodyPr/>
          <a:lstStyle>
            <a:lvl1pPr>
              <a:defRPr/>
            </a:lvl1pPr>
          </a:lstStyle>
          <a:p>
            <a:fld id="{717FFDE5-6A6C-7340-9F4D-B7BC99683545}" type="slidenum">
              <a:rPr lang="es-CL" altLang="es-CL"/>
              <a:pPr/>
              <a:t>‹Nº›</a:t>
            </a:fld>
            <a:endParaRPr lang="es-CL" altLang="es-CL"/>
          </a:p>
        </p:txBody>
      </p:sp>
    </p:spTree>
    <p:extLst>
      <p:ext uri="{BB962C8B-B14F-4D97-AF65-F5344CB8AC3E}">
        <p14:creationId xmlns:p14="http://schemas.microsoft.com/office/powerpoint/2010/main" val="1868636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CL"/>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fecha">
            <a:extLst>
              <a:ext uri="{FF2B5EF4-FFF2-40B4-BE49-F238E27FC236}">
                <a16:creationId xmlns:a16="http://schemas.microsoft.com/office/drawing/2014/main" id="{BA2172B4-9F5C-2C40-9716-FA2566FF91B6}"/>
              </a:ext>
            </a:extLst>
          </p:cNvPr>
          <p:cNvSpPr>
            <a:spLocks noGrp="1"/>
          </p:cNvSpPr>
          <p:nvPr>
            <p:ph type="dt" sz="half" idx="10"/>
          </p:nvPr>
        </p:nvSpPr>
        <p:spPr/>
        <p:txBody>
          <a:bodyPr/>
          <a:lstStyle>
            <a:lvl1pPr>
              <a:defRPr/>
            </a:lvl1pPr>
          </a:lstStyle>
          <a:p>
            <a:fld id="{3A7CDFA0-ADF5-7A41-8F9E-7686F1905FE7}" type="datetimeFigureOut">
              <a:rPr lang="es-CL" altLang="es-CL"/>
              <a:pPr/>
              <a:t>15-07-20</a:t>
            </a:fld>
            <a:endParaRPr lang="es-CL" altLang="es-CL"/>
          </a:p>
        </p:txBody>
      </p:sp>
      <p:sp>
        <p:nvSpPr>
          <p:cNvPr id="5" name="4 Marcador de pie de página">
            <a:extLst>
              <a:ext uri="{FF2B5EF4-FFF2-40B4-BE49-F238E27FC236}">
                <a16:creationId xmlns:a16="http://schemas.microsoft.com/office/drawing/2014/main" id="{D0E6A5A8-367C-2E4C-AC59-4AE1167B648D}"/>
              </a:ext>
            </a:extLst>
          </p:cNvPr>
          <p:cNvSpPr>
            <a:spLocks noGrp="1"/>
          </p:cNvSpPr>
          <p:nvPr>
            <p:ph type="ftr" sz="quarter" idx="11"/>
          </p:nvPr>
        </p:nvSpPr>
        <p:spPr/>
        <p:txBody>
          <a:bodyPr/>
          <a:lstStyle>
            <a:lvl1pPr>
              <a:defRPr/>
            </a:lvl1pPr>
          </a:lstStyle>
          <a:p>
            <a:pPr>
              <a:defRPr/>
            </a:pPr>
            <a:endParaRPr lang="es-CL"/>
          </a:p>
        </p:txBody>
      </p:sp>
      <p:sp>
        <p:nvSpPr>
          <p:cNvPr id="6" name="5 Marcador de número de diapositiva">
            <a:extLst>
              <a:ext uri="{FF2B5EF4-FFF2-40B4-BE49-F238E27FC236}">
                <a16:creationId xmlns:a16="http://schemas.microsoft.com/office/drawing/2014/main" id="{E463D9A3-1AC5-2E4F-9EA3-B3889B6D1E6C}"/>
              </a:ext>
            </a:extLst>
          </p:cNvPr>
          <p:cNvSpPr>
            <a:spLocks noGrp="1"/>
          </p:cNvSpPr>
          <p:nvPr>
            <p:ph type="sldNum" sz="quarter" idx="12"/>
          </p:nvPr>
        </p:nvSpPr>
        <p:spPr/>
        <p:txBody>
          <a:bodyPr/>
          <a:lstStyle>
            <a:lvl1pPr>
              <a:defRPr/>
            </a:lvl1pPr>
          </a:lstStyle>
          <a:p>
            <a:fld id="{FA29B91F-B723-7A4D-8067-C096D7978BFC}" type="slidenum">
              <a:rPr lang="es-CL" altLang="es-CL"/>
              <a:pPr/>
              <a:t>‹Nº›</a:t>
            </a:fld>
            <a:endParaRPr lang="es-CL" altLang="es-CL"/>
          </a:p>
        </p:txBody>
      </p:sp>
    </p:spTree>
    <p:extLst>
      <p:ext uri="{BB962C8B-B14F-4D97-AF65-F5344CB8AC3E}">
        <p14:creationId xmlns:p14="http://schemas.microsoft.com/office/powerpoint/2010/main" val="3268478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fecha">
            <a:extLst>
              <a:ext uri="{FF2B5EF4-FFF2-40B4-BE49-F238E27FC236}">
                <a16:creationId xmlns:a16="http://schemas.microsoft.com/office/drawing/2014/main" id="{1FAF44B8-7A79-DE49-B84A-C5848108A3C7}"/>
              </a:ext>
            </a:extLst>
          </p:cNvPr>
          <p:cNvSpPr>
            <a:spLocks noGrp="1"/>
          </p:cNvSpPr>
          <p:nvPr>
            <p:ph type="dt" sz="half" idx="10"/>
          </p:nvPr>
        </p:nvSpPr>
        <p:spPr/>
        <p:txBody>
          <a:bodyPr/>
          <a:lstStyle>
            <a:lvl1pPr>
              <a:defRPr/>
            </a:lvl1pPr>
          </a:lstStyle>
          <a:p>
            <a:fld id="{E669B7C3-B836-FC40-B44E-2A1AC97E504F}" type="datetimeFigureOut">
              <a:rPr lang="es-CL" altLang="es-CL"/>
              <a:pPr/>
              <a:t>15-07-20</a:t>
            </a:fld>
            <a:endParaRPr lang="es-CL" altLang="es-CL"/>
          </a:p>
        </p:txBody>
      </p:sp>
      <p:sp>
        <p:nvSpPr>
          <p:cNvPr id="5" name="4 Marcador de pie de página">
            <a:extLst>
              <a:ext uri="{FF2B5EF4-FFF2-40B4-BE49-F238E27FC236}">
                <a16:creationId xmlns:a16="http://schemas.microsoft.com/office/drawing/2014/main" id="{0AE79B4C-C7EA-E646-AD09-80F1785744D7}"/>
              </a:ext>
            </a:extLst>
          </p:cNvPr>
          <p:cNvSpPr>
            <a:spLocks noGrp="1"/>
          </p:cNvSpPr>
          <p:nvPr>
            <p:ph type="ftr" sz="quarter" idx="11"/>
          </p:nvPr>
        </p:nvSpPr>
        <p:spPr/>
        <p:txBody>
          <a:bodyPr/>
          <a:lstStyle>
            <a:lvl1pPr>
              <a:defRPr/>
            </a:lvl1pPr>
          </a:lstStyle>
          <a:p>
            <a:pPr>
              <a:defRPr/>
            </a:pPr>
            <a:endParaRPr lang="es-CL"/>
          </a:p>
        </p:txBody>
      </p:sp>
      <p:sp>
        <p:nvSpPr>
          <p:cNvPr id="6" name="5 Marcador de número de diapositiva">
            <a:extLst>
              <a:ext uri="{FF2B5EF4-FFF2-40B4-BE49-F238E27FC236}">
                <a16:creationId xmlns:a16="http://schemas.microsoft.com/office/drawing/2014/main" id="{18898761-7CD4-174F-818A-3248AB3EA0C7}"/>
              </a:ext>
            </a:extLst>
          </p:cNvPr>
          <p:cNvSpPr>
            <a:spLocks noGrp="1"/>
          </p:cNvSpPr>
          <p:nvPr>
            <p:ph type="sldNum" sz="quarter" idx="12"/>
          </p:nvPr>
        </p:nvSpPr>
        <p:spPr/>
        <p:txBody>
          <a:bodyPr/>
          <a:lstStyle>
            <a:lvl1pPr>
              <a:defRPr/>
            </a:lvl1pPr>
          </a:lstStyle>
          <a:p>
            <a:fld id="{2973D03B-8E50-A841-A9C4-8DC1C8AD795E}" type="slidenum">
              <a:rPr lang="es-CL" altLang="es-CL"/>
              <a:pPr/>
              <a:t>‹Nº›</a:t>
            </a:fld>
            <a:endParaRPr lang="es-CL" altLang="es-CL"/>
          </a:p>
        </p:txBody>
      </p:sp>
    </p:spTree>
    <p:extLst>
      <p:ext uri="{BB962C8B-B14F-4D97-AF65-F5344CB8AC3E}">
        <p14:creationId xmlns:p14="http://schemas.microsoft.com/office/powerpoint/2010/main" val="33929467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C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a:extLst>
              <a:ext uri="{FF2B5EF4-FFF2-40B4-BE49-F238E27FC236}">
                <a16:creationId xmlns:a16="http://schemas.microsoft.com/office/drawing/2014/main" id="{637A7BC5-0559-C848-A2CB-30C8C4C7E0E5}"/>
              </a:ext>
            </a:extLst>
          </p:cNvPr>
          <p:cNvSpPr>
            <a:spLocks noGrp="1"/>
          </p:cNvSpPr>
          <p:nvPr>
            <p:ph type="dt" sz="half" idx="10"/>
          </p:nvPr>
        </p:nvSpPr>
        <p:spPr/>
        <p:txBody>
          <a:bodyPr/>
          <a:lstStyle>
            <a:lvl1pPr>
              <a:defRPr/>
            </a:lvl1pPr>
          </a:lstStyle>
          <a:p>
            <a:fld id="{CD41D4F6-1B5C-F24D-ABEB-310CF6435F7D}" type="datetimeFigureOut">
              <a:rPr lang="es-CL" altLang="es-CL"/>
              <a:pPr/>
              <a:t>15-07-20</a:t>
            </a:fld>
            <a:endParaRPr lang="es-CL" altLang="es-CL"/>
          </a:p>
        </p:txBody>
      </p:sp>
      <p:sp>
        <p:nvSpPr>
          <p:cNvPr id="5" name="4 Marcador de pie de página">
            <a:extLst>
              <a:ext uri="{FF2B5EF4-FFF2-40B4-BE49-F238E27FC236}">
                <a16:creationId xmlns:a16="http://schemas.microsoft.com/office/drawing/2014/main" id="{B0E241E8-BA7C-1B4C-9366-4A6777E9C37A}"/>
              </a:ext>
            </a:extLst>
          </p:cNvPr>
          <p:cNvSpPr>
            <a:spLocks noGrp="1"/>
          </p:cNvSpPr>
          <p:nvPr>
            <p:ph type="ftr" sz="quarter" idx="11"/>
          </p:nvPr>
        </p:nvSpPr>
        <p:spPr/>
        <p:txBody>
          <a:bodyPr/>
          <a:lstStyle>
            <a:lvl1pPr>
              <a:defRPr/>
            </a:lvl1pPr>
          </a:lstStyle>
          <a:p>
            <a:pPr>
              <a:defRPr/>
            </a:pPr>
            <a:endParaRPr lang="es-CL"/>
          </a:p>
        </p:txBody>
      </p:sp>
      <p:sp>
        <p:nvSpPr>
          <p:cNvPr id="6" name="5 Marcador de número de diapositiva">
            <a:extLst>
              <a:ext uri="{FF2B5EF4-FFF2-40B4-BE49-F238E27FC236}">
                <a16:creationId xmlns:a16="http://schemas.microsoft.com/office/drawing/2014/main" id="{D6E24D66-CF61-604A-8168-13160F407A35}"/>
              </a:ext>
            </a:extLst>
          </p:cNvPr>
          <p:cNvSpPr>
            <a:spLocks noGrp="1"/>
          </p:cNvSpPr>
          <p:nvPr>
            <p:ph type="sldNum" sz="quarter" idx="12"/>
          </p:nvPr>
        </p:nvSpPr>
        <p:spPr/>
        <p:txBody>
          <a:bodyPr/>
          <a:lstStyle>
            <a:lvl1pPr>
              <a:defRPr/>
            </a:lvl1pPr>
          </a:lstStyle>
          <a:p>
            <a:fld id="{DDF8AF89-6043-3948-AB55-308C88C88571}" type="slidenum">
              <a:rPr lang="es-CL" altLang="es-CL"/>
              <a:pPr/>
              <a:t>‹Nº›</a:t>
            </a:fld>
            <a:endParaRPr lang="es-CL" altLang="es-CL"/>
          </a:p>
        </p:txBody>
      </p:sp>
    </p:spTree>
    <p:extLst>
      <p:ext uri="{BB962C8B-B14F-4D97-AF65-F5344CB8AC3E}">
        <p14:creationId xmlns:p14="http://schemas.microsoft.com/office/powerpoint/2010/main" val="2366489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3 Marcador de fecha">
            <a:extLst>
              <a:ext uri="{FF2B5EF4-FFF2-40B4-BE49-F238E27FC236}">
                <a16:creationId xmlns:a16="http://schemas.microsoft.com/office/drawing/2014/main" id="{883DCEF6-CA67-D94F-8B5D-7A19822E4BF6}"/>
              </a:ext>
            </a:extLst>
          </p:cNvPr>
          <p:cNvSpPr>
            <a:spLocks noGrp="1"/>
          </p:cNvSpPr>
          <p:nvPr>
            <p:ph type="dt" sz="half" idx="10"/>
          </p:nvPr>
        </p:nvSpPr>
        <p:spPr/>
        <p:txBody>
          <a:bodyPr/>
          <a:lstStyle>
            <a:lvl1pPr>
              <a:defRPr/>
            </a:lvl1pPr>
          </a:lstStyle>
          <a:p>
            <a:fld id="{D280DEE3-C655-BD46-BAC0-ECBC9C075A28}" type="datetimeFigureOut">
              <a:rPr lang="es-CL" altLang="es-CL"/>
              <a:pPr/>
              <a:t>15-07-20</a:t>
            </a:fld>
            <a:endParaRPr lang="es-CL" altLang="es-CL"/>
          </a:p>
        </p:txBody>
      </p:sp>
      <p:sp>
        <p:nvSpPr>
          <p:cNvPr id="6" name="4 Marcador de pie de página">
            <a:extLst>
              <a:ext uri="{FF2B5EF4-FFF2-40B4-BE49-F238E27FC236}">
                <a16:creationId xmlns:a16="http://schemas.microsoft.com/office/drawing/2014/main" id="{6AF94F6B-472B-5143-8184-BFE64E30BABE}"/>
              </a:ext>
            </a:extLst>
          </p:cNvPr>
          <p:cNvSpPr>
            <a:spLocks noGrp="1"/>
          </p:cNvSpPr>
          <p:nvPr>
            <p:ph type="ftr" sz="quarter" idx="11"/>
          </p:nvPr>
        </p:nvSpPr>
        <p:spPr/>
        <p:txBody>
          <a:bodyPr/>
          <a:lstStyle>
            <a:lvl1pPr>
              <a:defRPr/>
            </a:lvl1pPr>
          </a:lstStyle>
          <a:p>
            <a:pPr>
              <a:defRPr/>
            </a:pPr>
            <a:endParaRPr lang="es-CL"/>
          </a:p>
        </p:txBody>
      </p:sp>
      <p:sp>
        <p:nvSpPr>
          <p:cNvPr id="7" name="5 Marcador de número de diapositiva">
            <a:extLst>
              <a:ext uri="{FF2B5EF4-FFF2-40B4-BE49-F238E27FC236}">
                <a16:creationId xmlns:a16="http://schemas.microsoft.com/office/drawing/2014/main" id="{5D03722F-1533-CD4D-8644-B15F0447933A}"/>
              </a:ext>
            </a:extLst>
          </p:cNvPr>
          <p:cNvSpPr>
            <a:spLocks noGrp="1"/>
          </p:cNvSpPr>
          <p:nvPr>
            <p:ph type="sldNum" sz="quarter" idx="12"/>
          </p:nvPr>
        </p:nvSpPr>
        <p:spPr/>
        <p:txBody>
          <a:bodyPr/>
          <a:lstStyle>
            <a:lvl1pPr>
              <a:defRPr/>
            </a:lvl1pPr>
          </a:lstStyle>
          <a:p>
            <a:fld id="{DF852358-8F46-814E-8DAC-0040DB2868A2}" type="slidenum">
              <a:rPr lang="es-CL" altLang="es-CL"/>
              <a:pPr/>
              <a:t>‹Nº›</a:t>
            </a:fld>
            <a:endParaRPr lang="es-CL" altLang="es-CL"/>
          </a:p>
        </p:txBody>
      </p:sp>
    </p:spTree>
    <p:extLst>
      <p:ext uri="{BB962C8B-B14F-4D97-AF65-F5344CB8AC3E}">
        <p14:creationId xmlns:p14="http://schemas.microsoft.com/office/powerpoint/2010/main" val="2644434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C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3 Marcador de fecha">
            <a:extLst>
              <a:ext uri="{FF2B5EF4-FFF2-40B4-BE49-F238E27FC236}">
                <a16:creationId xmlns:a16="http://schemas.microsoft.com/office/drawing/2014/main" id="{933BD520-29AE-A24C-9896-7035061BCFD9}"/>
              </a:ext>
            </a:extLst>
          </p:cNvPr>
          <p:cNvSpPr>
            <a:spLocks noGrp="1"/>
          </p:cNvSpPr>
          <p:nvPr>
            <p:ph type="dt" sz="half" idx="10"/>
          </p:nvPr>
        </p:nvSpPr>
        <p:spPr/>
        <p:txBody>
          <a:bodyPr/>
          <a:lstStyle>
            <a:lvl1pPr>
              <a:defRPr/>
            </a:lvl1pPr>
          </a:lstStyle>
          <a:p>
            <a:fld id="{F528A293-0F07-704E-9CE9-5B739A2F7000}" type="datetimeFigureOut">
              <a:rPr lang="es-CL" altLang="es-CL"/>
              <a:pPr/>
              <a:t>15-07-20</a:t>
            </a:fld>
            <a:endParaRPr lang="es-CL" altLang="es-CL"/>
          </a:p>
        </p:txBody>
      </p:sp>
      <p:sp>
        <p:nvSpPr>
          <p:cNvPr id="8" name="4 Marcador de pie de página">
            <a:extLst>
              <a:ext uri="{FF2B5EF4-FFF2-40B4-BE49-F238E27FC236}">
                <a16:creationId xmlns:a16="http://schemas.microsoft.com/office/drawing/2014/main" id="{12D6CED9-F87A-7246-8790-1F01F342CEED}"/>
              </a:ext>
            </a:extLst>
          </p:cNvPr>
          <p:cNvSpPr>
            <a:spLocks noGrp="1"/>
          </p:cNvSpPr>
          <p:nvPr>
            <p:ph type="ftr" sz="quarter" idx="11"/>
          </p:nvPr>
        </p:nvSpPr>
        <p:spPr/>
        <p:txBody>
          <a:bodyPr/>
          <a:lstStyle>
            <a:lvl1pPr>
              <a:defRPr/>
            </a:lvl1pPr>
          </a:lstStyle>
          <a:p>
            <a:pPr>
              <a:defRPr/>
            </a:pPr>
            <a:endParaRPr lang="es-CL"/>
          </a:p>
        </p:txBody>
      </p:sp>
      <p:sp>
        <p:nvSpPr>
          <p:cNvPr id="9" name="5 Marcador de número de diapositiva">
            <a:extLst>
              <a:ext uri="{FF2B5EF4-FFF2-40B4-BE49-F238E27FC236}">
                <a16:creationId xmlns:a16="http://schemas.microsoft.com/office/drawing/2014/main" id="{49C11C26-EF40-3D46-8D6B-153BB92A425E}"/>
              </a:ext>
            </a:extLst>
          </p:cNvPr>
          <p:cNvSpPr>
            <a:spLocks noGrp="1"/>
          </p:cNvSpPr>
          <p:nvPr>
            <p:ph type="sldNum" sz="quarter" idx="12"/>
          </p:nvPr>
        </p:nvSpPr>
        <p:spPr/>
        <p:txBody>
          <a:bodyPr/>
          <a:lstStyle>
            <a:lvl1pPr>
              <a:defRPr/>
            </a:lvl1pPr>
          </a:lstStyle>
          <a:p>
            <a:fld id="{47EF3C08-86A0-9348-908B-D3ADD6D3F0B9}" type="slidenum">
              <a:rPr lang="es-CL" altLang="es-CL"/>
              <a:pPr/>
              <a:t>‹Nº›</a:t>
            </a:fld>
            <a:endParaRPr lang="es-CL" altLang="es-CL"/>
          </a:p>
        </p:txBody>
      </p:sp>
    </p:spTree>
    <p:extLst>
      <p:ext uri="{BB962C8B-B14F-4D97-AF65-F5344CB8AC3E}">
        <p14:creationId xmlns:p14="http://schemas.microsoft.com/office/powerpoint/2010/main" val="3469507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3 Marcador de fecha">
            <a:extLst>
              <a:ext uri="{FF2B5EF4-FFF2-40B4-BE49-F238E27FC236}">
                <a16:creationId xmlns:a16="http://schemas.microsoft.com/office/drawing/2014/main" id="{A7F21D32-BBCC-344B-A4B0-3F8D655E1701}"/>
              </a:ext>
            </a:extLst>
          </p:cNvPr>
          <p:cNvSpPr>
            <a:spLocks noGrp="1"/>
          </p:cNvSpPr>
          <p:nvPr>
            <p:ph type="dt" sz="half" idx="10"/>
          </p:nvPr>
        </p:nvSpPr>
        <p:spPr/>
        <p:txBody>
          <a:bodyPr/>
          <a:lstStyle>
            <a:lvl1pPr>
              <a:defRPr/>
            </a:lvl1pPr>
          </a:lstStyle>
          <a:p>
            <a:fld id="{1275F469-59D0-4246-BACD-77E0E60E028F}" type="datetimeFigureOut">
              <a:rPr lang="es-CL" altLang="es-CL"/>
              <a:pPr/>
              <a:t>15-07-20</a:t>
            </a:fld>
            <a:endParaRPr lang="es-CL" altLang="es-CL"/>
          </a:p>
        </p:txBody>
      </p:sp>
      <p:sp>
        <p:nvSpPr>
          <p:cNvPr id="4" name="4 Marcador de pie de página">
            <a:extLst>
              <a:ext uri="{FF2B5EF4-FFF2-40B4-BE49-F238E27FC236}">
                <a16:creationId xmlns:a16="http://schemas.microsoft.com/office/drawing/2014/main" id="{8C1C4A86-2190-B648-B64E-E138F5E778AC}"/>
              </a:ext>
            </a:extLst>
          </p:cNvPr>
          <p:cNvSpPr>
            <a:spLocks noGrp="1"/>
          </p:cNvSpPr>
          <p:nvPr>
            <p:ph type="ftr" sz="quarter" idx="11"/>
          </p:nvPr>
        </p:nvSpPr>
        <p:spPr/>
        <p:txBody>
          <a:bodyPr/>
          <a:lstStyle>
            <a:lvl1pPr>
              <a:defRPr/>
            </a:lvl1pPr>
          </a:lstStyle>
          <a:p>
            <a:pPr>
              <a:defRPr/>
            </a:pPr>
            <a:endParaRPr lang="es-CL"/>
          </a:p>
        </p:txBody>
      </p:sp>
      <p:sp>
        <p:nvSpPr>
          <p:cNvPr id="5" name="5 Marcador de número de diapositiva">
            <a:extLst>
              <a:ext uri="{FF2B5EF4-FFF2-40B4-BE49-F238E27FC236}">
                <a16:creationId xmlns:a16="http://schemas.microsoft.com/office/drawing/2014/main" id="{147C9080-B45D-1543-9AF8-770D66D87C04}"/>
              </a:ext>
            </a:extLst>
          </p:cNvPr>
          <p:cNvSpPr>
            <a:spLocks noGrp="1"/>
          </p:cNvSpPr>
          <p:nvPr>
            <p:ph type="sldNum" sz="quarter" idx="12"/>
          </p:nvPr>
        </p:nvSpPr>
        <p:spPr/>
        <p:txBody>
          <a:bodyPr/>
          <a:lstStyle>
            <a:lvl1pPr>
              <a:defRPr/>
            </a:lvl1pPr>
          </a:lstStyle>
          <a:p>
            <a:fld id="{EA2FF54C-9E3B-AE40-AA44-5267C10810C4}" type="slidenum">
              <a:rPr lang="es-CL" altLang="es-CL"/>
              <a:pPr/>
              <a:t>‹Nº›</a:t>
            </a:fld>
            <a:endParaRPr lang="es-CL" altLang="es-CL"/>
          </a:p>
        </p:txBody>
      </p:sp>
    </p:spTree>
    <p:extLst>
      <p:ext uri="{BB962C8B-B14F-4D97-AF65-F5344CB8AC3E}">
        <p14:creationId xmlns:p14="http://schemas.microsoft.com/office/powerpoint/2010/main" val="1860759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a:extLst>
              <a:ext uri="{FF2B5EF4-FFF2-40B4-BE49-F238E27FC236}">
                <a16:creationId xmlns:a16="http://schemas.microsoft.com/office/drawing/2014/main" id="{E068D260-ACD0-0449-AE8F-AC80EA1C174C}"/>
              </a:ext>
            </a:extLst>
          </p:cNvPr>
          <p:cNvSpPr>
            <a:spLocks noGrp="1"/>
          </p:cNvSpPr>
          <p:nvPr>
            <p:ph type="dt" sz="half" idx="10"/>
          </p:nvPr>
        </p:nvSpPr>
        <p:spPr/>
        <p:txBody>
          <a:bodyPr/>
          <a:lstStyle>
            <a:lvl1pPr>
              <a:defRPr/>
            </a:lvl1pPr>
          </a:lstStyle>
          <a:p>
            <a:fld id="{9A5D7DDA-DC84-0B4B-BF3A-A62E295FC5A7}" type="datetimeFigureOut">
              <a:rPr lang="es-CL" altLang="es-CL"/>
              <a:pPr/>
              <a:t>15-07-20</a:t>
            </a:fld>
            <a:endParaRPr lang="es-CL" altLang="es-CL"/>
          </a:p>
        </p:txBody>
      </p:sp>
      <p:sp>
        <p:nvSpPr>
          <p:cNvPr id="3" name="4 Marcador de pie de página">
            <a:extLst>
              <a:ext uri="{FF2B5EF4-FFF2-40B4-BE49-F238E27FC236}">
                <a16:creationId xmlns:a16="http://schemas.microsoft.com/office/drawing/2014/main" id="{F31342CD-BCDC-6A48-BB59-93320D3ACF3D}"/>
              </a:ext>
            </a:extLst>
          </p:cNvPr>
          <p:cNvSpPr>
            <a:spLocks noGrp="1"/>
          </p:cNvSpPr>
          <p:nvPr>
            <p:ph type="ftr" sz="quarter" idx="11"/>
          </p:nvPr>
        </p:nvSpPr>
        <p:spPr/>
        <p:txBody>
          <a:bodyPr/>
          <a:lstStyle>
            <a:lvl1pPr>
              <a:defRPr/>
            </a:lvl1pPr>
          </a:lstStyle>
          <a:p>
            <a:pPr>
              <a:defRPr/>
            </a:pPr>
            <a:endParaRPr lang="es-CL"/>
          </a:p>
        </p:txBody>
      </p:sp>
      <p:sp>
        <p:nvSpPr>
          <p:cNvPr id="4" name="5 Marcador de número de diapositiva">
            <a:extLst>
              <a:ext uri="{FF2B5EF4-FFF2-40B4-BE49-F238E27FC236}">
                <a16:creationId xmlns:a16="http://schemas.microsoft.com/office/drawing/2014/main" id="{0ABD1E41-AC62-AA4E-BD53-89721CEB0B90}"/>
              </a:ext>
            </a:extLst>
          </p:cNvPr>
          <p:cNvSpPr>
            <a:spLocks noGrp="1"/>
          </p:cNvSpPr>
          <p:nvPr>
            <p:ph type="sldNum" sz="quarter" idx="12"/>
          </p:nvPr>
        </p:nvSpPr>
        <p:spPr/>
        <p:txBody>
          <a:bodyPr/>
          <a:lstStyle>
            <a:lvl1pPr>
              <a:defRPr/>
            </a:lvl1pPr>
          </a:lstStyle>
          <a:p>
            <a:fld id="{50B26A88-26F8-E94E-BE21-AB8CDCFEA553}" type="slidenum">
              <a:rPr lang="es-CL" altLang="es-CL"/>
              <a:pPr/>
              <a:t>‹Nº›</a:t>
            </a:fld>
            <a:endParaRPr lang="es-CL" altLang="es-CL"/>
          </a:p>
        </p:txBody>
      </p:sp>
    </p:spTree>
    <p:extLst>
      <p:ext uri="{BB962C8B-B14F-4D97-AF65-F5344CB8AC3E}">
        <p14:creationId xmlns:p14="http://schemas.microsoft.com/office/powerpoint/2010/main" val="2585664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C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3 Marcador de fecha">
            <a:extLst>
              <a:ext uri="{FF2B5EF4-FFF2-40B4-BE49-F238E27FC236}">
                <a16:creationId xmlns:a16="http://schemas.microsoft.com/office/drawing/2014/main" id="{9F4A8E75-1467-C949-9FD8-E23883CAEEDB}"/>
              </a:ext>
            </a:extLst>
          </p:cNvPr>
          <p:cNvSpPr>
            <a:spLocks noGrp="1"/>
          </p:cNvSpPr>
          <p:nvPr>
            <p:ph type="dt" sz="half" idx="10"/>
          </p:nvPr>
        </p:nvSpPr>
        <p:spPr/>
        <p:txBody>
          <a:bodyPr/>
          <a:lstStyle>
            <a:lvl1pPr>
              <a:defRPr/>
            </a:lvl1pPr>
          </a:lstStyle>
          <a:p>
            <a:fld id="{8A5B622F-E574-1F44-8A72-7B0DACCDB5B5}" type="datetimeFigureOut">
              <a:rPr lang="es-CL" altLang="es-CL"/>
              <a:pPr/>
              <a:t>15-07-20</a:t>
            </a:fld>
            <a:endParaRPr lang="es-CL" altLang="es-CL"/>
          </a:p>
        </p:txBody>
      </p:sp>
      <p:sp>
        <p:nvSpPr>
          <p:cNvPr id="6" name="4 Marcador de pie de página">
            <a:extLst>
              <a:ext uri="{FF2B5EF4-FFF2-40B4-BE49-F238E27FC236}">
                <a16:creationId xmlns:a16="http://schemas.microsoft.com/office/drawing/2014/main" id="{7A6C82F1-8ADA-8546-8BAF-D89A20AAB13B}"/>
              </a:ext>
            </a:extLst>
          </p:cNvPr>
          <p:cNvSpPr>
            <a:spLocks noGrp="1"/>
          </p:cNvSpPr>
          <p:nvPr>
            <p:ph type="ftr" sz="quarter" idx="11"/>
          </p:nvPr>
        </p:nvSpPr>
        <p:spPr/>
        <p:txBody>
          <a:bodyPr/>
          <a:lstStyle>
            <a:lvl1pPr>
              <a:defRPr/>
            </a:lvl1pPr>
          </a:lstStyle>
          <a:p>
            <a:pPr>
              <a:defRPr/>
            </a:pPr>
            <a:endParaRPr lang="es-CL"/>
          </a:p>
        </p:txBody>
      </p:sp>
      <p:sp>
        <p:nvSpPr>
          <p:cNvPr id="7" name="5 Marcador de número de diapositiva">
            <a:extLst>
              <a:ext uri="{FF2B5EF4-FFF2-40B4-BE49-F238E27FC236}">
                <a16:creationId xmlns:a16="http://schemas.microsoft.com/office/drawing/2014/main" id="{420126FB-463D-1041-B21C-A7024732A181}"/>
              </a:ext>
            </a:extLst>
          </p:cNvPr>
          <p:cNvSpPr>
            <a:spLocks noGrp="1"/>
          </p:cNvSpPr>
          <p:nvPr>
            <p:ph type="sldNum" sz="quarter" idx="12"/>
          </p:nvPr>
        </p:nvSpPr>
        <p:spPr/>
        <p:txBody>
          <a:bodyPr/>
          <a:lstStyle>
            <a:lvl1pPr>
              <a:defRPr/>
            </a:lvl1pPr>
          </a:lstStyle>
          <a:p>
            <a:fld id="{C74134CD-E3E8-5848-A009-2E68F92F8768}" type="slidenum">
              <a:rPr lang="es-CL" altLang="es-CL"/>
              <a:pPr/>
              <a:t>‹Nº›</a:t>
            </a:fld>
            <a:endParaRPr lang="es-CL" altLang="es-CL"/>
          </a:p>
        </p:txBody>
      </p:sp>
    </p:spTree>
    <p:extLst>
      <p:ext uri="{BB962C8B-B14F-4D97-AF65-F5344CB8AC3E}">
        <p14:creationId xmlns:p14="http://schemas.microsoft.com/office/powerpoint/2010/main" val="1909183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CL"/>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CL"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3 Marcador de fecha">
            <a:extLst>
              <a:ext uri="{FF2B5EF4-FFF2-40B4-BE49-F238E27FC236}">
                <a16:creationId xmlns:a16="http://schemas.microsoft.com/office/drawing/2014/main" id="{620ABB4B-0B70-B14A-8CC4-72DB3C428263}"/>
              </a:ext>
            </a:extLst>
          </p:cNvPr>
          <p:cNvSpPr>
            <a:spLocks noGrp="1"/>
          </p:cNvSpPr>
          <p:nvPr>
            <p:ph type="dt" sz="half" idx="10"/>
          </p:nvPr>
        </p:nvSpPr>
        <p:spPr/>
        <p:txBody>
          <a:bodyPr/>
          <a:lstStyle>
            <a:lvl1pPr>
              <a:defRPr/>
            </a:lvl1pPr>
          </a:lstStyle>
          <a:p>
            <a:fld id="{B2FBE3E7-FC06-9940-813E-93C5E872EBE3}" type="datetimeFigureOut">
              <a:rPr lang="es-CL" altLang="es-CL"/>
              <a:pPr/>
              <a:t>15-07-20</a:t>
            </a:fld>
            <a:endParaRPr lang="es-CL" altLang="es-CL"/>
          </a:p>
        </p:txBody>
      </p:sp>
      <p:sp>
        <p:nvSpPr>
          <p:cNvPr id="6" name="4 Marcador de pie de página">
            <a:extLst>
              <a:ext uri="{FF2B5EF4-FFF2-40B4-BE49-F238E27FC236}">
                <a16:creationId xmlns:a16="http://schemas.microsoft.com/office/drawing/2014/main" id="{DF349992-02FC-1344-A499-0A33AA2D69C6}"/>
              </a:ext>
            </a:extLst>
          </p:cNvPr>
          <p:cNvSpPr>
            <a:spLocks noGrp="1"/>
          </p:cNvSpPr>
          <p:nvPr>
            <p:ph type="ftr" sz="quarter" idx="11"/>
          </p:nvPr>
        </p:nvSpPr>
        <p:spPr/>
        <p:txBody>
          <a:bodyPr/>
          <a:lstStyle>
            <a:lvl1pPr>
              <a:defRPr/>
            </a:lvl1pPr>
          </a:lstStyle>
          <a:p>
            <a:pPr>
              <a:defRPr/>
            </a:pPr>
            <a:endParaRPr lang="es-CL"/>
          </a:p>
        </p:txBody>
      </p:sp>
      <p:sp>
        <p:nvSpPr>
          <p:cNvPr id="7" name="5 Marcador de número de diapositiva">
            <a:extLst>
              <a:ext uri="{FF2B5EF4-FFF2-40B4-BE49-F238E27FC236}">
                <a16:creationId xmlns:a16="http://schemas.microsoft.com/office/drawing/2014/main" id="{C804A607-5724-EC40-A44D-51A381F7AFD8}"/>
              </a:ext>
            </a:extLst>
          </p:cNvPr>
          <p:cNvSpPr>
            <a:spLocks noGrp="1"/>
          </p:cNvSpPr>
          <p:nvPr>
            <p:ph type="sldNum" sz="quarter" idx="12"/>
          </p:nvPr>
        </p:nvSpPr>
        <p:spPr/>
        <p:txBody>
          <a:bodyPr/>
          <a:lstStyle>
            <a:lvl1pPr>
              <a:defRPr/>
            </a:lvl1pPr>
          </a:lstStyle>
          <a:p>
            <a:fld id="{DEA06B40-F8D8-CB40-9C51-9F26C3FA2058}" type="slidenum">
              <a:rPr lang="es-CL" altLang="es-CL"/>
              <a:pPr/>
              <a:t>‹Nº›</a:t>
            </a:fld>
            <a:endParaRPr lang="es-CL" altLang="es-CL"/>
          </a:p>
        </p:txBody>
      </p:sp>
    </p:spTree>
    <p:extLst>
      <p:ext uri="{BB962C8B-B14F-4D97-AF65-F5344CB8AC3E}">
        <p14:creationId xmlns:p14="http://schemas.microsoft.com/office/powerpoint/2010/main" val="33805367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1 Marcador de título">
            <a:extLst>
              <a:ext uri="{FF2B5EF4-FFF2-40B4-BE49-F238E27FC236}">
                <a16:creationId xmlns:a16="http://schemas.microsoft.com/office/drawing/2014/main" id="{97D64E0C-8040-7E48-AE68-3F1BC4B519E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L"/>
              <a:t>Haga clic para modificar el estilo de título del patrón</a:t>
            </a:r>
            <a:endParaRPr lang="es-CL" altLang="es-CL"/>
          </a:p>
        </p:txBody>
      </p:sp>
      <p:sp>
        <p:nvSpPr>
          <p:cNvPr id="1027" name="2 Marcador de texto">
            <a:extLst>
              <a:ext uri="{FF2B5EF4-FFF2-40B4-BE49-F238E27FC236}">
                <a16:creationId xmlns:a16="http://schemas.microsoft.com/office/drawing/2014/main" id="{4704E322-0B48-FA4F-B506-45412126C3FF}"/>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L"/>
              <a:t>Haga clic para modificar el estilo de texto del patrón</a:t>
            </a:r>
          </a:p>
          <a:p>
            <a:pPr lvl="1"/>
            <a:r>
              <a:rPr lang="es-ES" altLang="es-CL"/>
              <a:t>Segundo nivel</a:t>
            </a:r>
          </a:p>
          <a:p>
            <a:pPr lvl="2"/>
            <a:r>
              <a:rPr lang="es-ES" altLang="es-CL"/>
              <a:t>Tercer nivel</a:t>
            </a:r>
          </a:p>
          <a:p>
            <a:pPr lvl="3"/>
            <a:r>
              <a:rPr lang="es-ES" altLang="es-CL"/>
              <a:t>Cuarto nivel</a:t>
            </a:r>
          </a:p>
          <a:p>
            <a:pPr lvl="4"/>
            <a:r>
              <a:rPr lang="es-ES" altLang="es-CL"/>
              <a:t>Quinto nivel</a:t>
            </a:r>
            <a:endParaRPr lang="es-CL" altLang="es-CL"/>
          </a:p>
        </p:txBody>
      </p:sp>
      <p:sp>
        <p:nvSpPr>
          <p:cNvPr id="4" name="3 Marcador de fecha">
            <a:extLst>
              <a:ext uri="{FF2B5EF4-FFF2-40B4-BE49-F238E27FC236}">
                <a16:creationId xmlns:a16="http://schemas.microsoft.com/office/drawing/2014/main" id="{4F2D3503-2EC8-6944-B4CE-AF84E9CAC459}"/>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anose="020F0502020204030204" pitchFamily="34" charset="0"/>
                <a:cs typeface="Arial" panose="020B0604020202020204" pitchFamily="34" charset="0"/>
              </a:defRPr>
            </a:lvl1pPr>
          </a:lstStyle>
          <a:p>
            <a:fld id="{80B229CF-5B5D-124A-ABD7-F792CE64AADA}" type="datetimeFigureOut">
              <a:rPr lang="es-CL" altLang="es-CL"/>
              <a:pPr/>
              <a:t>15-07-20</a:t>
            </a:fld>
            <a:endParaRPr lang="es-CL" altLang="es-CL"/>
          </a:p>
        </p:txBody>
      </p:sp>
      <p:sp>
        <p:nvSpPr>
          <p:cNvPr id="5" name="4 Marcador de pie de página">
            <a:extLst>
              <a:ext uri="{FF2B5EF4-FFF2-40B4-BE49-F238E27FC236}">
                <a16:creationId xmlns:a16="http://schemas.microsoft.com/office/drawing/2014/main" id="{029F4462-66A7-1144-9E11-04B935555775}"/>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s-CL"/>
          </a:p>
        </p:txBody>
      </p:sp>
      <p:sp>
        <p:nvSpPr>
          <p:cNvPr id="6" name="5 Marcador de número de diapositiva">
            <a:extLst>
              <a:ext uri="{FF2B5EF4-FFF2-40B4-BE49-F238E27FC236}">
                <a16:creationId xmlns:a16="http://schemas.microsoft.com/office/drawing/2014/main" id="{6C38EC60-3E37-3A47-AC85-9BEB25308DC7}"/>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cs typeface="Arial" panose="020B0604020202020204" pitchFamily="34" charset="0"/>
              </a:defRPr>
            </a:lvl1pPr>
          </a:lstStyle>
          <a:p>
            <a:fld id="{32A68D27-ACE3-4841-AA11-4A3024672177}" type="slidenum">
              <a:rPr lang="es-CL" altLang="es-CL"/>
              <a:pPr/>
              <a:t>‹Nº›</a:t>
            </a:fld>
            <a:endParaRPr lang="es-CL" altLang="es-C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7.xml"/><Relationship Id="rId4" Type="http://schemas.openxmlformats.org/officeDocument/2006/relationships/image" Target="../media/image17.tiff"/></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customXml" Target="../ink/ink6.xml"/><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8.png"/><Relationship Id="rId2" Type="http://schemas.openxmlformats.org/officeDocument/2006/relationships/image" Target="../media/image3.tiff"/><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customXml" Target="../ink/ink5.xml"/><Relationship Id="rId5" Type="http://schemas.openxmlformats.org/officeDocument/2006/relationships/customXml" Target="../ink/ink2.xml"/><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customXml" Target="../ink/ink4.xml"/><Relationship Id="rId1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tif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8" name="Rectangle 87">
            <a:extLst>
              <a:ext uri="{FF2B5EF4-FFF2-40B4-BE49-F238E27FC236}">
                <a16:creationId xmlns:a16="http://schemas.microsoft.com/office/drawing/2014/main" id="{6314D791-4D8A-4854-B8FC-6959656D0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15076E76-3EB3-4269-8135-07CAB20E5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4337" name="3 CuadroTexto">
            <a:extLst>
              <a:ext uri="{FF2B5EF4-FFF2-40B4-BE49-F238E27FC236}">
                <a16:creationId xmlns:a16="http://schemas.microsoft.com/office/drawing/2014/main" id="{11466D13-3FDC-1748-B446-1FDD54C384F8}"/>
              </a:ext>
            </a:extLst>
          </p:cNvPr>
          <p:cNvSpPr txBox="1">
            <a:spLocks noChangeArrowheads="1"/>
          </p:cNvSpPr>
          <p:nvPr/>
        </p:nvSpPr>
        <p:spPr bwMode="auto">
          <a:xfrm>
            <a:off x="2044709" y="1741337"/>
            <a:ext cx="5054352" cy="238791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lnSpc>
                <a:spcPct val="90000"/>
              </a:lnSpc>
              <a:spcAft>
                <a:spcPts val="600"/>
              </a:spcAft>
            </a:pPr>
            <a:r>
              <a:rPr lang="en-US" altLang="es-CL" sz="3800" b="1" kern="1200" dirty="0">
                <a:solidFill>
                  <a:schemeClr val="tx2"/>
                </a:solidFill>
                <a:latin typeface="+mj-lt"/>
                <a:ea typeface="+mj-ea"/>
                <a:cs typeface="+mj-cs"/>
              </a:rPr>
              <a:t>PASO PRÁCTICO CARDIO I</a:t>
            </a:r>
          </a:p>
          <a:p>
            <a:pPr algn="ctr" eaLnBrk="1" hangingPunct="1">
              <a:lnSpc>
                <a:spcPct val="90000"/>
              </a:lnSpc>
              <a:spcAft>
                <a:spcPts val="600"/>
              </a:spcAft>
            </a:pPr>
            <a:r>
              <a:rPr lang="en-US" altLang="es-CL" sz="3800" b="1" kern="1200" dirty="0">
                <a:solidFill>
                  <a:schemeClr val="tx2"/>
                </a:solidFill>
                <a:latin typeface="+mj-lt"/>
                <a:ea typeface="+mj-ea"/>
                <a:cs typeface="+mj-cs"/>
              </a:rPr>
              <a:t>PATOLOGÍA VASCULAR Y CIRCULATORIA</a:t>
            </a:r>
          </a:p>
        </p:txBody>
      </p:sp>
      <p:grpSp>
        <p:nvGrpSpPr>
          <p:cNvPr id="92" name="Group 91">
            <a:extLst>
              <a:ext uri="{FF2B5EF4-FFF2-40B4-BE49-F238E27FC236}">
                <a16:creationId xmlns:a16="http://schemas.microsoft.com/office/drawing/2014/main" id="{5EB3C7E5-50E1-4F9E-AEA3-A6D2190394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28" y="0"/>
            <a:ext cx="3872286" cy="3153018"/>
            <a:chOff x="6867015" y="-1"/>
            <a:chExt cx="5324985" cy="3251912"/>
          </a:xfrm>
          <a:solidFill>
            <a:schemeClr val="accent5">
              <a:alpha val="10000"/>
            </a:schemeClr>
          </a:solidFill>
        </p:grpSpPr>
        <p:sp>
          <p:nvSpPr>
            <p:cNvPr id="93" name="Freeform: Shape 92">
              <a:extLst>
                <a:ext uri="{FF2B5EF4-FFF2-40B4-BE49-F238E27FC236}">
                  <a16:creationId xmlns:a16="http://schemas.microsoft.com/office/drawing/2014/main" id="{80233B5C-C5A9-48C0-8C07-21E6F6B36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reeform: Shape 93">
              <a:extLst>
                <a:ext uri="{FF2B5EF4-FFF2-40B4-BE49-F238E27FC236}">
                  <a16:creationId xmlns:a16="http://schemas.microsoft.com/office/drawing/2014/main" id="{10F3AF96-AAC1-41E3-9F66-0A6277845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reeform: Shape 94">
              <a:extLst>
                <a:ext uri="{FF2B5EF4-FFF2-40B4-BE49-F238E27FC236}">
                  <a16:creationId xmlns:a16="http://schemas.microsoft.com/office/drawing/2014/main" id="{5DF38A98-557F-4C23-935A-42806B67A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Freeform: Shape 95">
              <a:extLst>
                <a:ext uri="{FF2B5EF4-FFF2-40B4-BE49-F238E27FC236}">
                  <a16:creationId xmlns:a16="http://schemas.microsoft.com/office/drawing/2014/main" id="{8ACEB13D-EBFC-4288-B604-572C2F779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8" name="Group 97">
            <a:extLst>
              <a:ext uri="{FF2B5EF4-FFF2-40B4-BE49-F238E27FC236}">
                <a16:creationId xmlns:a16="http://schemas.microsoft.com/office/drawing/2014/main" id="{B988F9A4-0578-4C59-8B4A-346E02CF3A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6553998" y="4267997"/>
            <a:ext cx="3142400" cy="2037604"/>
            <a:chOff x="-305" y="-4155"/>
            <a:chExt cx="2514948" cy="2174333"/>
          </a:xfrm>
        </p:grpSpPr>
        <p:sp>
          <p:nvSpPr>
            <p:cNvPr id="99" name="Freeform: Shape 98">
              <a:extLst>
                <a:ext uri="{FF2B5EF4-FFF2-40B4-BE49-F238E27FC236}">
                  <a16:creationId xmlns:a16="http://schemas.microsoft.com/office/drawing/2014/main" id="{F63F827B-FA00-442A-A09C-806F1FFA3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Shape 99">
              <a:extLst>
                <a:ext uri="{FF2B5EF4-FFF2-40B4-BE49-F238E27FC236}">
                  <a16:creationId xmlns:a16="http://schemas.microsoft.com/office/drawing/2014/main" id="{AC876680-EE75-4791-842F-E23509221D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Freeform: Shape 100">
              <a:extLst>
                <a:ext uri="{FF2B5EF4-FFF2-40B4-BE49-F238E27FC236}">
                  <a16:creationId xmlns:a16="http://schemas.microsoft.com/office/drawing/2014/main" id="{3B9819B2-70D4-4E0A-8D51-6B359B44C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02" name="Freeform: Shape 101">
              <a:extLst>
                <a:ext uri="{FF2B5EF4-FFF2-40B4-BE49-F238E27FC236}">
                  <a16:creationId xmlns:a16="http://schemas.microsoft.com/office/drawing/2014/main" id="{5FA8033D-6A70-4FA5-8F37-7F8C117C9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338" name="CuadroTexto 1">
            <a:extLst>
              <a:ext uri="{FF2B5EF4-FFF2-40B4-BE49-F238E27FC236}">
                <a16:creationId xmlns:a16="http://schemas.microsoft.com/office/drawing/2014/main" id="{384B7316-54EF-6B4A-BE45-8867D58845C8}"/>
              </a:ext>
            </a:extLst>
          </p:cNvPr>
          <p:cNvSpPr txBox="1">
            <a:spLocks noChangeArrowheads="1"/>
          </p:cNvSpPr>
          <p:nvPr/>
        </p:nvSpPr>
        <p:spPr bwMode="auto">
          <a:xfrm>
            <a:off x="5795963" y="5805488"/>
            <a:ext cx="264258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Aft>
                <a:spcPts val="600"/>
              </a:spcAft>
            </a:pPr>
            <a:r>
              <a:rPr lang="es-ES" altLang="es-CL" sz="1800"/>
              <a:t>YAMILE CORREDOIRA</a:t>
            </a:r>
          </a:p>
          <a:p>
            <a:pPr eaLnBrk="1" hangingPunct="1">
              <a:spcAft>
                <a:spcPts val="600"/>
              </a:spcAft>
            </a:pPr>
            <a:r>
              <a:rPr lang="es-ES" altLang="es-CL" sz="1800"/>
              <a:t>2020</a:t>
            </a:r>
          </a:p>
          <a:p>
            <a:pPr eaLnBrk="1" hangingPunct="1">
              <a:spcAft>
                <a:spcPts val="600"/>
              </a:spcAft>
            </a:pPr>
            <a:endParaRPr lang="es-ES" altLang="es-CL" sz="18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A655706-265F-4F4B-BD22-A8168D51C35B}"/>
              </a:ext>
            </a:extLst>
          </p:cNvPr>
          <p:cNvPicPr>
            <a:picLocks noChangeAspect="1"/>
          </p:cNvPicPr>
          <p:nvPr/>
        </p:nvPicPr>
        <p:blipFill>
          <a:blip r:embed="rId2"/>
          <a:stretch>
            <a:fillRect/>
          </a:stretch>
        </p:blipFill>
        <p:spPr>
          <a:xfrm>
            <a:off x="548274" y="332656"/>
            <a:ext cx="4019669" cy="2631926"/>
          </a:xfrm>
          <a:prstGeom prst="rect">
            <a:avLst/>
          </a:prstGeom>
        </p:spPr>
      </p:pic>
      <p:pic>
        <p:nvPicPr>
          <p:cNvPr id="4" name="Imagen 3">
            <a:extLst>
              <a:ext uri="{FF2B5EF4-FFF2-40B4-BE49-F238E27FC236}">
                <a16:creationId xmlns:a16="http://schemas.microsoft.com/office/drawing/2014/main" id="{65588559-4CC2-4B41-A093-82C18B21D5A2}"/>
              </a:ext>
            </a:extLst>
          </p:cNvPr>
          <p:cNvPicPr>
            <a:picLocks noChangeAspect="1"/>
          </p:cNvPicPr>
          <p:nvPr/>
        </p:nvPicPr>
        <p:blipFill>
          <a:blip r:embed="rId3"/>
          <a:stretch>
            <a:fillRect/>
          </a:stretch>
        </p:blipFill>
        <p:spPr>
          <a:xfrm>
            <a:off x="4987974" y="116632"/>
            <a:ext cx="3904506" cy="2631926"/>
          </a:xfrm>
          <a:prstGeom prst="rect">
            <a:avLst/>
          </a:prstGeom>
        </p:spPr>
      </p:pic>
      <p:pic>
        <p:nvPicPr>
          <p:cNvPr id="5" name="Imagen 4">
            <a:extLst>
              <a:ext uri="{FF2B5EF4-FFF2-40B4-BE49-F238E27FC236}">
                <a16:creationId xmlns:a16="http://schemas.microsoft.com/office/drawing/2014/main" id="{48DE50CA-6A18-F44A-9F08-FB05B047876C}"/>
              </a:ext>
            </a:extLst>
          </p:cNvPr>
          <p:cNvPicPr>
            <a:picLocks noChangeAspect="1"/>
          </p:cNvPicPr>
          <p:nvPr/>
        </p:nvPicPr>
        <p:blipFill>
          <a:blip r:embed="rId4"/>
          <a:stretch>
            <a:fillRect/>
          </a:stretch>
        </p:blipFill>
        <p:spPr>
          <a:xfrm>
            <a:off x="323528" y="3356992"/>
            <a:ext cx="4536504" cy="2970330"/>
          </a:xfrm>
          <a:prstGeom prst="rect">
            <a:avLst/>
          </a:prstGeom>
        </p:spPr>
      </p:pic>
      <p:sp>
        <p:nvSpPr>
          <p:cNvPr id="6" name="CuadroTexto 5">
            <a:extLst>
              <a:ext uri="{FF2B5EF4-FFF2-40B4-BE49-F238E27FC236}">
                <a16:creationId xmlns:a16="http://schemas.microsoft.com/office/drawing/2014/main" id="{3755C288-F24F-A24C-A64C-EAA3BA37EA42}"/>
              </a:ext>
            </a:extLst>
          </p:cNvPr>
          <p:cNvSpPr txBox="1"/>
          <p:nvPr/>
        </p:nvSpPr>
        <p:spPr>
          <a:xfrm>
            <a:off x="5347839" y="3429000"/>
            <a:ext cx="3328618" cy="1815882"/>
          </a:xfrm>
          <a:prstGeom prst="rect">
            <a:avLst/>
          </a:prstGeom>
          <a:noFill/>
        </p:spPr>
        <p:txBody>
          <a:bodyPr wrap="square" rtlCol="0">
            <a:spAutoFit/>
          </a:bodyPr>
          <a:lstStyle/>
          <a:p>
            <a:r>
              <a:rPr lang="es-CL" sz="1400" dirty="0"/>
              <a:t>Congestión perivenacentral</a:t>
            </a:r>
          </a:p>
          <a:p>
            <a:endParaRPr lang="es-CL" sz="1400" dirty="0"/>
          </a:p>
          <a:p>
            <a:r>
              <a:rPr lang="es-CL" sz="1400" dirty="0"/>
              <a:t>Hepatocitos periportales conservados</a:t>
            </a:r>
          </a:p>
          <a:p>
            <a:endParaRPr lang="es-CL" sz="1400" dirty="0"/>
          </a:p>
          <a:p>
            <a:r>
              <a:rPr lang="es-CL" sz="1400" dirty="0"/>
              <a:t>Daño celular hepatocitario perivenacentral (zona 3 del lobulillo)</a:t>
            </a:r>
          </a:p>
          <a:p>
            <a:endParaRPr lang="es-CL" sz="1400" dirty="0"/>
          </a:p>
          <a:p>
            <a:endParaRPr lang="es-CL" sz="1400" dirty="0"/>
          </a:p>
        </p:txBody>
      </p:sp>
    </p:spTree>
    <p:extLst>
      <p:ext uri="{BB962C8B-B14F-4D97-AF65-F5344CB8AC3E}">
        <p14:creationId xmlns:p14="http://schemas.microsoft.com/office/powerpoint/2010/main" val="12823442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1">
            <a:extLst>
              <a:ext uri="{FF2B5EF4-FFF2-40B4-BE49-F238E27FC236}">
                <a16:creationId xmlns:a16="http://schemas.microsoft.com/office/drawing/2014/main" id="{1F050AA0-C15A-9144-991B-9F9631C7436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3000"/>
                    </a14:imgEffect>
                    <a14:imgEffect>
                      <a14:colorTemperature colorTemp="5253"/>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619672" y="1124744"/>
            <a:ext cx="6144683"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1">
            <a:extLst>
              <a:ext uri="{FF2B5EF4-FFF2-40B4-BE49-F238E27FC236}">
                <a16:creationId xmlns:a16="http://schemas.microsoft.com/office/drawing/2014/main" id="{37E6B68F-40B9-8741-88CA-000681F4D37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52128" y="404664"/>
            <a:ext cx="6839744" cy="5129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a:extLst>
              <a:ext uri="{FF2B5EF4-FFF2-40B4-BE49-F238E27FC236}">
                <a16:creationId xmlns:a16="http://schemas.microsoft.com/office/drawing/2014/main" id="{6DD8089B-AF80-4B40-9747-B65835784C60}"/>
              </a:ext>
            </a:extLst>
          </p:cNvPr>
          <p:cNvSpPr txBox="1"/>
          <p:nvPr/>
        </p:nvSpPr>
        <p:spPr>
          <a:xfrm>
            <a:off x="1839686" y="5910943"/>
            <a:ext cx="4147289" cy="369332"/>
          </a:xfrm>
          <a:prstGeom prst="rect">
            <a:avLst/>
          </a:prstGeom>
          <a:noFill/>
        </p:spPr>
        <p:txBody>
          <a:bodyPr wrap="none" rtlCol="0">
            <a:spAutoFit/>
          </a:bodyPr>
          <a:lstStyle/>
          <a:p>
            <a:r>
              <a:rPr lang="es-CL" dirty="0"/>
              <a:t>Esteatosis perivena central por hipoxia</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Imagen 1">
            <a:extLst>
              <a:ext uri="{FF2B5EF4-FFF2-40B4-BE49-F238E27FC236}">
                <a16:creationId xmlns:a16="http://schemas.microsoft.com/office/drawing/2014/main" id="{ED43DB72-2AD0-764A-9430-75277F2FE80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38638" y="3860800"/>
            <a:ext cx="4476750"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CuadroTexto 2">
            <a:extLst>
              <a:ext uri="{FF2B5EF4-FFF2-40B4-BE49-F238E27FC236}">
                <a16:creationId xmlns:a16="http://schemas.microsoft.com/office/drawing/2014/main" id="{C53019C1-B700-874E-82F8-A1A6B7016CDE}"/>
              </a:ext>
            </a:extLst>
          </p:cNvPr>
          <p:cNvSpPr txBox="1">
            <a:spLocks noChangeArrowheads="1"/>
          </p:cNvSpPr>
          <p:nvPr/>
        </p:nvSpPr>
        <p:spPr bwMode="auto">
          <a:xfrm>
            <a:off x="2411413" y="476250"/>
            <a:ext cx="49164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s-ES" altLang="es-CL" sz="1800"/>
              <a:t>CONGESTIÓN PASIVA CRÓNICA HEPÁTICA</a:t>
            </a:r>
          </a:p>
        </p:txBody>
      </p:sp>
      <p:pic>
        <p:nvPicPr>
          <p:cNvPr id="22531" name="Imagen 3">
            <a:extLst>
              <a:ext uri="{FF2B5EF4-FFF2-40B4-BE49-F238E27FC236}">
                <a16:creationId xmlns:a16="http://schemas.microsoft.com/office/drawing/2014/main" id="{B053B7AE-FB31-2C40-8F7B-6C1A5BF0DA9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052513"/>
            <a:ext cx="4105275"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a:extLst>
              <a:ext uri="{FF2B5EF4-FFF2-40B4-BE49-F238E27FC236}">
                <a16:creationId xmlns:a16="http://schemas.microsoft.com/office/drawing/2014/main" id="{8D273A28-A027-A44C-85DE-7D29794F6161}"/>
              </a:ext>
            </a:extLst>
          </p:cNvPr>
          <p:cNvSpPr txBox="1"/>
          <p:nvPr/>
        </p:nvSpPr>
        <p:spPr>
          <a:xfrm>
            <a:off x="1186543" y="4659086"/>
            <a:ext cx="992579" cy="369332"/>
          </a:xfrm>
          <a:prstGeom prst="rect">
            <a:avLst/>
          </a:prstGeom>
          <a:noFill/>
        </p:spPr>
        <p:txBody>
          <a:bodyPr wrap="none" rtlCol="0">
            <a:spAutoFit/>
          </a:bodyPr>
          <a:lstStyle/>
          <a:p>
            <a:r>
              <a:rPr lang="es-CL" dirty="0"/>
              <a:t>Fibrosis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765F4110-C0FC-4D61-ACD2-A7C950EAE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531267" y="3509963"/>
            <a:ext cx="5319162"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54" name="CuadroTexto 3">
            <a:extLst>
              <a:ext uri="{FF2B5EF4-FFF2-40B4-BE49-F238E27FC236}">
                <a16:creationId xmlns:a16="http://schemas.microsoft.com/office/drawing/2014/main" id="{E75BC2EE-E317-2747-A3B3-D72CD356F0B0}"/>
              </a:ext>
            </a:extLst>
          </p:cNvPr>
          <p:cNvSpPr txBox="1">
            <a:spLocks noChangeArrowheads="1"/>
          </p:cNvSpPr>
          <p:nvPr/>
        </p:nvSpPr>
        <p:spPr bwMode="auto">
          <a:xfrm>
            <a:off x="3766365" y="3812954"/>
            <a:ext cx="4848966" cy="151601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lnSpc>
                <a:spcPct val="90000"/>
              </a:lnSpc>
              <a:spcAft>
                <a:spcPts val="600"/>
              </a:spcAft>
            </a:pPr>
            <a:r>
              <a:rPr lang="en-US" altLang="es-CL" sz="2900" kern="1200">
                <a:solidFill>
                  <a:srgbClr val="FFFFFF"/>
                </a:solidFill>
                <a:latin typeface="+mj-lt"/>
                <a:ea typeface="+mj-ea"/>
                <a:cs typeface="+mj-cs"/>
              </a:rPr>
              <a:t>ISQUEMIA INTESTINAL AGUDA</a:t>
            </a:r>
          </a:p>
          <a:p>
            <a:pPr eaLnBrk="1" hangingPunct="1">
              <a:lnSpc>
                <a:spcPct val="90000"/>
              </a:lnSpc>
              <a:spcAft>
                <a:spcPts val="600"/>
              </a:spcAft>
            </a:pPr>
            <a:r>
              <a:rPr lang="en-US" altLang="es-CL" sz="2900" kern="1200">
                <a:solidFill>
                  <a:srgbClr val="FFFFFF"/>
                </a:solidFill>
                <a:latin typeface="+mj-lt"/>
                <a:ea typeface="+mj-ea"/>
                <a:cs typeface="+mj-cs"/>
              </a:rPr>
              <a:t>INFARTO HEMORRÁGICO</a:t>
            </a:r>
          </a:p>
        </p:txBody>
      </p:sp>
      <p:cxnSp>
        <p:nvCxnSpPr>
          <p:cNvPr id="74" name="Straight Connector 73">
            <a:extLst>
              <a:ext uri="{FF2B5EF4-FFF2-40B4-BE49-F238E27FC236}">
                <a16:creationId xmlns:a16="http://schemas.microsoft.com/office/drawing/2014/main" id="{CC94CBDB-A76C-499E-95AB-C0A049E315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53715" y="5443086"/>
            <a:ext cx="48006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3555" name="Imagen 4">
            <a:extLst>
              <a:ext uri="{FF2B5EF4-FFF2-40B4-BE49-F238E27FC236}">
                <a16:creationId xmlns:a16="http://schemas.microsoft.com/office/drawing/2014/main" id="{54E32D72-076F-E141-A8D6-9C3662267EE0}"/>
              </a:ext>
            </a:extLst>
          </p:cNvPr>
          <p:cNvPicPr>
            <a:picLocks noChangeAspect="1"/>
          </p:cNvPicPr>
          <p:nvPr/>
        </p:nvPicPr>
        <p:blipFill rotWithShape="1">
          <a:blip r:embed="rId2">
            <a:extLst>
              <a:ext uri="{28A0092B-C50C-407E-A947-70E740481C1C}">
                <a14:useLocalDpi xmlns:a14="http://schemas.microsoft.com/office/drawing/2010/main" val="0"/>
              </a:ext>
            </a:extLst>
          </a:blip>
          <a:srcRect l="27363" r="6351" b="-2"/>
          <a:stretch/>
        </p:blipFill>
        <p:spPr bwMode="auto">
          <a:xfrm>
            <a:off x="238226" y="321733"/>
            <a:ext cx="3120339" cy="621453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3" name="Imagen 1">
            <a:extLst>
              <a:ext uri="{FF2B5EF4-FFF2-40B4-BE49-F238E27FC236}">
                <a16:creationId xmlns:a16="http://schemas.microsoft.com/office/drawing/2014/main" id="{42432968-064F-E745-BA31-C598DCB0B81A}"/>
              </a:ext>
            </a:extLst>
          </p:cNvPr>
          <p:cNvPicPr>
            <a:picLocks noChangeAspect="1"/>
          </p:cNvPicPr>
          <p:nvPr/>
        </p:nvPicPr>
        <p:blipFill rotWithShape="1">
          <a:blip r:embed="rId3">
            <a:extLst>
              <a:ext uri="{28A0092B-C50C-407E-A947-70E740481C1C}">
                <a14:useLocalDpi xmlns:a14="http://schemas.microsoft.com/office/drawing/2010/main" val="0"/>
              </a:ext>
            </a:extLst>
          </a:blip>
          <a:srcRect t="9155" b="16745"/>
          <a:stretch/>
        </p:blipFill>
        <p:spPr bwMode="auto">
          <a:xfrm>
            <a:off x="3490722" y="299363"/>
            <a:ext cx="5412813" cy="30081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coral, animal&#10;&#10;Descripción generada automáticamente">
            <a:extLst>
              <a:ext uri="{FF2B5EF4-FFF2-40B4-BE49-F238E27FC236}">
                <a16:creationId xmlns:a16="http://schemas.microsoft.com/office/drawing/2014/main" id="{3F8B138C-68ED-A748-BAFE-7854A9F63D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88405"/>
            <a:ext cx="2880320" cy="2855201"/>
          </a:xfrm>
          <a:prstGeom prst="rect">
            <a:avLst/>
          </a:prstGeom>
        </p:spPr>
      </p:pic>
      <p:pic>
        <p:nvPicPr>
          <p:cNvPr id="6" name="Imagen 5" descr="Imagen que contiene animal, pasto, cubierto, montaña&#10;&#10;Descripción generada automáticamente">
            <a:extLst>
              <a:ext uri="{FF2B5EF4-FFF2-40B4-BE49-F238E27FC236}">
                <a16:creationId xmlns:a16="http://schemas.microsoft.com/office/drawing/2014/main" id="{1F566235-8AF7-A440-85AD-DC26F8EF29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8540" y="3640305"/>
            <a:ext cx="4071105" cy="3045789"/>
          </a:xfrm>
          <a:prstGeom prst="rect">
            <a:avLst/>
          </a:prstGeom>
        </p:spPr>
      </p:pic>
      <p:pic>
        <p:nvPicPr>
          <p:cNvPr id="8" name="Imagen 7" descr="Imagen que contiene pastel, cumpleaños, rosa, tabla&#10;&#10;Descripción generada automáticamente">
            <a:extLst>
              <a:ext uri="{FF2B5EF4-FFF2-40B4-BE49-F238E27FC236}">
                <a16:creationId xmlns:a16="http://schemas.microsoft.com/office/drawing/2014/main" id="{C8DFD911-D7F0-4F48-9549-1A0EE0BDA5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7676" y="44034"/>
            <a:ext cx="4071105" cy="3020180"/>
          </a:xfrm>
          <a:prstGeom prst="rect">
            <a:avLst/>
          </a:prstGeom>
        </p:spPr>
      </p:pic>
      <p:sp>
        <p:nvSpPr>
          <p:cNvPr id="9" name="CuadroTexto 8">
            <a:extLst>
              <a:ext uri="{FF2B5EF4-FFF2-40B4-BE49-F238E27FC236}">
                <a16:creationId xmlns:a16="http://schemas.microsoft.com/office/drawing/2014/main" id="{E1544415-EB20-7F40-8660-9E29BFA96E2C}"/>
              </a:ext>
            </a:extLst>
          </p:cNvPr>
          <p:cNvSpPr txBox="1"/>
          <p:nvPr/>
        </p:nvSpPr>
        <p:spPr>
          <a:xfrm>
            <a:off x="3232503" y="836712"/>
            <a:ext cx="1642501" cy="1200329"/>
          </a:xfrm>
          <a:prstGeom prst="rect">
            <a:avLst/>
          </a:prstGeom>
          <a:noFill/>
        </p:spPr>
        <p:txBody>
          <a:bodyPr wrap="none" rtlCol="0">
            <a:spAutoFit/>
          </a:bodyPr>
          <a:lstStyle/>
          <a:p>
            <a:r>
              <a:rPr lang="es-CL" dirty="0"/>
              <a:t>INTESTINO </a:t>
            </a:r>
          </a:p>
          <a:p>
            <a:r>
              <a:rPr lang="es-CL" dirty="0"/>
              <a:t>DELGADO </a:t>
            </a:r>
          </a:p>
          <a:p>
            <a:r>
              <a:rPr lang="es-CL" dirty="0"/>
              <a:t>HISTOLOGÍA </a:t>
            </a:r>
          </a:p>
          <a:p>
            <a:r>
              <a:rPr lang="es-CL" dirty="0"/>
              <a:t>NORMAL</a:t>
            </a:r>
          </a:p>
        </p:txBody>
      </p:sp>
      <p:sp>
        <p:nvSpPr>
          <p:cNvPr id="10" name="CuadroTexto 9">
            <a:extLst>
              <a:ext uri="{FF2B5EF4-FFF2-40B4-BE49-F238E27FC236}">
                <a16:creationId xmlns:a16="http://schemas.microsoft.com/office/drawing/2014/main" id="{858981F9-1264-234E-B3EE-95F5F436C025}"/>
              </a:ext>
            </a:extLst>
          </p:cNvPr>
          <p:cNvSpPr txBox="1"/>
          <p:nvPr/>
        </p:nvSpPr>
        <p:spPr>
          <a:xfrm>
            <a:off x="6128657" y="4876800"/>
            <a:ext cx="2629951" cy="646331"/>
          </a:xfrm>
          <a:prstGeom prst="rect">
            <a:avLst/>
          </a:prstGeom>
          <a:noFill/>
        </p:spPr>
        <p:txBody>
          <a:bodyPr wrap="none" rtlCol="0">
            <a:spAutoFit/>
          </a:bodyPr>
          <a:lstStyle/>
          <a:p>
            <a:r>
              <a:rPr lang="es-CL" dirty="0"/>
              <a:t>COLON</a:t>
            </a:r>
          </a:p>
          <a:p>
            <a:r>
              <a:rPr lang="es-CL" dirty="0"/>
              <a:t>HISTOLOGÍA NORMAL</a:t>
            </a:r>
          </a:p>
        </p:txBody>
      </p:sp>
      <p:pic>
        <p:nvPicPr>
          <p:cNvPr id="13" name="Gráfico 12" descr="Ojo">
            <a:extLst>
              <a:ext uri="{FF2B5EF4-FFF2-40B4-BE49-F238E27FC236}">
                <a16:creationId xmlns:a16="http://schemas.microsoft.com/office/drawing/2014/main" id="{55A8BB56-6FEE-324A-81B9-B3AA9D2DC39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125285" y="5594475"/>
            <a:ext cx="914400" cy="914400"/>
          </a:xfrm>
          <a:prstGeom prst="rect">
            <a:avLst/>
          </a:prstGeom>
        </p:spPr>
      </p:pic>
      <p:sp>
        <p:nvSpPr>
          <p:cNvPr id="14" name="CuadroTexto 13">
            <a:extLst>
              <a:ext uri="{FF2B5EF4-FFF2-40B4-BE49-F238E27FC236}">
                <a16:creationId xmlns:a16="http://schemas.microsoft.com/office/drawing/2014/main" id="{F774BE7D-BD64-7644-99D4-B6E1E341BD5B}"/>
              </a:ext>
            </a:extLst>
          </p:cNvPr>
          <p:cNvSpPr txBox="1"/>
          <p:nvPr/>
        </p:nvSpPr>
        <p:spPr>
          <a:xfrm>
            <a:off x="6876256" y="6051675"/>
            <a:ext cx="1980094" cy="646331"/>
          </a:xfrm>
          <a:prstGeom prst="rect">
            <a:avLst/>
          </a:prstGeom>
          <a:noFill/>
        </p:spPr>
        <p:txBody>
          <a:bodyPr wrap="none" rtlCol="0">
            <a:spAutoFit/>
          </a:bodyPr>
          <a:lstStyle/>
          <a:p>
            <a:r>
              <a:rPr lang="es-CL" dirty="0"/>
              <a:t>Ver pie de página</a:t>
            </a:r>
          </a:p>
          <a:p>
            <a:r>
              <a:rPr lang="es-CL" dirty="0"/>
              <a:t>anotaciones</a:t>
            </a:r>
          </a:p>
        </p:txBody>
      </p:sp>
    </p:spTree>
    <p:extLst>
      <p:ext uri="{BB962C8B-B14F-4D97-AF65-F5344CB8AC3E}">
        <p14:creationId xmlns:p14="http://schemas.microsoft.com/office/powerpoint/2010/main" val="6544357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1 Imagen" descr="IH4.jpg">
            <a:extLst>
              <a:ext uri="{FF2B5EF4-FFF2-40B4-BE49-F238E27FC236}">
                <a16:creationId xmlns:a16="http://schemas.microsoft.com/office/drawing/2014/main" id="{95B27287-DF6D-2A41-A807-C8202501123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r="14566"/>
          <a:stretch>
            <a:fillRect/>
          </a:stretch>
        </p:blipFill>
        <p:spPr bwMode="auto">
          <a:xfrm>
            <a:off x="3714750" y="285750"/>
            <a:ext cx="5027613"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3 Conector recto de flecha">
            <a:extLst>
              <a:ext uri="{FF2B5EF4-FFF2-40B4-BE49-F238E27FC236}">
                <a16:creationId xmlns:a16="http://schemas.microsoft.com/office/drawing/2014/main" id="{4BA4C925-1412-9449-B5EB-BCA3D5E484B2}"/>
              </a:ext>
            </a:extLst>
          </p:cNvPr>
          <p:cNvCxnSpPr/>
          <p:nvPr/>
        </p:nvCxnSpPr>
        <p:spPr>
          <a:xfrm>
            <a:off x="2928938" y="1928813"/>
            <a:ext cx="2500312"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579" name="4 CuadroTexto">
            <a:extLst>
              <a:ext uri="{FF2B5EF4-FFF2-40B4-BE49-F238E27FC236}">
                <a16:creationId xmlns:a16="http://schemas.microsoft.com/office/drawing/2014/main" id="{D54F95A5-39F2-8246-A1F8-8F56310B03B8}"/>
              </a:ext>
            </a:extLst>
          </p:cNvPr>
          <p:cNvSpPr txBox="1">
            <a:spLocks noChangeArrowheads="1"/>
          </p:cNvSpPr>
          <p:nvPr/>
        </p:nvSpPr>
        <p:spPr bwMode="auto">
          <a:xfrm>
            <a:off x="285750" y="1714500"/>
            <a:ext cx="26114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s-ES" altLang="es-CL" sz="1800">
                <a:latin typeface="Calibri" panose="020F0502020204030204" pitchFamily="34" charset="0"/>
              </a:rPr>
              <a:t>NECROSIS DE LA MUCOSA</a:t>
            </a:r>
            <a:endParaRPr lang="es-CL" altLang="es-CL" sz="1800">
              <a:latin typeface="Calibri" panose="020F0502020204030204" pitchFamily="34" charset="0"/>
            </a:endParaRPr>
          </a:p>
        </p:txBody>
      </p:sp>
      <p:cxnSp>
        <p:nvCxnSpPr>
          <p:cNvPr id="7" name="6 Conector recto de flecha">
            <a:extLst>
              <a:ext uri="{FF2B5EF4-FFF2-40B4-BE49-F238E27FC236}">
                <a16:creationId xmlns:a16="http://schemas.microsoft.com/office/drawing/2014/main" id="{A06FEB77-9DBD-9D4B-950E-7153C2F4252E}"/>
              </a:ext>
            </a:extLst>
          </p:cNvPr>
          <p:cNvCxnSpPr/>
          <p:nvPr/>
        </p:nvCxnSpPr>
        <p:spPr>
          <a:xfrm>
            <a:off x="3071813" y="3429000"/>
            <a:ext cx="3429000" cy="714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581" name="7 CuadroTexto">
            <a:extLst>
              <a:ext uri="{FF2B5EF4-FFF2-40B4-BE49-F238E27FC236}">
                <a16:creationId xmlns:a16="http://schemas.microsoft.com/office/drawing/2014/main" id="{BD3C9E35-493E-684C-9E81-7D8203383F33}"/>
              </a:ext>
            </a:extLst>
          </p:cNvPr>
          <p:cNvSpPr txBox="1">
            <a:spLocks noChangeArrowheads="1"/>
          </p:cNvSpPr>
          <p:nvPr/>
        </p:nvSpPr>
        <p:spPr bwMode="auto">
          <a:xfrm>
            <a:off x="357188" y="3071813"/>
            <a:ext cx="29876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s-ES" altLang="es-CL" sz="1800">
                <a:latin typeface="Calibri" panose="020F0502020204030204" pitchFamily="34" charset="0"/>
              </a:rPr>
              <a:t>INFILTRACION HEMORRAGICA</a:t>
            </a:r>
          </a:p>
          <a:p>
            <a:pPr algn="ctr" eaLnBrk="1" hangingPunct="1"/>
            <a:r>
              <a:rPr lang="es-ES" altLang="es-CL" sz="1800">
                <a:latin typeface="Calibri" panose="020F0502020204030204" pitchFamily="34" charset="0"/>
              </a:rPr>
              <a:t>TRANSMURAL</a:t>
            </a:r>
            <a:endParaRPr lang="es-CL" altLang="es-CL" sz="1800">
              <a:latin typeface="Calibri" panose="020F0502020204030204" pitchFamily="34" charset="0"/>
            </a:endParaRPr>
          </a:p>
        </p:txBody>
      </p:sp>
      <p:sp>
        <p:nvSpPr>
          <p:cNvPr id="24582" name="8 CuadroTexto">
            <a:extLst>
              <a:ext uri="{FF2B5EF4-FFF2-40B4-BE49-F238E27FC236}">
                <a16:creationId xmlns:a16="http://schemas.microsoft.com/office/drawing/2014/main" id="{691F17E4-4F94-4346-B601-21832739403B}"/>
              </a:ext>
            </a:extLst>
          </p:cNvPr>
          <p:cNvSpPr txBox="1">
            <a:spLocks noChangeArrowheads="1"/>
          </p:cNvSpPr>
          <p:nvPr/>
        </p:nvSpPr>
        <p:spPr bwMode="auto">
          <a:xfrm>
            <a:off x="142875" y="357188"/>
            <a:ext cx="33670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s-ES" altLang="es-CL" b="1">
                <a:latin typeface="Calibri" panose="020F0502020204030204" pitchFamily="34" charset="0"/>
              </a:rPr>
              <a:t>INFARTO HEMORRAGICO</a:t>
            </a:r>
          </a:p>
          <a:p>
            <a:pPr algn="ctr" eaLnBrk="1" hangingPunct="1"/>
            <a:r>
              <a:rPr lang="es-ES" altLang="es-CL" b="1">
                <a:latin typeface="Calibri" panose="020F0502020204030204" pitchFamily="34" charset="0"/>
              </a:rPr>
              <a:t>INTESTINAL</a:t>
            </a:r>
            <a:endParaRPr lang="es-CL" altLang="es-CL" b="1">
              <a:latin typeface="Calibri" panose="020F050202020403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FDEC01B4-2C3F-DF41-B10F-A4B1CB3D3AAB}"/>
              </a:ext>
            </a:extLst>
          </p:cNvPr>
          <p:cNvSpPr>
            <a:spLocks noGrp="1" noChangeArrowheads="1"/>
          </p:cNvSpPr>
          <p:nvPr>
            <p:ph type="title"/>
          </p:nvPr>
        </p:nvSpPr>
        <p:spPr>
          <a:xfrm>
            <a:off x="685800" y="457200"/>
            <a:ext cx="7772400" cy="1143000"/>
          </a:xfrm>
        </p:spPr>
        <p:txBody>
          <a:bodyPr/>
          <a:lstStyle/>
          <a:p>
            <a:pPr eaLnBrk="1" hangingPunct="1"/>
            <a:r>
              <a:rPr lang="es-ES_tradnl" altLang="es-CL" sz="2000" b="1" i="1">
                <a:latin typeface="Arial Narrow" panose="020B0604020202020204" pitchFamily="34" charset="0"/>
              </a:rPr>
              <a:t>ATEROSCLEROSIS</a:t>
            </a:r>
            <a:br>
              <a:rPr lang="es-ES_tradnl" altLang="es-CL" sz="2000" b="1" i="1">
                <a:latin typeface="Arial Narrow" panose="020B0604020202020204" pitchFamily="34" charset="0"/>
              </a:rPr>
            </a:br>
            <a:r>
              <a:rPr lang="es-ES_tradnl" altLang="es-CL" sz="2000" b="1">
                <a:latin typeface="Arial Narrow" panose="020B0604020202020204" pitchFamily="34" charset="0"/>
              </a:rPr>
              <a:t>INICIAL</a:t>
            </a:r>
          </a:p>
        </p:txBody>
      </p:sp>
      <p:sp>
        <p:nvSpPr>
          <p:cNvPr id="25602" name="Rectangle 3">
            <a:extLst>
              <a:ext uri="{FF2B5EF4-FFF2-40B4-BE49-F238E27FC236}">
                <a16:creationId xmlns:a16="http://schemas.microsoft.com/office/drawing/2014/main" id="{7204EFA6-12FC-EA45-9695-22BADA4EDC0A}"/>
              </a:ext>
            </a:extLst>
          </p:cNvPr>
          <p:cNvSpPr>
            <a:spLocks noGrp="1" noChangeArrowheads="1"/>
          </p:cNvSpPr>
          <p:nvPr>
            <p:ph type="body" idx="1"/>
          </p:nvPr>
        </p:nvSpPr>
        <p:spPr/>
        <p:txBody>
          <a:bodyPr/>
          <a:lstStyle/>
          <a:p>
            <a:pPr eaLnBrk="1" hangingPunct="1"/>
            <a:endParaRPr lang="es-ES_tradnl" altLang="es-CL" sz="2000" b="1">
              <a:latin typeface="Arial Narrow" panose="020B0604020202020204" pitchFamily="34" charset="0"/>
            </a:endParaRPr>
          </a:p>
          <a:p>
            <a:pPr lvl="1" eaLnBrk="1" hangingPunct="1"/>
            <a:endParaRPr lang="es-ES_tradnl" altLang="es-CL" sz="2000">
              <a:latin typeface="Arial Narrow" panose="020B0604020202020204" pitchFamily="34" charset="0"/>
            </a:endParaRPr>
          </a:p>
        </p:txBody>
      </p:sp>
      <p:pic>
        <p:nvPicPr>
          <p:cNvPr id="25603" name="Picture 5" descr="Estría grasa esquema">
            <a:extLst>
              <a:ext uri="{FF2B5EF4-FFF2-40B4-BE49-F238E27FC236}">
                <a16:creationId xmlns:a16="http://schemas.microsoft.com/office/drawing/2014/main" id="{90C649A8-A796-7848-A081-BF8F3B264F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2878138"/>
            <a:ext cx="5486400" cy="268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25604" name="Text Box 6">
            <a:extLst>
              <a:ext uri="{FF2B5EF4-FFF2-40B4-BE49-F238E27FC236}">
                <a16:creationId xmlns:a16="http://schemas.microsoft.com/office/drawing/2014/main" id="{58756D76-9425-FC4B-B599-05E0900C4DB8}"/>
              </a:ext>
            </a:extLst>
          </p:cNvPr>
          <p:cNvSpPr txBox="1">
            <a:spLocks noChangeArrowheads="1"/>
          </p:cNvSpPr>
          <p:nvPr/>
        </p:nvSpPr>
        <p:spPr bwMode="auto">
          <a:xfrm>
            <a:off x="5316538" y="2228850"/>
            <a:ext cx="16176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s-MX" altLang="es-CL" b="1">
                <a:latin typeface="Arial Narrow" panose="020B0604020202020204" pitchFamily="34" charset="0"/>
              </a:rPr>
              <a:t>Estría grasa</a:t>
            </a:r>
            <a:endParaRPr lang="es-ES" altLang="es-CL" b="1">
              <a:latin typeface="Arial Narrow" panose="020B0604020202020204" pitchFamily="34" charset="0"/>
            </a:endParaRPr>
          </a:p>
        </p:txBody>
      </p:sp>
      <p:pic>
        <p:nvPicPr>
          <p:cNvPr id="25605" name="Picture 8" descr="estría grasa">
            <a:extLst>
              <a:ext uri="{FF2B5EF4-FFF2-40B4-BE49-F238E27FC236}">
                <a16:creationId xmlns:a16="http://schemas.microsoft.com/office/drawing/2014/main" id="{A9BC7909-E611-3B4A-A868-8A4E3E1364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133600"/>
            <a:ext cx="280352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25606" name="Line 9">
            <a:extLst>
              <a:ext uri="{FF2B5EF4-FFF2-40B4-BE49-F238E27FC236}">
                <a16:creationId xmlns:a16="http://schemas.microsoft.com/office/drawing/2014/main" id="{E34808BE-B630-DC46-AA3C-831315711016}"/>
              </a:ext>
            </a:extLst>
          </p:cNvPr>
          <p:cNvSpPr>
            <a:spLocks noChangeShapeType="1"/>
          </p:cNvSpPr>
          <p:nvPr/>
        </p:nvSpPr>
        <p:spPr bwMode="auto">
          <a:xfrm flipV="1">
            <a:off x="914400" y="5105400"/>
            <a:ext cx="609600" cy="228600"/>
          </a:xfrm>
          <a:prstGeom prst="line">
            <a:avLst/>
          </a:prstGeom>
          <a:noFill/>
          <a:ln w="28575">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s-CL"/>
          </a:p>
        </p:txBody>
      </p:sp>
      <p:sp>
        <p:nvSpPr>
          <p:cNvPr id="25607" name="Text Box 10">
            <a:extLst>
              <a:ext uri="{FF2B5EF4-FFF2-40B4-BE49-F238E27FC236}">
                <a16:creationId xmlns:a16="http://schemas.microsoft.com/office/drawing/2014/main" id="{F5011CCB-DCE4-CE48-B26B-AAE72E5C91B8}"/>
              </a:ext>
            </a:extLst>
          </p:cNvPr>
          <p:cNvSpPr txBox="1">
            <a:spLocks noChangeArrowheads="1"/>
          </p:cNvSpPr>
          <p:nvPr/>
        </p:nvSpPr>
        <p:spPr bwMode="auto">
          <a:xfrm>
            <a:off x="1524000" y="4876800"/>
            <a:ext cx="1260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s-MX" altLang="es-CL" sz="1800" b="1">
                <a:solidFill>
                  <a:schemeClr val="bg1"/>
                </a:solidFill>
                <a:latin typeface="Arial Narrow" panose="020B0604020202020204" pitchFamily="34" charset="0"/>
              </a:rPr>
              <a:t>Estría grasa</a:t>
            </a:r>
            <a:endParaRPr lang="es-ES" altLang="es-CL" sz="1800" b="1">
              <a:solidFill>
                <a:schemeClr val="bg1"/>
              </a:solidFill>
              <a:latin typeface="Arial Narrow" panose="020B0604020202020204" pitchFamily="34" charset="0"/>
            </a:endParaRPr>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E6C99F4D-73E1-554E-9EE2-F0EB2D89C15F}"/>
              </a:ext>
            </a:extLst>
          </p:cNvPr>
          <p:cNvSpPr>
            <a:spLocks noChangeArrowheads="1"/>
          </p:cNvSpPr>
          <p:nvPr/>
        </p:nvSpPr>
        <p:spPr bwMode="auto">
          <a:xfrm>
            <a:off x="179388" y="685800"/>
            <a:ext cx="87630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buClr>
                <a:schemeClr val="accent1"/>
              </a:buClr>
              <a:buSzPct val="75000"/>
              <a:buFont typeface="Monotype Sorts" pitchFamily="2" charset="2"/>
              <a:buChar char="v"/>
            </a:pPr>
            <a:r>
              <a:rPr lang="es-ES_tradnl" altLang="es-CL" sz="2000" b="1">
                <a:latin typeface="Arial Narrow" panose="020B0604020202020204" pitchFamily="34" charset="0"/>
              </a:rPr>
              <a:t>Placa ateromatosa (placa fibrosa, lipídica, fibroadiposa y fibrolipídica)</a:t>
            </a:r>
          </a:p>
          <a:p>
            <a:pPr lvl="1">
              <a:spcBef>
                <a:spcPct val="50000"/>
              </a:spcBef>
              <a:buClr>
                <a:schemeClr val="accent1"/>
              </a:buClr>
              <a:buSzPct val="75000"/>
              <a:buFontTx/>
              <a:buChar char="–"/>
            </a:pPr>
            <a:r>
              <a:rPr lang="es-ES_tradnl" altLang="es-CL" sz="2000" b="1">
                <a:latin typeface="Arial Narrow" panose="020B0604020202020204" pitchFamily="34" charset="0"/>
              </a:rPr>
              <a:t>Blanca o blanquecina amarillenta de 0,3 a 1,5 cm. o formando masas de mayor tamaño cuando coalescen. Ocupa parte de la circunferencia del lumen.</a:t>
            </a:r>
          </a:p>
          <a:p>
            <a:pPr lvl="1">
              <a:spcBef>
                <a:spcPct val="50000"/>
              </a:spcBef>
              <a:buClr>
                <a:schemeClr val="accent1"/>
              </a:buClr>
              <a:buSzPct val="75000"/>
              <a:buFontTx/>
              <a:buChar char="–"/>
            </a:pPr>
            <a:r>
              <a:rPr lang="es-ES_tradnl" altLang="es-CL" sz="2000" b="1">
                <a:latin typeface="Arial Narrow" panose="020B0604020202020204" pitchFamily="34" charset="0"/>
              </a:rPr>
              <a:t>La superficie es blanca y firme (capa fibrosa) y el centro es amarillo y blando.</a:t>
            </a:r>
          </a:p>
        </p:txBody>
      </p:sp>
      <p:sp>
        <p:nvSpPr>
          <p:cNvPr id="27650" name="Text Box 3">
            <a:extLst>
              <a:ext uri="{FF2B5EF4-FFF2-40B4-BE49-F238E27FC236}">
                <a16:creationId xmlns:a16="http://schemas.microsoft.com/office/drawing/2014/main" id="{E6E74CB9-9674-CE4C-A116-1F895D48A92A}"/>
              </a:ext>
            </a:extLst>
          </p:cNvPr>
          <p:cNvSpPr txBox="1">
            <a:spLocks noChangeArrowheads="1"/>
          </p:cNvSpPr>
          <p:nvPr/>
        </p:nvSpPr>
        <p:spPr bwMode="auto">
          <a:xfrm>
            <a:off x="381000" y="60325"/>
            <a:ext cx="3749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s-MX" altLang="es-CL" sz="2000" b="1">
                <a:latin typeface="Arial Narrow" panose="020B0604020202020204" pitchFamily="34" charset="0"/>
              </a:rPr>
              <a:t>Aterosclerosis: LESION AVANZADA</a:t>
            </a:r>
            <a:endParaRPr lang="es-ES" altLang="es-CL" sz="2000" b="1">
              <a:latin typeface="Arial Narrow" panose="020B0604020202020204" pitchFamily="34" charset="0"/>
            </a:endParaRPr>
          </a:p>
        </p:txBody>
      </p:sp>
      <p:pic>
        <p:nvPicPr>
          <p:cNvPr id="27651" name="Picture 4" descr="ate placa esquema">
            <a:extLst>
              <a:ext uri="{FF2B5EF4-FFF2-40B4-BE49-F238E27FC236}">
                <a16:creationId xmlns:a16="http://schemas.microsoft.com/office/drawing/2014/main" id="{21EA3AA9-B504-934D-8C0C-5272A9083A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514600"/>
            <a:ext cx="5334000" cy="392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 Box 2">
            <a:extLst>
              <a:ext uri="{FF2B5EF4-FFF2-40B4-BE49-F238E27FC236}">
                <a16:creationId xmlns:a16="http://schemas.microsoft.com/office/drawing/2014/main" id="{C4680521-F5C6-264D-B4F8-86A6CC8326B6}"/>
              </a:ext>
            </a:extLst>
          </p:cNvPr>
          <p:cNvSpPr txBox="1">
            <a:spLocks noChangeArrowheads="1"/>
          </p:cNvSpPr>
          <p:nvPr/>
        </p:nvSpPr>
        <p:spPr bwMode="auto">
          <a:xfrm>
            <a:off x="1031875" y="228600"/>
            <a:ext cx="2397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s-MX" altLang="es-CL" b="1">
                <a:latin typeface="Arial Narrow" panose="020B0604020202020204" pitchFamily="34" charset="0"/>
              </a:rPr>
              <a:t>Placa ateromatosa</a:t>
            </a:r>
            <a:endParaRPr lang="es-ES" altLang="es-CL" b="1">
              <a:latin typeface="Arial Narrow" panose="020B0604020202020204" pitchFamily="34" charset="0"/>
            </a:endParaRPr>
          </a:p>
        </p:txBody>
      </p:sp>
      <p:pic>
        <p:nvPicPr>
          <p:cNvPr id="29698" name="Picture 4" descr="placa ate micro">
            <a:extLst>
              <a:ext uri="{FF2B5EF4-FFF2-40B4-BE49-F238E27FC236}">
                <a16:creationId xmlns:a16="http://schemas.microsoft.com/office/drawing/2014/main" id="{44891DD4-5752-7A46-9FD9-F6B425064A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838200"/>
            <a:ext cx="4041775"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29699" name="Text Box 5">
            <a:extLst>
              <a:ext uri="{FF2B5EF4-FFF2-40B4-BE49-F238E27FC236}">
                <a16:creationId xmlns:a16="http://schemas.microsoft.com/office/drawing/2014/main" id="{439B8721-6308-2448-97E6-A5BCADED7BF8}"/>
              </a:ext>
            </a:extLst>
          </p:cNvPr>
          <p:cNvSpPr txBox="1">
            <a:spLocks noChangeArrowheads="1"/>
          </p:cNvSpPr>
          <p:nvPr/>
        </p:nvSpPr>
        <p:spPr bwMode="auto">
          <a:xfrm>
            <a:off x="4724400" y="5699125"/>
            <a:ext cx="12366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s-MX" altLang="es-CL" sz="2000" b="1">
                <a:solidFill>
                  <a:schemeClr val="bg1"/>
                </a:solidFill>
                <a:latin typeface="Arial Narrow" panose="020B0604020202020204" pitchFamily="34" charset="0"/>
              </a:rPr>
              <a:t>Adventicia</a:t>
            </a:r>
            <a:endParaRPr lang="es-ES" altLang="es-CL" sz="2000" b="1">
              <a:solidFill>
                <a:schemeClr val="bg1"/>
              </a:solidFill>
              <a:latin typeface="Arial Narrow" panose="020B0604020202020204" pitchFamily="34" charset="0"/>
            </a:endParaRPr>
          </a:p>
        </p:txBody>
      </p:sp>
      <p:sp>
        <p:nvSpPr>
          <p:cNvPr id="29700" name="Text Box 6">
            <a:extLst>
              <a:ext uri="{FF2B5EF4-FFF2-40B4-BE49-F238E27FC236}">
                <a16:creationId xmlns:a16="http://schemas.microsoft.com/office/drawing/2014/main" id="{E95C1EA2-68CE-E24D-8558-90F25618D9D7}"/>
              </a:ext>
            </a:extLst>
          </p:cNvPr>
          <p:cNvSpPr txBox="1">
            <a:spLocks noChangeArrowheads="1"/>
          </p:cNvSpPr>
          <p:nvPr/>
        </p:nvSpPr>
        <p:spPr bwMode="auto">
          <a:xfrm>
            <a:off x="4724400" y="4343400"/>
            <a:ext cx="9112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s-MX" altLang="es-CL" sz="2000" b="1">
                <a:solidFill>
                  <a:schemeClr val="bg1"/>
                </a:solidFill>
                <a:latin typeface="Arial Narrow" panose="020B0604020202020204" pitchFamily="34" charset="0"/>
              </a:rPr>
              <a:t>Túnica </a:t>
            </a:r>
          </a:p>
          <a:p>
            <a:r>
              <a:rPr lang="es-MX" altLang="es-CL" sz="2000" b="1">
                <a:solidFill>
                  <a:schemeClr val="bg1"/>
                </a:solidFill>
                <a:latin typeface="Arial Narrow" panose="020B0604020202020204" pitchFamily="34" charset="0"/>
              </a:rPr>
              <a:t>media</a:t>
            </a:r>
            <a:endParaRPr lang="es-ES" altLang="es-CL" sz="2000" b="1">
              <a:solidFill>
                <a:schemeClr val="bg1"/>
              </a:solidFill>
              <a:latin typeface="Arial Narrow" panose="020B0604020202020204" pitchFamily="34" charset="0"/>
            </a:endParaRPr>
          </a:p>
        </p:txBody>
      </p:sp>
      <p:sp>
        <p:nvSpPr>
          <p:cNvPr id="29701" name="Text Box 7">
            <a:extLst>
              <a:ext uri="{FF2B5EF4-FFF2-40B4-BE49-F238E27FC236}">
                <a16:creationId xmlns:a16="http://schemas.microsoft.com/office/drawing/2014/main" id="{EB9C5C13-326E-E648-BAD2-0A0B3A227D39}"/>
              </a:ext>
            </a:extLst>
          </p:cNvPr>
          <p:cNvSpPr txBox="1">
            <a:spLocks noChangeArrowheads="1"/>
          </p:cNvSpPr>
          <p:nvPr/>
        </p:nvSpPr>
        <p:spPr bwMode="auto">
          <a:xfrm>
            <a:off x="4800600" y="2438400"/>
            <a:ext cx="796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s-MX" altLang="es-CL" sz="2000" b="1">
                <a:solidFill>
                  <a:schemeClr val="bg1"/>
                </a:solidFill>
                <a:latin typeface="Arial Narrow" panose="020B0604020202020204" pitchFamily="34" charset="0"/>
              </a:rPr>
              <a:t>Intima</a:t>
            </a:r>
            <a:endParaRPr lang="es-ES" altLang="es-CL" sz="2000" b="1">
              <a:solidFill>
                <a:schemeClr val="bg1"/>
              </a:solidFill>
              <a:latin typeface="Arial Narrow" panose="020B0604020202020204" pitchFamily="34" charset="0"/>
            </a:endParaRPr>
          </a:p>
        </p:txBody>
      </p:sp>
      <p:sp>
        <p:nvSpPr>
          <p:cNvPr id="29702" name="AutoShape 8">
            <a:extLst>
              <a:ext uri="{FF2B5EF4-FFF2-40B4-BE49-F238E27FC236}">
                <a16:creationId xmlns:a16="http://schemas.microsoft.com/office/drawing/2014/main" id="{890DE68A-BB1C-854A-BB0D-803C406BE1BE}"/>
              </a:ext>
            </a:extLst>
          </p:cNvPr>
          <p:cNvSpPr>
            <a:spLocks/>
          </p:cNvSpPr>
          <p:nvPr/>
        </p:nvSpPr>
        <p:spPr bwMode="auto">
          <a:xfrm>
            <a:off x="4419600" y="1525588"/>
            <a:ext cx="381000" cy="2197100"/>
          </a:xfrm>
          <a:prstGeom prst="rightBrace">
            <a:avLst>
              <a:gd name="adj1" fmla="val 48056"/>
              <a:gd name="adj2" fmla="val 50000"/>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s-ES" altLang="es-CL" sz="1800"/>
          </a:p>
        </p:txBody>
      </p:sp>
      <p:sp>
        <p:nvSpPr>
          <p:cNvPr id="29703" name="AutoShape 9">
            <a:extLst>
              <a:ext uri="{FF2B5EF4-FFF2-40B4-BE49-F238E27FC236}">
                <a16:creationId xmlns:a16="http://schemas.microsoft.com/office/drawing/2014/main" id="{6E623979-3679-7F48-A893-0C276A219461}"/>
              </a:ext>
            </a:extLst>
          </p:cNvPr>
          <p:cNvSpPr>
            <a:spLocks/>
          </p:cNvSpPr>
          <p:nvPr/>
        </p:nvSpPr>
        <p:spPr bwMode="auto">
          <a:xfrm>
            <a:off x="4419600" y="3722688"/>
            <a:ext cx="381000" cy="1922462"/>
          </a:xfrm>
          <a:prstGeom prst="rightBrace">
            <a:avLst>
              <a:gd name="adj1" fmla="val 42049"/>
              <a:gd name="adj2" fmla="val 50000"/>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s-ES" altLang="es-CL" sz="1800"/>
          </a:p>
        </p:txBody>
      </p:sp>
      <p:sp>
        <p:nvSpPr>
          <p:cNvPr id="29704" name="AutoShape 10">
            <a:extLst>
              <a:ext uri="{FF2B5EF4-FFF2-40B4-BE49-F238E27FC236}">
                <a16:creationId xmlns:a16="http://schemas.microsoft.com/office/drawing/2014/main" id="{BF338D99-3071-F44E-84FD-F8A9EF45E3FC}"/>
              </a:ext>
            </a:extLst>
          </p:cNvPr>
          <p:cNvSpPr>
            <a:spLocks/>
          </p:cNvSpPr>
          <p:nvPr/>
        </p:nvSpPr>
        <p:spPr bwMode="auto">
          <a:xfrm>
            <a:off x="4419600" y="5645150"/>
            <a:ext cx="304800" cy="481013"/>
          </a:xfrm>
          <a:prstGeom prst="rightBrace">
            <a:avLst>
              <a:gd name="adj1" fmla="val 13151"/>
              <a:gd name="adj2" fmla="val 50000"/>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s-ES" altLang="es-CL" sz="1800"/>
          </a:p>
        </p:txBody>
      </p:sp>
      <p:pic>
        <p:nvPicPr>
          <p:cNvPr id="29705" name="Picture 12" descr="palca ate micro mayor">
            <a:extLst>
              <a:ext uri="{FF2B5EF4-FFF2-40B4-BE49-F238E27FC236}">
                <a16:creationId xmlns:a16="http://schemas.microsoft.com/office/drawing/2014/main" id="{2E89E1DC-233F-DD4A-ABD5-49F7DA9A11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3522663"/>
            <a:ext cx="3263900" cy="203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29706" name="Picture 13" descr="palca ate cleft colesterol">
            <a:extLst>
              <a:ext uri="{FF2B5EF4-FFF2-40B4-BE49-F238E27FC236}">
                <a16:creationId xmlns:a16="http://schemas.microsoft.com/office/drawing/2014/main" id="{B6030906-2548-3A49-BFC8-DE1CA886A5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1219200"/>
            <a:ext cx="3263900"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29707" name="Text Box 14">
            <a:extLst>
              <a:ext uri="{FF2B5EF4-FFF2-40B4-BE49-F238E27FC236}">
                <a16:creationId xmlns:a16="http://schemas.microsoft.com/office/drawing/2014/main" id="{18582C38-8ACB-F04D-A69A-F9D9BCF64671}"/>
              </a:ext>
            </a:extLst>
          </p:cNvPr>
          <p:cNvSpPr txBox="1">
            <a:spLocks noChangeArrowheads="1"/>
          </p:cNvSpPr>
          <p:nvPr/>
        </p:nvSpPr>
        <p:spPr bwMode="auto">
          <a:xfrm>
            <a:off x="7366000" y="5041900"/>
            <a:ext cx="13065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s-MX" altLang="es-CL" sz="1800" b="1">
                <a:solidFill>
                  <a:schemeClr val="bg1"/>
                </a:solidFill>
                <a:latin typeface="Arial Narrow" panose="020B0604020202020204" pitchFamily="34" charset="0"/>
              </a:rPr>
              <a:t>Macrófagos</a:t>
            </a:r>
            <a:r>
              <a:rPr lang="es-MX" altLang="es-CL">
                <a:latin typeface="Arial Narrow" panose="020B0604020202020204" pitchFamily="34" charset="0"/>
              </a:rPr>
              <a:t> </a:t>
            </a:r>
            <a:endParaRPr lang="es-ES" altLang="es-CL">
              <a:latin typeface="Arial Narrow" panose="020B0604020202020204" pitchFamily="34" charset="0"/>
            </a:endParaRPr>
          </a:p>
        </p:txBody>
      </p:sp>
      <p:sp>
        <p:nvSpPr>
          <p:cNvPr id="29708" name="Text Box 15">
            <a:extLst>
              <a:ext uri="{FF2B5EF4-FFF2-40B4-BE49-F238E27FC236}">
                <a16:creationId xmlns:a16="http://schemas.microsoft.com/office/drawing/2014/main" id="{B289A441-6296-D549-B837-E76239D92B11}"/>
              </a:ext>
            </a:extLst>
          </p:cNvPr>
          <p:cNvSpPr txBox="1">
            <a:spLocks noChangeArrowheads="1"/>
          </p:cNvSpPr>
          <p:nvPr/>
        </p:nvSpPr>
        <p:spPr bwMode="auto">
          <a:xfrm>
            <a:off x="7515225" y="2828925"/>
            <a:ext cx="11017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s-MX" altLang="es-CL" sz="1800" b="1">
                <a:solidFill>
                  <a:schemeClr val="bg1"/>
                </a:solidFill>
                <a:latin typeface="Arial Narrow" panose="020B0604020202020204" pitchFamily="34" charset="0"/>
              </a:rPr>
              <a:t>Colesterol</a:t>
            </a:r>
            <a:endParaRPr lang="es-ES" altLang="es-CL" sz="1800" b="1">
              <a:solidFill>
                <a:schemeClr val="bg1"/>
              </a:solidFill>
              <a:latin typeface="Arial Narrow" panose="020B0604020202020204" pitchFamily="34" charset="0"/>
            </a:endParaRP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8C1E64D0-649A-EC40-8A72-BF69DFDFD1CF}"/>
              </a:ext>
            </a:extLst>
          </p:cNvPr>
          <p:cNvSpPr>
            <a:spLocks noGrp="1"/>
          </p:cNvSpPr>
          <p:nvPr>
            <p:ph type="title"/>
          </p:nvPr>
        </p:nvSpPr>
        <p:spPr>
          <a:xfrm>
            <a:off x="628650" y="556995"/>
            <a:ext cx="7886700" cy="1133693"/>
          </a:xfrm>
        </p:spPr>
        <p:txBody>
          <a:bodyPr>
            <a:normAutofit/>
          </a:bodyPr>
          <a:lstStyle/>
          <a:p>
            <a:pPr eaLnBrk="1" hangingPunct="1">
              <a:lnSpc>
                <a:spcPct val="90000"/>
              </a:lnSpc>
            </a:pPr>
            <a:r>
              <a:rPr lang="es-ES" altLang="es-CL" sz="2500" b="1">
                <a:latin typeface="Calibri" panose="020F0502020204030204" pitchFamily="34" charset="0"/>
              </a:rPr>
              <a:t>PASO PRÁCTICO CARDIO I</a:t>
            </a:r>
            <a:br>
              <a:rPr lang="es-ES" altLang="es-CL" sz="2500" b="1">
                <a:latin typeface="Calibri" panose="020F0502020204030204" pitchFamily="34" charset="0"/>
              </a:rPr>
            </a:br>
            <a:r>
              <a:rPr lang="es-ES" altLang="es-CL" sz="2500" b="1">
                <a:latin typeface="Calibri" panose="020F0502020204030204" pitchFamily="34" charset="0"/>
              </a:rPr>
              <a:t>PATOLOGÍA VASCULAR Y CIRCULATORIA</a:t>
            </a:r>
            <a:br>
              <a:rPr lang="es-ES" altLang="es-CL" sz="2500" b="1">
                <a:latin typeface="Calibri" panose="020F0502020204030204" pitchFamily="34" charset="0"/>
              </a:rPr>
            </a:br>
            <a:endParaRPr lang="es-CL" sz="2500"/>
          </a:p>
        </p:txBody>
      </p:sp>
      <p:graphicFrame>
        <p:nvGraphicFramePr>
          <p:cNvPr id="5" name="Marcador de contenido 2">
            <a:extLst>
              <a:ext uri="{FF2B5EF4-FFF2-40B4-BE49-F238E27FC236}">
                <a16:creationId xmlns:a16="http://schemas.microsoft.com/office/drawing/2014/main" id="{8C302FD0-AFA3-464F-BD55-0B165560E9F0}"/>
              </a:ext>
            </a:extLst>
          </p:cNvPr>
          <p:cNvGraphicFramePr>
            <a:graphicFrameLocks noGrp="1"/>
          </p:cNvGraphicFramePr>
          <p:nvPr>
            <p:ph idx="1"/>
            <p:extLst>
              <p:ext uri="{D42A27DB-BD31-4B8C-83A1-F6EECF244321}">
                <p14:modId xmlns:p14="http://schemas.microsoft.com/office/powerpoint/2010/main" val="3419352766"/>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169825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Imagen 1">
            <a:extLst>
              <a:ext uri="{FF2B5EF4-FFF2-40B4-BE49-F238E27FC236}">
                <a16:creationId xmlns:a16="http://schemas.microsoft.com/office/drawing/2014/main" id="{E14D1F2E-E748-F649-AF14-DF21A36A762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700"/>
            <a:ext cx="9144000" cy="700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CuadroTexto 2">
            <a:extLst>
              <a:ext uri="{FF2B5EF4-FFF2-40B4-BE49-F238E27FC236}">
                <a16:creationId xmlns:a16="http://schemas.microsoft.com/office/drawing/2014/main" id="{5F7BBDEF-DB4A-4D40-8299-1AD40611C8B5}"/>
              </a:ext>
            </a:extLst>
          </p:cNvPr>
          <p:cNvSpPr txBox="1">
            <a:spLocks noChangeArrowheads="1"/>
          </p:cNvSpPr>
          <p:nvPr/>
        </p:nvSpPr>
        <p:spPr bwMode="auto">
          <a:xfrm>
            <a:off x="250825" y="476250"/>
            <a:ext cx="1993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s-ES" altLang="es-CL" sz="1800"/>
              <a:t>ATEROMATOSIS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1 Imagen" descr="ATE6.jpg">
            <a:extLst>
              <a:ext uri="{FF2B5EF4-FFF2-40B4-BE49-F238E27FC236}">
                <a16:creationId xmlns:a16="http://schemas.microsoft.com/office/drawing/2014/main" id="{5A374499-2C7E-194A-B1D6-0A9CDD4D83B2}"/>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8000"/>
                    </a14:imgEffect>
                  </a14:imgLayer>
                </a14:imgProps>
              </a:ext>
              <a:ext uri="{28A0092B-C50C-407E-A947-70E740481C1C}">
                <a14:useLocalDpi xmlns:a14="http://schemas.microsoft.com/office/drawing/2010/main" val="0"/>
              </a:ext>
            </a:extLst>
          </a:blip>
          <a:srcRect/>
          <a:stretch>
            <a:fillRect/>
          </a:stretch>
        </p:blipFill>
        <p:spPr bwMode="auto">
          <a:xfrm>
            <a:off x="552745" y="747713"/>
            <a:ext cx="8038510" cy="5238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0" name="2 CuadroTexto">
            <a:extLst>
              <a:ext uri="{FF2B5EF4-FFF2-40B4-BE49-F238E27FC236}">
                <a16:creationId xmlns:a16="http://schemas.microsoft.com/office/drawing/2014/main" id="{CFC16BB9-51D2-464C-8968-EE888ACA2497}"/>
              </a:ext>
            </a:extLst>
          </p:cNvPr>
          <p:cNvSpPr txBox="1">
            <a:spLocks noChangeArrowheads="1"/>
          </p:cNvSpPr>
          <p:nvPr/>
        </p:nvSpPr>
        <p:spPr bwMode="auto">
          <a:xfrm>
            <a:off x="2857500" y="285750"/>
            <a:ext cx="29606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s-ES" altLang="es-CL">
                <a:latin typeface="Calibri" panose="020F0502020204030204" pitchFamily="34" charset="0"/>
              </a:rPr>
              <a:t>PLACA ATEROMATOSA</a:t>
            </a:r>
            <a:endParaRPr lang="es-CL" altLang="es-CL">
              <a:latin typeface="Calibri" panose="020F0502020204030204" pitchFamily="34" charset="0"/>
            </a:endParaRPr>
          </a:p>
        </p:txBody>
      </p:sp>
      <p:cxnSp>
        <p:nvCxnSpPr>
          <p:cNvPr id="5" name="4 Conector recto de flecha">
            <a:extLst>
              <a:ext uri="{FF2B5EF4-FFF2-40B4-BE49-F238E27FC236}">
                <a16:creationId xmlns:a16="http://schemas.microsoft.com/office/drawing/2014/main" id="{10F9FB13-4EF5-9E49-9BC6-40D76DD74E22}"/>
              </a:ext>
            </a:extLst>
          </p:cNvPr>
          <p:cNvCxnSpPr>
            <a:cxnSpLocks/>
          </p:cNvCxnSpPr>
          <p:nvPr/>
        </p:nvCxnSpPr>
        <p:spPr>
          <a:xfrm flipV="1">
            <a:off x="6625221" y="5120821"/>
            <a:ext cx="89741" cy="989466"/>
          </a:xfrm>
          <a:prstGeom prst="straightConnector1">
            <a:avLst/>
          </a:prstGeom>
          <a:ln w="34925">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32772" name="5 CuadroTexto">
            <a:extLst>
              <a:ext uri="{FF2B5EF4-FFF2-40B4-BE49-F238E27FC236}">
                <a16:creationId xmlns:a16="http://schemas.microsoft.com/office/drawing/2014/main" id="{FFE11BA6-4E67-3C4C-BE08-314B9502C056}"/>
              </a:ext>
            </a:extLst>
          </p:cNvPr>
          <p:cNvSpPr txBox="1">
            <a:spLocks noChangeArrowheads="1"/>
          </p:cNvSpPr>
          <p:nvPr/>
        </p:nvSpPr>
        <p:spPr bwMode="auto">
          <a:xfrm>
            <a:off x="5818188" y="6202363"/>
            <a:ext cx="1644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s-ES" altLang="es-CL" sz="1800" dirty="0">
                <a:latin typeface="Calibri" panose="020F0502020204030204" pitchFamily="34" charset="0"/>
              </a:rPr>
              <a:t>PLACA FIBROSA</a:t>
            </a:r>
            <a:endParaRPr lang="es-CL" altLang="es-CL" sz="1800" dirty="0">
              <a:latin typeface="Calibri" panose="020F0502020204030204" pitchFamily="34" charset="0"/>
            </a:endParaRPr>
          </a:p>
        </p:txBody>
      </p:sp>
      <p:cxnSp>
        <p:nvCxnSpPr>
          <p:cNvPr id="8" name="7 Conector recto de flecha">
            <a:extLst>
              <a:ext uri="{FF2B5EF4-FFF2-40B4-BE49-F238E27FC236}">
                <a16:creationId xmlns:a16="http://schemas.microsoft.com/office/drawing/2014/main" id="{DBF38121-9A3C-F344-9F43-41CB9581999A}"/>
              </a:ext>
            </a:extLst>
          </p:cNvPr>
          <p:cNvCxnSpPr>
            <a:cxnSpLocks/>
            <a:stCxn id="32774" idx="0"/>
          </p:cNvCxnSpPr>
          <p:nvPr/>
        </p:nvCxnSpPr>
        <p:spPr>
          <a:xfrm flipV="1">
            <a:off x="850901" y="3446464"/>
            <a:ext cx="983894" cy="2862856"/>
          </a:xfrm>
          <a:prstGeom prst="straightConnector1">
            <a:avLst/>
          </a:prstGeom>
          <a:ln w="3175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32774" name="CuadroTexto 1">
            <a:extLst>
              <a:ext uri="{FF2B5EF4-FFF2-40B4-BE49-F238E27FC236}">
                <a16:creationId xmlns:a16="http://schemas.microsoft.com/office/drawing/2014/main" id="{DD09F6E6-4968-F14F-9AA6-76030547280F}"/>
              </a:ext>
            </a:extLst>
          </p:cNvPr>
          <p:cNvSpPr txBox="1">
            <a:spLocks noChangeArrowheads="1"/>
          </p:cNvSpPr>
          <p:nvPr/>
        </p:nvSpPr>
        <p:spPr bwMode="auto">
          <a:xfrm>
            <a:off x="296863" y="6309320"/>
            <a:ext cx="1108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s-ES" altLang="es-CL" sz="1800" dirty="0"/>
              <a:t>PAPILLA</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1 Imagen" descr="ATE1.jpg">
            <a:extLst>
              <a:ext uri="{FF2B5EF4-FFF2-40B4-BE49-F238E27FC236}">
                <a16:creationId xmlns:a16="http://schemas.microsoft.com/office/drawing/2014/main" id="{960AA138-6931-E241-85C8-CFC6913B47B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9000" contrast="-15000"/>
                    </a14:imgEffect>
                  </a14:imgLayer>
                </a14:imgProps>
              </a:ext>
              <a:ext uri="{28A0092B-C50C-407E-A947-70E740481C1C}">
                <a14:useLocalDpi xmlns:a14="http://schemas.microsoft.com/office/drawing/2010/main" val="0"/>
              </a:ext>
            </a:extLst>
          </a:blip>
          <a:srcRect/>
          <a:stretch>
            <a:fillRect/>
          </a:stretch>
        </p:blipFill>
        <p:spPr bwMode="auto">
          <a:xfrm>
            <a:off x="3059833" y="785813"/>
            <a:ext cx="5304706" cy="5909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8 Conector recto de flecha">
            <a:extLst>
              <a:ext uri="{FF2B5EF4-FFF2-40B4-BE49-F238E27FC236}">
                <a16:creationId xmlns:a16="http://schemas.microsoft.com/office/drawing/2014/main" id="{2FBCC0CE-8593-114E-BEC6-4C6C8D17862E}"/>
              </a:ext>
            </a:extLst>
          </p:cNvPr>
          <p:cNvCxnSpPr>
            <a:cxnSpLocks/>
          </p:cNvCxnSpPr>
          <p:nvPr/>
        </p:nvCxnSpPr>
        <p:spPr>
          <a:xfrm>
            <a:off x="2555776" y="1423988"/>
            <a:ext cx="2591817" cy="1861070"/>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33795" name="9 CuadroTexto">
            <a:extLst>
              <a:ext uri="{FF2B5EF4-FFF2-40B4-BE49-F238E27FC236}">
                <a16:creationId xmlns:a16="http://schemas.microsoft.com/office/drawing/2014/main" id="{EF9DF494-6390-2C4E-94FC-3A0302D0F702}"/>
              </a:ext>
            </a:extLst>
          </p:cNvPr>
          <p:cNvSpPr txBox="1">
            <a:spLocks noChangeArrowheads="1"/>
          </p:cNvSpPr>
          <p:nvPr/>
        </p:nvSpPr>
        <p:spPr bwMode="auto">
          <a:xfrm>
            <a:off x="357188" y="500063"/>
            <a:ext cx="28575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s-ES" altLang="es-CL" sz="1800">
                <a:latin typeface="Calibri" panose="020F0502020204030204" pitchFamily="34" charset="0"/>
              </a:rPr>
              <a:t>HOMBRO </a:t>
            </a:r>
          </a:p>
          <a:p>
            <a:pPr eaLnBrk="1" hangingPunct="1"/>
            <a:r>
              <a:rPr lang="es-ES" altLang="es-CL" sz="1800">
                <a:latin typeface="Calibri" panose="020F0502020204030204" pitchFamily="34" charset="0"/>
              </a:rPr>
              <a:t>VASA PLACORUM</a:t>
            </a:r>
          </a:p>
          <a:p>
            <a:pPr eaLnBrk="1" hangingPunct="1"/>
            <a:r>
              <a:rPr lang="es-ES" altLang="es-CL" sz="1800">
                <a:latin typeface="Calibri" panose="020F0502020204030204" pitchFamily="34" charset="0"/>
              </a:rPr>
              <a:t> E INFILTRADO CRONICO</a:t>
            </a:r>
            <a:endParaRPr lang="es-CL" altLang="es-CL" sz="1800">
              <a:latin typeface="Calibri" panose="020F050202020403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1 Imagen" descr="ATE4.jpg">
            <a:extLst>
              <a:ext uri="{FF2B5EF4-FFF2-40B4-BE49-F238E27FC236}">
                <a16:creationId xmlns:a16="http://schemas.microsoft.com/office/drawing/2014/main" id="{87043D9E-4AB9-9C4D-9EB4-7400ADE7A6D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2000"/>
                    </a14:imgEffect>
                    <a14:imgEffect>
                      <a14:brightnessContrast bright="28000" contrast="-11000"/>
                    </a14:imgEffect>
                  </a14:imgLayer>
                </a14:imgProps>
              </a:ext>
              <a:ext uri="{28A0092B-C50C-407E-A947-70E740481C1C}">
                <a14:useLocalDpi xmlns:a14="http://schemas.microsoft.com/office/drawing/2010/main" val="0"/>
              </a:ext>
            </a:extLst>
          </a:blip>
          <a:srcRect/>
          <a:stretch>
            <a:fillRect/>
          </a:stretch>
        </p:blipFill>
        <p:spPr bwMode="auto">
          <a:xfrm>
            <a:off x="3131840" y="680368"/>
            <a:ext cx="5440363" cy="562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3 Conector recto de flecha">
            <a:extLst>
              <a:ext uri="{FF2B5EF4-FFF2-40B4-BE49-F238E27FC236}">
                <a16:creationId xmlns:a16="http://schemas.microsoft.com/office/drawing/2014/main" id="{343E461C-7119-4B49-8252-8677058B2F1A}"/>
              </a:ext>
            </a:extLst>
          </p:cNvPr>
          <p:cNvCxnSpPr>
            <a:cxnSpLocks/>
          </p:cNvCxnSpPr>
          <p:nvPr/>
        </p:nvCxnSpPr>
        <p:spPr>
          <a:xfrm>
            <a:off x="2393441" y="566800"/>
            <a:ext cx="2970647" cy="352040"/>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34819" name="4 CuadroTexto">
            <a:extLst>
              <a:ext uri="{FF2B5EF4-FFF2-40B4-BE49-F238E27FC236}">
                <a16:creationId xmlns:a16="http://schemas.microsoft.com/office/drawing/2014/main" id="{62E70C7E-AB33-7A4A-AF34-0B91EC7CD789}"/>
              </a:ext>
            </a:extLst>
          </p:cNvPr>
          <p:cNvSpPr txBox="1">
            <a:spLocks noChangeArrowheads="1"/>
          </p:cNvSpPr>
          <p:nvPr/>
        </p:nvSpPr>
        <p:spPr bwMode="auto">
          <a:xfrm>
            <a:off x="357188" y="1928813"/>
            <a:ext cx="250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s-ES" altLang="es-CL" sz="1800">
                <a:latin typeface="Calibri" panose="020F0502020204030204" pitchFamily="34" charset="0"/>
              </a:rPr>
              <a:t>CENTRO NECROTICO</a:t>
            </a:r>
          </a:p>
          <a:p>
            <a:pPr eaLnBrk="1" hangingPunct="1"/>
            <a:r>
              <a:rPr lang="es-ES" altLang="es-CL" sz="1800">
                <a:latin typeface="Calibri" panose="020F0502020204030204" pitchFamily="34" charset="0"/>
              </a:rPr>
              <a:t>ESTERES DE COLESTEROL</a:t>
            </a:r>
            <a:endParaRPr lang="es-CL" altLang="es-CL" sz="1800">
              <a:latin typeface="Calibri" panose="020F0502020204030204" pitchFamily="34" charset="0"/>
            </a:endParaRPr>
          </a:p>
        </p:txBody>
      </p:sp>
      <p:sp>
        <p:nvSpPr>
          <p:cNvPr id="34820" name="CuadroTexto 1">
            <a:extLst>
              <a:ext uri="{FF2B5EF4-FFF2-40B4-BE49-F238E27FC236}">
                <a16:creationId xmlns:a16="http://schemas.microsoft.com/office/drawing/2014/main" id="{546FEF6F-DA45-2D46-BD58-AB98F71E88F9}"/>
              </a:ext>
            </a:extLst>
          </p:cNvPr>
          <p:cNvSpPr txBox="1">
            <a:spLocks noChangeArrowheads="1"/>
          </p:cNvSpPr>
          <p:nvPr/>
        </p:nvSpPr>
        <p:spPr bwMode="auto">
          <a:xfrm>
            <a:off x="896938" y="116632"/>
            <a:ext cx="1968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s-ES" altLang="es-CL" sz="1800" dirty="0"/>
              <a:t>CALCIFICACIÓN</a:t>
            </a:r>
          </a:p>
        </p:txBody>
      </p:sp>
      <p:cxnSp>
        <p:nvCxnSpPr>
          <p:cNvPr id="7" name="3 Conector recto de flecha">
            <a:extLst>
              <a:ext uri="{FF2B5EF4-FFF2-40B4-BE49-F238E27FC236}">
                <a16:creationId xmlns:a16="http://schemas.microsoft.com/office/drawing/2014/main" id="{192F861B-4C79-624A-8DD2-B2F33A8CAF25}"/>
              </a:ext>
            </a:extLst>
          </p:cNvPr>
          <p:cNvCxnSpPr>
            <a:cxnSpLocks/>
          </p:cNvCxnSpPr>
          <p:nvPr/>
        </p:nvCxnSpPr>
        <p:spPr>
          <a:xfrm>
            <a:off x="2852192" y="2789312"/>
            <a:ext cx="1213867" cy="577652"/>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1 Imagen" descr="ATE3.jpg">
            <a:extLst>
              <a:ext uri="{FF2B5EF4-FFF2-40B4-BE49-F238E27FC236}">
                <a16:creationId xmlns:a16="http://schemas.microsoft.com/office/drawing/2014/main" id="{0CC307C8-D46E-4C43-9A1B-10F615EBBA4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000"/>
                    </a14:imgEffect>
                    <a14:imgEffect>
                      <a14:brightnessContrast bright="37000" contrast="2000"/>
                    </a14:imgEffect>
                  </a14:imgLayer>
                </a14:imgProps>
              </a:ext>
              <a:ext uri="{28A0092B-C50C-407E-A947-70E740481C1C}">
                <a14:useLocalDpi xmlns:a14="http://schemas.microsoft.com/office/drawing/2010/main" val="0"/>
              </a:ext>
            </a:extLst>
          </a:blip>
          <a:srcRect/>
          <a:stretch>
            <a:fillRect/>
          </a:stretch>
        </p:blipFill>
        <p:spPr bwMode="auto">
          <a:xfrm>
            <a:off x="2411760" y="155974"/>
            <a:ext cx="5949604" cy="6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4 CuadroTexto">
            <a:extLst>
              <a:ext uri="{FF2B5EF4-FFF2-40B4-BE49-F238E27FC236}">
                <a16:creationId xmlns:a16="http://schemas.microsoft.com/office/drawing/2014/main" id="{B767C5ED-0B22-2840-8878-626A7B3725A4}"/>
              </a:ext>
            </a:extLst>
          </p:cNvPr>
          <p:cNvSpPr txBox="1">
            <a:spLocks noChangeArrowheads="1"/>
          </p:cNvSpPr>
          <p:nvPr/>
        </p:nvSpPr>
        <p:spPr bwMode="auto">
          <a:xfrm>
            <a:off x="214314" y="1214438"/>
            <a:ext cx="242887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s-ES" altLang="es-CL" sz="1800" dirty="0">
                <a:latin typeface="Calibri" panose="020F0502020204030204" pitchFamily="34" charset="0"/>
              </a:rPr>
              <a:t>REACCION GIGANTOCELULAR</a:t>
            </a:r>
          </a:p>
          <a:p>
            <a:pPr eaLnBrk="1" hangingPunct="1"/>
            <a:r>
              <a:rPr lang="es-ES" altLang="es-CL" sz="1800" dirty="0">
                <a:latin typeface="Calibri" panose="020F0502020204030204" pitchFamily="34" charset="0"/>
              </a:rPr>
              <a:t> A ESTERES DE COLESTEROL</a:t>
            </a:r>
            <a:endParaRPr lang="es-CL" altLang="es-CL" sz="1800" dirty="0">
              <a:latin typeface="Calibri" panose="020F050202020403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Imagen 1">
            <a:extLst>
              <a:ext uri="{FF2B5EF4-FFF2-40B4-BE49-F238E27FC236}">
                <a16:creationId xmlns:a16="http://schemas.microsoft.com/office/drawing/2014/main" id="{95189BE0-4F5C-D441-A737-C68601C4433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31900" y="927100"/>
            <a:ext cx="6667500" cy="500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6" name="CuadroTexto 2">
            <a:extLst>
              <a:ext uri="{FF2B5EF4-FFF2-40B4-BE49-F238E27FC236}">
                <a16:creationId xmlns:a16="http://schemas.microsoft.com/office/drawing/2014/main" id="{F3EE0760-4E3E-5347-941C-735E57A99C0E}"/>
              </a:ext>
            </a:extLst>
          </p:cNvPr>
          <p:cNvSpPr txBox="1">
            <a:spLocks noChangeArrowheads="1"/>
          </p:cNvSpPr>
          <p:nvPr/>
        </p:nvSpPr>
        <p:spPr bwMode="auto">
          <a:xfrm>
            <a:off x="820738" y="465138"/>
            <a:ext cx="32623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s-ES" altLang="es-CL" sz="1800"/>
              <a:t>HEMORRAGIA INTRAPLACA</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97" name="Rectangle 7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97661" y="280374"/>
            <a:ext cx="8579095"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F7E899B6-2EAC-8C46-BD74-33A3A7AE4636}"/>
              </a:ext>
            </a:extLst>
          </p:cNvPr>
          <p:cNvSpPr>
            <a:spLocks noGrp="1"/>
          </p:cNvSpPr>
          <p:nvPr>
            <p:ph type="title"/>
          </p:nvPr>
        </p:nvSpPr>
        <p:spPr>
          <a:xfrm>
            <a:off x="409764" y="433545"/>
            <a:ext cx="8333899" cy="930447"/>
          </a:xfrm>
        </p:spPr>
        <p:txBody>
          <a:bodyPr vert="horz" lIns="91440" tIns="45720" rIns="91440" bIns="45720" rtlCol="0" anchor="b">
            <a:normAutofit/>
          </a:bodyPr>
          <a:lstStyle/>
          <a:p>
            <a:pPr eaLnBrk="1" hangingPunct="1">
              <a:lnSpc>
                <a:spcPct val="90000"/>
              </a:lnSpc>
            </a:pPr>
            <a:r>
              <a:rPr lang="en-US" altLang="es-CL" sz="3300">
                <a:solidFill>
                  <a:srgbClr val="FFFFFF"/>
                </a:solidFill>
                <a:ea typeface="+mj-ea"/>
                <a:cs typeface="+mj-cs"/>
              </a:rPr>
              <a:t>CONGESTIÓN Y EDEMA PULMONAR AGUDOS</a:t>
            </a:r>
          </a:p>
        </p:txBody>
      </p:sp>
      <p:cxnSp>
        <p:nvCxnSpPr>
          <p:cNvPr id="16398" name="Straight Connector 7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72558" y="1522292"/>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6386" name="Picture 6" descr="epa aum mayor">
            <a:extLst>
              <a:ext uri="{FF2B5EF4-FFF2-40B4-BE49-F238E27FC236}">
                <a16:creationId xmlns:a16="http://schemas.microsoft.com/office/drawing/2014/main" id="{FCEBD7FF-EA14-754F-AE43-177C2B10B28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1000"/>
                    </a14:imgEffect>
                    <a14:imgEffect>
                      <a14:colorTemperature colorTemp="5200"/>
                    </a14:imgEffect>
                    <a14:imgEffect>
                      <a14:brightnessContrast bright="11000"/>
                    </a14:imgEffect>
                  </a14:imgLayer>
                </a14:imgProps>
              </a:ext>
              <a:ext uri="{28A0092B-C50C-407E-A947-70E740481C1C}">
                <a14:useLocalDpi xmlns:a14="http://schemas.microsoft.com/office/drawing/2010/main" val="0"/>
              </a:ext>
            </a:extLst>
          </a:blip>
          <a:stretch>
            <a:fillRect/>
          </a:stretch>
        </p:blipFill>
        <p:spPr bwMode="auto">
          <a:xfrm>
            <a:off x="975424" y="2426818"/>
            <a:ext cx="2638439" cy="3997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cxnSp>
        <p:nvCxnSpPr>
          <p:cNvPr id="16399" name="Straight Connector 75">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8720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6385" name="Picture 13" descr="flhk110">
            <a:extLst>
              <a:ext uri="{FF2B5EF4-FFF2-40B4-BE49-F238E27FC236}">
                <a16:creationId xmlns:a16="http://schemas.microsoft.com/office/drawing/2014/main" id="{CA948F8B-8FC6-B74A-B18A-2656CD871183}"/>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452045" y="2426818"/>
            <a:ext cx="2855455" cy="3997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1C3FC7-A593-1645-B515-7DA9A1FB3BD4}"/>
              </a:ext>
            </a:extLst>
          </p:cNvPr>
          <p:cNvSpPr>
            <a:spLocks noGrp="1"/>
          </p:cNvSpPr>
          <p:nvPr>
            <p:ph type="title"/>
          </p:nvPr>
        </p:nvSpPr>
        <p:spPr>
          <a:xfrm>
            <a:off x="628650" y="365125"/>
            <a:ext cx="7886700" cy="1325563"/>
          </a:xfrm>
        </p:spPr>
        <p:txBody>
          <a:bodyPr>
            <a:normAutofit/>
          </a:bodyPr>
          <a:lstStyle/>
          <a:p>
            <a:r>
              <a:rPr lang="es-CL" dirty="0"/>
              <a:t>PULMÓN NORMAL</a:t>
            </a:r>
          </a:p>
        </p:txBody>
      </p:sp>
      <p:pic>
        <p:nvPicPr>
          <p:cNvPr id="3" name="Imagen 2">
            <a:extLst>
              <a:ext uri="{FF2B5EF4-FFF2-40B4-BE49-F238E27FC236}">
                <a16:creationId xmlns:a16="http://schemas.microsoft.com/office/drawing/2014/main" id="{8E8B2F9B-F360-1E45-B67A-F683B2508BE4}"/>
              </a:ext>
            </a:extLst>
          </p:cNvPr>
          <p:cNvPicPr>
            <a:picLocks noChangeAspect="1"/>
          </p:cNvPicPr>
          <p:nvPr/>
        </p:nvPicPr>
        <p:blipFill rotWithShape="1">
          <a:blip r:embed="rId2"/>
          <a:srcRect t="1341" r="2" b="25163"/>
          <a:stretch/>
        </p:blipFill>
        <p:spPr>
          <a:xfrm>
            <a:off x="899592" y="2105091"/>
            <a:ext cx="6525975" cy="3597325"/>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Entrada de lápiz 3">
                <a:extLst>
                  <a:ext uri="{FF2B5EF4-FFF2-40B4-BE49-F238E27FC236}">
                    <a16:creationId xmlns:a16="http://schemas.microsoft.com/office/drawing/2014/main" id="{BEE7AAE1-89DB-114D-A9BE-E40A84CF199B}"/>
                  </a:ext>
                </a:extLst>
              </p14:cNvPr>
              <p14:cNvContentPartPr/>
              <p14:nvPr/>
            </p14:nvContentPartPr>
            <p14:xfrm>
              <a:off x="2397480" y="3784954"/>
              <a:ext cx="199080" cy="118800"/>
            </p14:xfrm>
          </p:contentPart>
        </mc:Choice>
        <mc:Fallback xmlns="">
          <p:pic>
            <p:nvPicPr>
              <p:cNvPr id="4" name="Entrada de lápiz 3">
                <a:extLst>
                  <a:ext uri="{FF2B5EF4-FFF2-40B4-BE49-F238E27FC236}">
                    <a16:creationId xmlns:a16="http://schemas.microsoft.com/office/drawing/2014/main" id="{BEE7AAE1-89DB-114D-A9BE-E40A84CF199B}"/>
                  </a:ext>
                </a:extLst>
              </p:cNvPr>
              <p:cNvPicPr/>
              <p:nvPr/>
            </p:nvPicPr>
            <p:blipFill>
              <a:blip r:embed="rId4"/>
              <a:stretch>
                <a:fillRect/>
              </a:stretch>
            </p:blipFill>
            <p:spPr>
              <a:xfrm>
                <a:off x="2379480" y="3766954"/>
                <a:ext cx="234720" cy="1544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Entrada de lápiz 4">
                <a:extLst>
                  <a:ext uri="{FF2B5EF4-FFF2-40B4-BE49-F238E27FC236}">
                    <a16:creationId xmlns:a16="http://schemas.microsoft.com/office/drawing/2014/main" id="{0A1ADF71-E460-3D40-8042-7E8026C22C38}"/>
                  </a:ext>
                </a:extLst>
              </p14:cNvPr>
              <p14:cNvContentPartPr/>
              <p14:nvPr/>
            </p14:nvContentPartPr>
            <p14:xfrm>
              <a:off x="3635896" y="2795439"/>
              <a:ext cx="76680" cy="196200"/>
            </p14:xfrm>
          </p:contentPart>
        </mc:Choice>
        <mc:Fallback xmlns="">
          <p:pic>
            <p:nvPicPr>
              <p:cNvPr id="5" name="Entrada de lápiz 4">
                <a:extLst>
                  <a:ext uri="{FF2B5EF4-FFF2-40B4-BE49-F238E27FC236}">
                    <a16:creationId xmlns:a16="http://schemas.microsoft.com/office/drawing/2014/main" id="{0A1ADF71-E460-3D40-8042-7E8026C22C38}"/>
                  </a:ext>
                </a:extLst>
              </p:cNvPr>
              <p:cNvPicPr/>
              <p:nvPr/>
            </p:nvPicPr>
            <p:blipFill>
              <a:blip r:embed="rId6"/>
              <a:stretch>
                <a:fillRect/>
              </a:stretch>
            </p:blipFill>
            <p:spPr>
              <a:xfrm>
                <a:off x="3618256" y="2777439"/>
                <a:ext cx="112320" cy="231840"/>
              </a:xfrm>
              <a:prstGeom prst="rect">
                <a:avLst/>
              </a:prstGeom>
            </p:spPr>
          </p:pic>
        </mc:Fallback>
      </mc:AlternateContent>
      <p:grpSp>
        <p:nvGrpSpPr>
          <p:cNvPr id="9" name="Grupo 8">
            <a:extLst>
              <a:ext uri="{FF2B5EF4-FFF2-40B4-BE49-F238E27FC236}">
                <a16:creationId xmlns:a16="http://schemas.microsoft.com/office/drawing/2014/main" id="{59A542F5-BA77-6948-AB41-3D3210AF2AFB}"/>
              </a:ext>
            </a:extLst>
          </p:cNvPr>
          <p:cNvGrpSpPr/>
          <p:nvPr/>
        </p:nvGrpSpPr>
        <p:grpSpPr>
          <a:xfrm>
            <a:off x="4932040" y="3068960"/>
            <a:ext cx="87120" cy="118080"/>
            <a:chOff x="4944840" y="2910154"/>
            <a:chExt cx="87120" cy="118080"/>
          </a:xfrm>
        </p:grpSpPr>
        <mc:AlternateContent xmlns:mc="http://schemas.openxmlformats.org/markup-compatibility/2006" xmlns:p14="http://schemas.microsoft.com/office/powerpoint/2010/main">
          <mc:Choice Requires="p14">
            <p:contentPart p14:bwMode="auto" r:id="rId7">
              <p14:nvContentPartPr>
                <p14:cNvPr id="6" name="Entrada de lápiz 5">
                  <a:extLst>
                    <a:ext uri="{FF2B5EF4-FFF2-40B4-BE49-F238E27FC236}">
                      <a16:creationId xmlns:a16="http://schemas.microsoft.com/office/drawing/2014/main" id="{52EC33E0-6748-8E44-BC1A-BEED8D122149}"/>
                    </a:ext>
                  </a:extLst>
                </p14:cNvPr>
                <p14:cNvContentPartPr/>
                <p14:nvPr/>
              </p14:nvContentPartPr>
              <p14:xfrm>
                <a:off x="4980840" y="2910154"/>
                <a:ext cx="5760" cy="65160"/>
              </p14:xfrm>
            </p:contentPart>
          </mc:Choice>
          <mc:Fallback xmlns="">
            <p:pic>
              <p:nvPicPr>
                <p:cNvPr id="6" name="Entrada de lápiz 5">
                  <a:extLst>
                    <a:ext uri="{FF2B5EF4-FFF2-40B4-BE49-F238E27FC236}">
                      <a16:creationId xmlns:a16="http://schemas.microsoft.com/office/drawing/2014/main" id="{52EC33E0-6748-8E44-BC1A-BEED8D122149}"/>
                    </a:ext>
                  </a:extLst>
                </p:cNvPr>
                <p:cNvPicPr/>
                <p:nvPr/>
              </p:nvPicPr>
              <p:blipFill>
                <a:blip r:embed="rId8"/>
                <a:stretch>
                  <a:fillRect/>
                </a:stretch>
              </p:blipFill>
              <p:spPr>
                <a:xfrm>
                  <a:off x="4963200" y="2892514"/>
                  <a:ext cx="41400" cy="1008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Entrada de lápiz 6">
                  <a:extLst>
                    <a:ext uri="{FF2B5EF4-FFF2-40B4-BE49-F238E27FC236}">
                      <a16:creationId xmlns:a16="http://schemas.microsoft.com/office/drawing/2014/main" id="{B27953B2-8BF2-9F41-9C62-0C4828541765}"/>
                    </a:ext>
                  </a:extLst>
                </p14:cNvPr>
                <p14:cNvContentPartPr/>
                <p14:nvPr/>
              </p14:nvContentPartPr>
              <p14:xfrm>
                <a:off x="4970400" y="2972074"/>
                <a:ext cx="360" cy="360"/>
              </p14:xfrm>
            </p:contentPart>
          </mc:Choice>
          <mc:Fallback xmlns="">
            <p:pic>
              <p:nvPicPr>
                <p:cNvPr id="7" name="Entrada de lápiz 6">
                  <a:extLst>
                    <a:ext uri="{FF2B5EF4-FFF2-40B4-BE49-F238E27FC236}">
                      <a16:creationId xmlns:a16="http://schemas.microsoft.com/office/drawing/2014/main" id="{B27953B2-8BF2-9F41-9C62-0C4828541765}"/>
                    </a:ext>
                  </a:extLst>
                </p:cNvPr>
                <p:cNvPicPr/>
                <p:nvPr/>
              </p:nvPicPr>
              <p:blipFill>
                <a:blip r:embed="rId10"/>
                <a:stretch>
                  <a:fillRect/>
                </a:stretch>
              </p:blipFill>
              <p:spPr>
                <a:xfrm>
                  <a:off x="4952400" y="2954434"/>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Entrada de lápiz 7">
                  <a:extLst>
                    <a:ext uri="{FF2B5EF4-FFF2-40B4-BE49-F238E27FC236}">
                      <a16:creationId xmlns:a16="http://schemas.microsoft.com/office/drawing/2014/main" id="{04666AE6-0D36-3B4C-AE12-25082241407C}"/>
                    </a:ext>
                  </a:extLst>
                </p14:cNvPr>
                <p14:cNvContentPartPr/>
                <p14:nvPr/>
              </p14:nvContentPartPr>
              <p14:xfrm>
                <a:off x="4944840" y="2966674"/>
                <a:ext cx="87120" cy="61560"/>
              </p14:xfrm>
            </p:contentPart>
          </mc:Choice>
          <mc:Fallback xmlns="">
            <p:pic>
              <p:nvPicPr>
                <p:cNvPr id="8" name="Entrada de lápiz 7">
                  <a:extLst>
                    <a:ext uri="{FF2B5EF4-FFF2-40B4-BE49-F238E27FC236}">
                      <a16:creationId xmlns:a16="http://schemas.microsoft.com/office/drawing/2014/main" id="{04666AE6-0D36-3B4C-AE12-25082241407C}"/>
                    </a:ext>
                  </a:extLst>
                </p:cNvPr>
                <p:cNvPicPr/>
                <p:nvPr/>
              </p:nvPicPr>
              <p:blipFill>
                <a:blip r:embed="rId12"/>
                <a:stretch>
                  <a:fillRect/>
                </a:stretch>
              </p:blipFill>
              <p:spPr>
                <a:xfrm>
                  <a:off x="4927200" y="2948674"/>
                  <a:ext cx="122760" cy="972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3">
            <p14:nvContentPartPr>
              <p14:cNvPr id="10" name="Entrada de lápiz 9">
                <a:extLst>
                  <a:ext uri="{FF2B5EF4-FFF2-40B4-BE49-F238E27FC236}">
                    <a16:creationId xmlns:a16="http://schemas.microsoft.com/office/drawing/2014/main" id="{A30C9278-E3BE-9543-9D91-D82D54157686}"/>
                  </a:ext>
                </a:extLst>
              </p14:cNvPr>
              <p14:cNvContentPartPr/>
              <p14:nvPr/>
            </p14:nvContentPartPr>
            <p14:xfrm>
              <a:off x="492360" y="6488554"/>
              <a:ext cx="275760" cy="105120"/>
            </p14:xfrm>
          </p:contentPart>
        </mc:Choice>
        <mc:Fallback xmlns="">
          <p:pic>
            <p:nvPicPr>
              <p:cNvPr id="10" name="Entrada de lápiz 9">
                <a:extLst>
                  <a:ext uri="{FF2B5EF4-FFF2-40B4-BE49-F238E27FC236}">
                    <a16:creationId xmlns:a16="http://schemas.microsoft.com/office/drawing/2014/main" id="{A30C9278-E3BE-9543-9D91-D82D54157686}"/>
                  </a:ext>
                </a:extLst>
              </p:cNvPr>
              <p:cNvPicPr/>
              <p:nvPr/>
            </p:nvPicPr>
            <p:blipFill>
              <a:blip r:embed="rId14"/>
              <a:stretch>
                <a:fillRect/>
              </a:stretch>
            </p:blipFill>
            <p:spPr>
              <a:xfrm>
                <a:off x="474360" y="6470914"/>
                <a:ext cx="311400" cy="140760"/>
              </a:xfrm>
              <a:prstGeom prst="rect">
                <a:avLst/>
              </a:prstGeom>
            </p:spPr>
          </p:pic>
        </mc:Fallback>
      </mc:AlternateContent>
      <p:sp>
        <p:nvSpPr>
          <p:cNvPr id="11" name="CuadroTexto 10">
            <a:extLst>
              <a:ext uri="{FF2B5EF4-FFF2-40B4-BE49-F238E27FC236}">
                <a16:creationId xmlns:a16="http://schemas.microsoft.com/office/drawing/2014/main" id="{0129BACC-E07B-7A4D-ABB3-D127E1F5318A}"/>
              </a:ext>
            </a:extLst>
          </p:cNvPr>
          <p:cNvSpPr txBox="1"/>
          <p:nvPr/>
        </p:nvSpPr>
        <p:spPr>
          <a:xfrm>
            <a:off x="798928" y="6356448"/>
            <a:ext cx="3955057" cy="369332"/>
          </a:xfrm>
          <a:prstGeom prst="rect">
            <a:avLst/>
          </a:prstGeom>
          <a:noFill/>
        </p:spPr>
        <p:txBody>
          <a:bodyPr wrap="none" rtlCol="0">
            <a:spAutoFit/>
          </a:bodyPr>
          <a:lstStyle/>
          <a:p>
            <a:r>
              <a:rPr lang="es-CL"/>
              <a:t>MARCAN </a:t>
            </a:r>
            <a:r>
              <a:rPr lang="es-CL" dirty="0"/>
              <a:t>TABIQUES ALVEOLARES</a:t>
            </a:r>
          </a:p>
        </p:txBody>
      </p:sp>
    </p:spTree>
    <p:extLst>
      <p:ext uri="{BB962C8B-B14F-4D97-AF65-F5344CB8AC3E}">
        <p14:creationId xmlns:p14="http://schemas.microsoft.com/office/powerpoint/2010/main" val="3534269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47BA44-2108-3446-AE4A-B8404ED84973}"/>
              </a:ext>
            </a:extLst>
          </p:cNvPr>
          <p:cNvSpPr>
            <a:spLocks noGrp="1"/>
          </p:cNvSpPr>
          <p:nvPr>
            <p:ph type="title"/>
          </p:nvPr>
        </p:nvSpPr>
        <p:spPr>
          <a:xfrm>
            <a:off x="899592" y="332656"/>
            <a:ext cx="7869560" cy="576064"/>
          </a:xfrm>
        </p:spPr>
        <p:txBody>
          <a:bodyPr/>
          <a:lstStyle/>
          <a:p>
            <a:r>
              <a:rPr lang="es-CL" sz="3600" dirty="0"/>
              <a:t>TABIQUES ALVEOLARES NORMALES</a:t>
            </a:r>
          </a:p>
        </p:txBody>
      </p:sp>
      <p:pic>
        <p:nvPicPr>
          <p:cNvPr id="3" name="Imagen 2">
            <a:extLst>
              <a:ext uri="{FF2B5EF4-FFF2-40B4-BE49-F238E27FC236}">
                <a16:creationId xmlns:a16="http://schemas.microsoft.com/office/drawing/2014/main" id="{4DBA904E-CB15-244F-99A3-C8CD019D2AD8}"/>
              </a:ext>
            </a:extLst>
          </p:cNvPr>
          <p:cNvPicPr>
            <a:picLocks noChangeAspect="1"/>
          </p:cNvPicPr>
          <p:nvPr/>
        </p:nvPicPr>
        <p:blipFill rotWithShape="1">
          <a:blip r:embed="rId2"/>
          <a:srcRect l="1" r="989" b="6953"/>
          <a:stretch/>
        </p:blipFill>
        <p:spPr>
          <a:xfrm>
            <a:off x="825500" y="885326"/>
            <a:ext cx="7418908" cy="5423994"/>
          </a:xfrm>
          <a:prstGeom prst="rect">
            <a:avLst/>
          </a:prstGeom>
        </p:spPr>
      </p:pic>
    </p:spTree>
    <p:extLst>
      <p:ext uri="{BB962C8B-B14F-4D97-AF65-F5344CB8AC3E}">
        <p14:creationId xmlns:p14="http://schemas.microsoft.com/office/powerpoint/2010/main" val="38043517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1 Imagen" descr="EP1.jpg">
            <a:extLst>
              <a:ext uri="{FF2B5EF4-FFF2-40B4-BE49-F238E27FC236}">
                <a16:creationId xmlns:a16="http://schemas.microsoft.com/office/drawing/2014/main" id="{86498329-88FF-9641-B817-E58ACC2FD2A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37000" contrast="20000"/>
                    </a14:imgEffect>
                  </a14:imgLayer>
                </a14:imgProps>
              </a:ext>
              <a:ext uri="{28A0092B-C50C-407E-A947-70E740481C1C}">
                <a14:useLocalDpi xmlns:a14="http://schemas.microsoft.com/office/drawing/2010/main" val="0"/>
              </a:ext>
            </a:extLst>
          </a:blip>
          <a:srcRect/>
          <a:stretch>
            <a:fillRect/>
          </a:stretch>
        </p:blipFill>
        <p:spPr bwMode="auto">
          <a:xfrm>
            <a:off x="3357563" y="1000125"/>
            <a:ext cx="5467350" cy="552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3 CuadroTexto">
            <a:extLst>
              <a:ext uri="{FF2B5EF4-FFF2-40B4-BE49-F238E27FC236}">
                <a16:creationId xmlns:a16="http://schemas.microsoft.com/office/drawing/2014/main" id="{D4C84583-94AD-F44D-956B-14AE7A742650}"/>
              </a:ext>
            </a:extLst>
          </p:cNvPr>
          <p:cNvSpPr txBox="1">
            <a:spLocks noChangeArrowheads="1"/>
          </p:cNvSpPr>
          <p:nvPr/>
        </p:nvSpPr>
        <p:spPr bwMode="auto">
          <a:xfrm>
            <a:off x="2292350" y="214313"/>
            <a:ext cx="47402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s-ES" altLang="es-CL" b="1">
                <a:latin typeface="Calibri" panose="020F0502020204030204" pitchFamily="34" charset="0"/>
              </a:rPr>
              <a:t>CONGESTIÓN Y EDEMA PULMONAR</a:t>
            </a:r>
            <a:endParaRPr lang="es-CL" altLang="es-CL" b="1">
              <a:latin typeface="Calibri" panose="020F0502020204030204" pitchFamily="34" charset="0"/>
            </a:endParaRPr>
          </a:p>
        </p:txBody>
      </p:sp>
      <p:cxnSp>
        <p:nvCxnSpPr>
          <p:cNvPr id="6" name="5 Conector recto de flecha">
            <a:extLst>
              <a:ext uri="{FF2B5EF4-FFF2-40B4-BE49-F238E27FC236}">
                <a16:creationId xmlns:a16="http://schemas.microsoft.com/office/drawing/2014/main" id="{78946ADD-E86C-E540-AF6C-3460EF2F1E35}"/>
              </a:ext>
            </a:extLst>
          </p:cNvPr>
          <p:cNvCxnSpPr/>
          <p:nvPr/>
        </p:nvCxnSpPr>
        <p:spPr>
          <a:xfrm>
            <a:off x="2714625" y="1785938"/>
            <a:ext cx="2071688" cy="9286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412" name="6 CuadroTexto">
            <a:extLst>
              <a:ext uri="{FF2B5EF4-FFF2-40B4-BE49-F238E27FC236}">
                <a16:creationId xmlns:a16="http://schemas.microsoft.com/office/drawing/2014/main" id="{2C34A006-7E84-0348-91B9-4A3066A1ED68}"/>
              </a:ext>
            </a:extLst>
          </p:cNvPr>
          <p:cNvSpPr txBox="1">
            <a:spLocks noChangeArrowheads="1"/>
          </p:cNvSpPr>
          <p:nvPr/>
        </p:nvSpPr>
        <p:spPr bwMode="auto">
          <a:xfrm>
            <a:off x="214313" y="1357313"/>
            <a:ext cx="2968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s-ES" altLang="es-CL" sz="1800">
                <a:latin typeface="Calibri" panose="020F0502020204030204" pitchFamily="34" charset="0"/>
              </a:rPr>
              <a:t>TRASUDADO INTRAALVEOLAR</a:t>
            </a:r>
            <a:endParaRPr lang="es-CL" altLang="es-CL" sz="1800">
              <a:latin typeface="Calibri" panose="020F0502020204030204" pitchFamily="34" charset="0"/>
            </a:endParaRPr>
          </a:p>
        </p:txBody>
      </p:sp>
      <p:cxnSp>
        <p:nvCxnSpPr>
          <p:cNvPr id="9" name="8 Conector recto de flecha">
            <a:extLst>
              <a:ext uri="{FF2B5EF4-FFF2-40B4-BE49-F238E27FC236}">
                <a16:creationId xmlns:a16="http://schemas.microsoft.com/office/drawing/2014/main" id="{1B47B99D-F0E8-9349-938B-BC94E0E3815F}"/>
              </a:ext>
            </a:extLst>
          </p:cNvPr>
          <p:cNvCxnSpPr/>
          <p:nvPr/>
        </p:nvCxnSpPr>
        <p:spPr>
          <a:xfrm>
            <a:off x="2786063" y="3429000"/>
            <a:ext cx="2143125" cy="4286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414" name="9 CuadroTexto">
            <a:extLst>
              <a:ext uri="{FF2B5EF4-FFF2-40B4-BE49-F238E27FC236}">
                <a16:creationId xmlns:a16="http://schemas.microsoft.com/office/drawing/2014/main" id="{BAD55AD2-AE30-0740-BCEB-215A915A11D7}"/>
              </a:ext>
            </a:extLst>
          </p:cNvPr>
          <p:cNvSpPr txBox="1">
            <a:spLocks noChangeArrowheads="1"/>
          </p:cNvSpPr>
          <p:nvPr/>
        </p:nvSpPr>
        <p:spPr bwMode="auto">
          <a:xfrm>
            <a:off x="500063" y="3214688"/>
            <a:ext cx="22796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s-ES" altLang="es-CL" sz="1800">
                <a:latin typeface="Calibri" panose="020F0502020204030204" pitchFamily="34" charset="0"/>
              </a:rPr>
              <a:t>CONGESTION CAPILAR</a:t>
            </a:r>
          </a:p>
          <a:p>
            <a:pPr eaLnBrk="1" hangingPunct="1"/>
            <a:r>
              <a:rPr lang="es-ES" altLang="es-CL" sz="1800">
                <a:latin typeface="Calibri" panose="020F0502020204030204" pitchFamily="34" charset="0"/>
              </a:rPr>
              <a:t>TABIQUE</a:t>
            </a:r>
            <a:endParaRPr lang="es-CL" altLang="es-CL" sz="1800">
              <a:latin typeface="Calibri" panose="020F050202020403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1 Imagen" descr="EP4.jpg">
            <a:extLst>
              <a:ext uri="{FF2B5EF4-FFF2-40B4-BE49-F238E27FC236}">
                <a16:creationId xmlns:a16="http://schemas.microsoft.com/office/drawing/2014/main" id="{63B5D01D-F6AB-7640-A504-6B612C377665}"/>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34000"/>
                    </a14:imgEffect>
                  </a14:imgLayer>
                </a14:imgProps>
              </a:ext>
              <a:ext uri="{28A0092B-C50C-407E-A947-70E740481C1C}">
                <a14:useLocalDpi xmlns:a14="http://schemas.microsoft.com/office/drawing/2010/main" val="0"/>
              </a:ext>
            </a:extLst>
          </a:blip>
          <a:srcRect/>
          <a:stretch>
            <a:fillRect/>
          </a:stretch>
        </p:blipFill>
        <p:spPr bwMode="auto">
          <a:xfrm>
            <a:off x="3851275" y="908050"/>
            <a:ext cx="4862513"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3 Conector recto de flecha">
            <a:extLst>
              <a:ext uri="{FF2B5EF4-FFF2-40B4-BE49-F238E27FC236}">
                <a16:creationId xmlns:a16="http://schemas.microsoft.com/office/drawing/2014/main" id="{CDDA30ED-3B17-5841-9A67-B9EF5B201C7C}"/>
              </a:ext>
            </a:extLst>
          </p:cNvPr>
          <p:cNvCxnSpPr/>
          <p:nvPr/>
        </p:nvCxnSpPr>
        <p:spPr>
          <a:xfrm>
            <a:off x="3563938" y="3141663"/>
            <a:ext cx="3000375" cy="928687"/>
          </a:xfrm>
          <a:prstGeom prst="straightConnector1">
            <a:avLst/>
          </a:prstGeom>
          <a:ln w="38100" cmpd="sng">
            <a:prstDash val="solid"/>
            <a:tailEnd type="arrow"/>
          </a:ln>
        </p:spPr>
        <p:style>
          <a:lnRef idx="1">
            <a:schemeClr val="accent1"/>
          </a:lnRef>
          <a:fillRef idx="0">
            <a:schemeClr val="accent1"/>
          </a:fillRef>
          <a:effectRef idx="0">
            <a:schemeClr val="accent1"/>
          </a:effectRef>
          <a:fontRef idx="minor">
            <a:schemeClr val="tx1"/>
          </a:fontRef>
        </p:style>
      </p:cxnSp>
      <p:sp>
        <p:nvSpPr>
          <p:cNvPr id="18435" name="4 CuadroTexto">
            <a:extLst>
              <a:ext uri="{FF2B5EF4-FFF2-40B4-BE49-F238E27FC236}">
                <a16:creationId xmlns:a16="http://schemas.microsoft.com/office/drawing/2014/main" id="{49F6B583-D7AA-E74A-B1D9-555D3BFD1F04}"/>
              </a:ext>
            </a:extLst>
          </p:cNvPr>
          <p:cNvSpPr txBox="1">
            <a:spLocks noChangeArrowheads="1"/>
          </p:cNvSpPr>
          <p:nvPr/>
        </p:nvSpPr>
        <p:spPr bwMode="auto">
          <a:xfrm>
            <a:off x="0" y="1785938"/>
            <a:ext cx="35575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s-ES" altLang="es-CL" sz="1800">
                <a:latin typeface="Calibri" panose="020F0502020204030204" pitchFamily="34" charset="0"/>
              </a:rPr>
              <a:t>MACROFAGOS CON HEMOSIDERINA</a:t>
            </a:r>
          </a:p>
          <a:p>
            <a:pPr algn="ctr" eaLnBrk="1" hangingPunct="1"/>
            <a:r>
              <a:rPr lang="es-ES" altLang="es-CL" sz="1800">
                <a:latin typeface="Calibri" panose="020F0502020204030204" pitchFamily="34" charset="0"/>
              </a:rPr>
              <a:t>CELULAS DE LA</a:t>
            </a:r>
          </a:p>
          <a:p>
            <a:pPr algn="ctr" eaLnBrk="1" hangingPunct="1"/>
            <a:r>
              <a:rPr lang="es-ES" altLang="es-CL" sz="1800">
                <a:latin typeface="Calibri" panose="020F0502020204030204" pitchFamily="34" charset="0"/>
              </a:rPr>
              <a:t>INSUFICIENCIA CARDIACA</a:t>
            </a:r>
            <a:endParaRPr lang="es-CL" altLang="es-CL" sz="1800">
              <a:latin typeface="Calibri" panose="020F0502020204030204" pitchFamily="34" charset="0"/>
            </a:endParaRPr>
          </a:p>
        </p:txBody>
      </p:sp>
      <p:sp>
        <p:nvSpPr>
          <p:cNvPr id="18436" name="CuadroTexto 1">
            <a:extLst>
              <a:ext uri="{FF2B5EF4-FFF2-40B4-BE49-F238E27FC236}">
                <a16:creationId xmlns:a16="http://schemas.microsoft.com/office/drawing/2014/main" id="{69CEB276-439A-A049-A467-37A27C4ACBEE}"/>
              </a:ext>
            </a:extLst>
          </p:cNvPr>
          <p:cNvSpPr txBox="1">
            <a:spLocks noChangeArrowheads="1"/>
          </p:cNvSpPr>
          <p:nvPr/>
        </p:nvSpPr>
        <p:spPr bwMode="auto">
          <a:xfrm>
            <a:off x="323850" y="404813"/>
            <a:ext cx="86661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s-ES" altLang="es-CL" sz="1800"/>
              <a:t>CONGESTIÓN PASIVA CRÓNICA PULMONAR (INSUFICIENCIA CARDÍACA IZQ)</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62" name="Rectangle 7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97661" y="280374"/>
            <a:ext cx="8579095"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57" name="CuadroTexto 4">
            <a:extLst>
              <a:ext uri="{FF2B5EF4-FFF2-40B4-BE49-F238E27FC236}">
                <a16:creationId xmlns:a16="http://schemas.microsoft.com/office/drawing/2014/main" id="{0D2F38FD-24F7-1749-9081-5C86489C57BC}"/>
              </a:ext>
            </a:extLst>
          </p:cNvPr>
          <p:cNvSpPr txBox="1">
            <a:spLocks noChangeArrowheads="1"/>
          </p:cNvSpPr>
          <p:nvPr/>
        </p:nvSpPr>
        <p:spPr bwMode="auto">
          <a:xfrm>
            <a:off x="409763" y="433545"/>
            <a:ext cx="8354890" cy="93044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lnSpc>
                <a:spcPct val="90000"/>
              </a:lnSpc>
              <a:spcAft>
                <a:spcPts val="600"/>
              </a:spcAft>
            </a:pPr>
            <a:r>
              <a:rPr lang="en-US" altLang="es-CL" sz="2600">
                <a:solidFill>
                  <a:srgbClr val="FFFFFF"/>
                </a:solidFill>
                <a:latin typeface="+mj-lt"/>
                <a:ea typeface="+mj-ea"/>
                <a:cs typeface="+mj-cs"/>
              </a:rPr>
              <a:t>CONGESTIÓN PASIVA CRÓNICA </a:t>
            </a:r>
          </a:p>
          <a:p>
            <a:pPr algn="ctr" eaLnBrk="1" hangingPunct="1">
              <a:lnSpc>
                <a:spcPct val="90000"/>
              </a:lnSpc>
              <a:spcAft>
                <a:spcPts val="600"/>
              </a:spcAft>
            </a:pPr>
            <a:r>
              <a:rPr lang="en-US" altLang="es-CL" sz="2600">
                <a:solidFill>
                  <a:srgbClr val="FFFFFF"/>
                </a:solidFill>
                <a:latin typeface="+mj-lt"/>
                <a:ea typeface="+mj-ea"/>
                <a:cs typeface="+mj-cs"/>
              </a:rPr>
              <a:t>HEPÁTICA (insuficiencia cardíaca derecha)</a:t>
            </a:r>
          </a:p>
        </p:txBody>
      </p:sp>
      <p:cxnSp>
        <p:nvCxnSpPr>
          <p:cNvPr id="73" name="Straight Connector 7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72558" y="1522292"/>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 name="Imagen 1">
            <a:extLst>
              <a:ext uri="{FF2B5EF4-FFF2-40B4-BE49-F238E27FC236}">
                <a16:creationId xmlns:a16="http://schemas.microsoft.com/office/drawing/2014/main" id="{2B4E3427-2654-B846-9131-2E00129A38B6}"/>
              </a:ext>
            </a:extLst>
          </p:cNvPr>
          <p:cNvPicPr>
            <a:picLocks noChangeAspect="1"/>
          </p:cNvPicPr>
          <p:nvPr/>
        </p:nvPicPr>
        <p:blipFill rotWithShape="1">
          <a:blip r:embed="rId2"/>
          <a:srcRect l="12634" t="12084" r="12665" b="25526"/>
          <a:stretch/>
        </p:blipFill>
        <p:spPr>
          <a:xfrm>
            <a:off x="-942209" y="2996952"/>
            <a:ext cx="5406120" cy="3149329"/>
          </a:xfrm>
          <a:prstGeom prst="rect">
            <a:avLst/>
          </a:prstGeom>
        </p:spPr>
      </p:pic>
      <p:cxnSp>
        <p:nvCxnSpPr>
          <p:cNvPr id="75" name="Straight Connector 74">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8720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9458" name="Imagen 5">
            <a:extLst>
              <a:ext uri="{FF2B5EF4-FFF2-40B4-BE49-F238E27FC236}">
                <a16:creationId xmlns:a16="http://schemas.microsoft.com/office/drawing/2014/main" id="{008DF198-D0EF-4F41-A4C8-AEBDF1C70E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833804" y="3105987"/>
            <a:ext cx="4091938" cy="26392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0941B8A-DBC1-7740-8535-B54073D807A9}"/>
              </a:ext>
            </a:extLst>
          </p:cNvPr>
          <p:cNvPicPr>
            <a:picLocks noChangeAspect="1"/>
          </p:cNvPicPr>
          <p:nvPr/>
        </p:nvPicPr>
        <p:blipFill>
          <a:blip r:embed="rId2"/>
          <a:stretch>
            <a:fillRect/>
          </a:stretch>
        </p:blipFill>
        <p:spPr>
          <a:xfrm>
            <a:off x="502893" y="764704"/>
            <a:ext cx="8248190" cy="5400600"/>
          </a:xfrm>
          <a:prstGeom prst="rect">
            <a:avLst/>
          </a:prstGeom>
        </p:spPr>
      </p:pic>
    </p:spTree>
    <p:extLst>
      <p:ext uri="{BB962C8B-B14F-4D97-AF65-F5344CB8AC3E}">
        <p14:creationId xmlns:p14="http://schemas.microsoft.com/office/powerpoint/2010/main" val="322057850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431</Words>
  <Application>Microsoft Macintosh PowerPoint</Application>
  <PresentationFormat>Presentación en pantalla (4:3)</PresentationFormat>
  <Paragraphs>82</Paragraphs>
  <Slides>25</Slides>
  <Notes>5</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25</vt:i4>
      </vt:variant>
    </vt:vector>
  </HeadingPairs>
  <TitlesOfParts>
    <vt:vector size="31" baseType="lpstr">
      <vt:lpstr>Arial</vt:lpstr>
      <vt:lpstr>Arial Narrow</vt:lpstr>
      <vt:lpstr>Calibri</vt:lpstr>
      <vt:lpstr>Monotype Sorts</vt:lpstr>
      <vt:lpstr>Times New Roman</vt:lpstr>
      <vt:lpstr>Tema de Office</vt:lpstr>
      <vt:lpstr>Presentación de PowerPoint</vt:lpstr>
      <vt:lpstr>PASO PRÁCTICO CARDIO I PATOLOGÍA VASCULAR Y CIRCULATORIA </vt:lpstr>
      <vt:lpstr>CONGESTIÓN Y EDEMA PULMONAR AGUDOS</vt:lpstr>
      <vt:lpstr>PULMÓN NORMAL</vt:lpstr>
      <vt:lpstr>TABIQUES ALVEOLARES NORMALES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ATEROSCLEROSIS INICIAL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Yamile Corredoira</dc:creator>
  <cp:lastModifiedBy>Yamile Corredoira</cp:lastModifiedBy>
  <cp:revision>1</cp:revision>
  <dcterms:created xsi:type="dcterms:W3CDTF">2020-07-15T05:52:32Z</dcterms:created>
  <dcterms:modified xsi:type="dcterms:W3CDTF">2020-07-15T05:52:45Z</dcterms:modified>
</cp:coreProperties>
</file>