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85" roundtripDataSignature="AMtx7mhGHmw15tkozqCsbXU+i9pdHLmb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85" Type="http://customschemas.google.com/relationships/presentationmetadata" Target="metadata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1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1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1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1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1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1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1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1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/>
        </p:txBody>
      </p:sp>
      <p:sp>
        <p:nvSpPr>
          <p:cNvPr id="14" name="Google Shape;14;p12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3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66" name="Google Shape;66;p13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67" name="Google Shape;67;p13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68" name="Google Shape;68;p13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69" name="Google Shape;69;p13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2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75" name="Google Shape;75;p132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76" name="Google Shape;76;p13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/>
        </p:txBody>
      </p:sp>
      <p:sp>
        <p:nvSpPr>
          <p:cNvPr id="82" name="Google Shape;82;p13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3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2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24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5" name="Google Shape;25;p12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2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2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2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" type="objOnly">
  <p:cSld name="OBJECT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6"/>
          <p:cNvSpPr txBox="1"/>
          <p:nvPr>
            <p:ph idx="1" type="body"/>
          </p:nvPr>
        </p:nvSpPr>
        <p:spPr>
          <a:xfrm>
            <a:off x="685800" y="609600"/>
            <a:ext cx="7772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4" name="Google Shape;34;p126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2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7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7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0" name="Google Shape;40;p12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2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8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28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6" name="Google Shape;46;p12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2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53" name="Google Shape;53;p12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2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2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/>
        </p:txBody>
      </p:sp>
      <p:sp>
        <p:nvSpPr>
          <p:cNvPr id="59" name="Google Shape;59;p13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60" name="Google Shape;60;p13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3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3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" name="Google Shape;7;p121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p12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" name="Google Shape;9;p12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" name="Google Shape;10;p12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6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4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1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2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9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0.png"/><Relationship Id="rId4" Type="http://schemas.openxmlformats.org/officeDocument/2006/relationships/image" Target="../media/image66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2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3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7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6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9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685800" y="1676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Paso Práctico de Urología Cuarto IV Medicina</a:t>
            </a:r>
            <a:endParaRPr/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1371600" y="4267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3200"/>
              <a:buFont typeface="Verdana"/>
              <a:buNone/>
            </a:pPr>
            <a:r>
              <a:rPr b="0" i="0" lang="en-US" sz="3200" u="non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Dr. Iván Gallegos Méndez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ECFF"/>
              </a:buClr>
              <a:buSzPts val="3200"/>
              <a:buFont typeface="Verdana"/>
              <a:buNone/>
            </a:pPr>
            <a:r>
              <a:rPr b="0" i="0" lang="en-US" sz="3200" u="non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Hospital Clínico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ECFF"/>
              </a:buClr>
              <a:buSzPts val="3200"/>
              <a:buFont typeface="Verdana"/>
              <a:buNone/>
            </a:pPr>
            <a:r>
              <a:rPr b="0" i="0" lang="en-US" sz="3200" u="non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Universidad de Chile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/>
          <p:nvPr>
            <p:ph type="title"/>
          </p:nvPr>
        </p:nvSpPr>
        <p:spPr>
          <a:xfrm>
            <a:off x="1066800" y="0"/>
            <a:ext cx="7315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b="0" i="0" lang="en-US" sz="3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Pielonefritis aguda y crónica</a:t>
            </a:r>
            <a:endParaRPr/>
          </a:p>
        </p:txBody>
      </p:sp>
      <p:pic>
        <p:nvPicPr>
          <p:cNvPr id="149" name="Google Shape;14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914400"/>
            <a:ext cx="4141787" cy="571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50" name="Google Shape;15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225" y="914400"/>
            <a:ext cx="4168775" cy="571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iquistica recesiva macro1" id="155" name="Google Shape;15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260350"/>
            <a:ext cx="4000500" cy="608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1"/>
          <p:cNvSpPr txBox="1"/>
          <p:nvPr/>
        </p:nvSpPr>
        <p:spPr>
          <a:xfrm>
            <a:off x="4643437" y="1916112"/>
            <a:ext cx="4324350" cy="2771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Enfermedad Renal Poliquística Recesiva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 txBox="1"/>
          <p:nvPr>
            <p:ph type="title"/>
          </p:nvPr>
        </p:nvSpPr>
        <p:spPr>
          <a:xfrm>
            <a:off x="762000" y="2286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b="0" i="0" lang="en-US" sz="3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Enfermedad Renal Poliquística Recesiva</a:t>
            </a:r>
            <a:endParaRPr/>
          </a:p>
        </p:txBody>
      </p:sp>
      <p:pic>
        <p:nvPicPr>
          <p:cNvPr id="162" name="Google Shape;16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066800"/>
            <a:ext cx="8382000" cy="549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/>
          <p:nvPr>
            <p:ph type="title"/>
          </p:nvPr>
        </p:nvSpPr>
        <p:spPr>
          <a:xfrm>
            <a:off x="685800" y="228600"/>
            <a:ext cx="7772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b="0" i="0" lang="en-US" sz="3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Enfermedad Renal Poliquística Recesiva</a:t>
            </a:r>
            <a:endParaRPr/>
          </a:p>
        </p:txBody>
      </p:sp>
      <p:pic>
        <p:nvPicPr>
          <p:cNvPr id="168" name="Google Shape;16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295400"/>
            <a:ext cx="8382000" cy="52260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iñon poliquistico adulto macro3" id="173" name="Google Shape;17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188912"/>
            <a:ext cx="4197350" cy="640873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4"/>
          <p:cNvSpPr txBox="1"/>
          <p:nvPr/>
        </p:nvSpPr>
        <p:spPr>
          <a:xfrm>
            <a:off x="4319587" y="2060575"/>
            <a:ext cx="4824412" cy="192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Enfermedad Renal Poliquística Dominante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"/>
          <p:cNvSpPr txBox="1"/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b="0" i="0" lang="en-US" sz="3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Enfermedad Renal Poliquística Dominante</a:t>
            </a:r>
            <a:endParaRPr/>
          </a:p>
        </p:txBody>
      </p:sp>
      <p:pic>
        <p:nvPicPr>
          <p:cNvPr id="180" name="Google Shape;18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143000"/>
            <a:ext cx="8162925" cy="5351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/>
          <p:nvPr>
            <p:ph type="title"/>
          </p:nvPr>
        </p:nvSpPr>
        <p:spPr>
          <a:xfrm>
            <a:off x="684212" y="2603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b="0" i="0" lang="en-US" sz="3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Enfermedad Renal Poliquística Dominante</a:t>
            </a:r>
            <a:endParaRPr/>
          </a:p>
        </p:txBody>
      </p:sp>
      <p:pic>
        <p:nvPicPr>
          <p:cNvPr descr="54864-2" id="186" name="Google Shape;1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1484312"/>
            <a:ext cx="3657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4864-4" id="187" name="Google Shape;18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5737" y="2060575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 txBox="1"/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Displasia Renal Quística</a:t>
            </a:r>
            <a:endParaRPr/>
          </a:p>
        </p:txBody>
      </p:sp>
      <p:pic>
        <p:nvPicPr>
          <p:cNvPr id="193" name="Google Shape;1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143000"/>
            <a:ext cx="8267700" cy="54133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 txBox="1"/>
          <p:nvPr>
            <p:ph type="title"/>
          </p:nvPr>
        </p:nvSpPr>
        <p:spPr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Displasia Renal Quística</a:t>
            </a:r>
            <a:endParaRPr/>
          </a:p>
        </p:txBody>
      </p:sp>
      <p:pic>
        <p:nvPicPr>
          <p:cNvPr id="199" name="Google Shape;19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066800"/>
            <a:ext cx="8382000" cy="5489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NAL054" id="204" name="Google Shape;2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5737" y="0"/>
            <a:ext cx="4565650" cy="68580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05" name="Google Shape;205;p19"/>
          <p:cNvSpPr txBox="1"/>
          <p:nvPr/>
        </p:nvSpPr>
        <p:spPr>
          <a:xfrm>
            <a:off x="323850" y="2420937"/>
            <a:ext cx="3255962" cy="1431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Carcinoma Renal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5791200" y="304800"/>
            <a:ext cx="2819400" cy="6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Riñón Normal</a:t>
            </a:r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28600"/>
            <a:ext cx="4919662" cy="6324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 txBox="1"/>
          <p:nvPr>
            <p:ph type="title"/>
          </p:nvPr>
        </p:nvSpPr>
        <p:spPr>
          <a:xfrm>
            <a:off x="5791200" y="2667000"/>
            <a:ext cx="335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Carcinoma Renal</a:t>
            </a:r>
            <a:endParaRPr/>
          </a:p>
        </p:txBody>
      </p:sp>
      <p:pic>
        <p:nvPicPr>
          <p:cNvPr id="211" name="Google Shape;21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04800"/>
            <a:ext cx="5375275" cy="6172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5961-1" id="216" name="Google Shape;216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1"/>
          <p:cNvSpPr txBox="1"/>
          <p:nvPr/>
        </p:nvSpPr>
        <p:spPr>
          <a:xfrm>
            <a:off x="231775" y="136525"/>
            <a:ext cx="8191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p22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55132-2" id="224" name="Google Shape;2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23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55642-1" id="231" name="Google Shape;23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24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55642-5" id="238" name="Google Shape;23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25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54777-1" id="245" name="Google Shape;24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5"/>
          <p:cNvSpPr txBox="1"/>
          <p:nvPr/>
        </p:nvSpPr>
        <p:spPr>
          <a:xfrm>
            <a:off x="971550" y="6165850"/>
            <a:ext cx="3328987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Trombo tumoral vena renal</a:t>
            </a:r>
            <a:endParaRPr/>
          </a:p>
        </p:txBody>
      </p:sp>
      <p:cxnSp>
        <p:nvCxnSpPr>
          <p:cNvPr id="247" name="Google Shape;247;p25"/>
          <p:cNvCxnSpPr/>
          <p:nvPr/>
        </p:nvCxnSpPr>
        <p:spPr>
          <a:xfrm flipH="1" rot="10800000">
            <a:off x="3059112" y="4365625"/>
            <a:ext cx="1512887" cy="180022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7" id="252" name="Google Shape;252;p26"/>
          <p:cNvPicPr preferRelativeResize="0"/>
          <p:nvPr/>
        </p:nvPicPr>
        <p:blipFill rotWithShape="1">
          <a:blip r:embed="rId3">
            <a:alphaModFix/>
          </a:blip>
          <a:srcRect b="1882" l="0" r="0" t="0"/>
          <a:stretch/>
        </p:blipFill>
        <p:spPr>
          <a:xfrm>
            <a:off x="395287" y="333375"/>
            <a:ext cx="8424862" cy="611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27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58660-2" id="259" name="Google Shape;25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28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66397-4" id="266" name="Google Shape;26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8"/>
          <p:cNvSpPr txBox="1"/>
          <p:nvPr/>
        </p:nvSpPr>
        <p:spPr>
          <a:xfrm>
            <a:off x="5284787" y="6180137"/>
            <a:ext cx="885825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ureter</a:t>
            </a:r>
            <a:endParaRPr/>
          </a:p>
        </p:txBody>
      </p:sp>
      <p:cxnSp>
        <p:nvCxnSpPr>
          <p:cNvPr id="268" name="Google Shape;268;p28"/>
          <p:cNvCxnSpPr/>
          <p:nvPr/>
        </p:nvCxnSpPr>
        <p:spPr>
          <a:xfrm rot="10800000">
            <a:off x="4356100" y="5013325"/>
            <a:ext cx="1079500" cy="115252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8" id="273" name="Google Shape;273;p29"/>
          <p:cNvPicPr preferRelativeResize="0"/>
          <p:nvPr/>
        </p:nvPicPr>
        <p:blipFill rotWithShape="1">
          <a:blip r:embed="rId3">
            <a:alphaModFix/>
          </a:blip>
          <a:srcRect b="999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Riñón Normal</a:t>
            </a:r>
            <a:endParaRPr/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371600"/>
            <a:ext cx="7543800" cy="49545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/>
          <p:nvPr>
            <p:ph type="title"/>
          </p:nvPr>
        </p:nvSpPr>
        <p:spPr>
          <a:xfrm>
            <a:off x="642937" y="2857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9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b="0" i="0" lang="en-US" sz="32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Carcinoma de Células Renales Convencional</a:t>
            </a:r>
            <a:br>
              <a:rPr b="0" i="0" lang="en-US" sz="32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32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i="0" lang="en-US" sz="2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(Claras y Granulares</a:t>
            </a:r>
            <a:r>
              <a:rPr b="0" i="0" lang="en-US" sz="3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/>
          </a:p>
        </p:txBody>
      </p:sp>
      <p:pic>
        <p:nvPicPr>
          <p:cNvPr id="279" name="Google Shape;27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600200"/>
            <a:ext cx="7391400" cy="48402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dney_RCC_Fuhrman1" id="284" name="Google Shape;284;p31"/>
          <p:cNvPicPr preferRelativeResize="0"/>
          <p:nvPr/>
        </p:nvPicPr>
        <p:blipFill rotWithShape="1">
          <a:blip r:embed="rId3">
            <a:alphaModFix/>
          </a:blip>
          <a:srcRect b="0" l="0" r="0" t="275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32" id="289" name="Google Shape;289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641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 txBox="1"/>
          <p:nvPr/>
        </p:nvSpPr>
        <p:spPr>
          <a:xfrm>
            <a:off x="395287" y="260350"/>
            <a:ext cx="8191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3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1010033" id="296" name="Google Shape;296;p33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3"/>
          <p:cNvSpPr txBox="1"/>
          <p:nvPr/>
        </p:nvSpPr>
        <p:spPr>
          <a:xfrm>
            <a:off x="323850" y="260350"/>
            <a:ext cx="8191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1010025" id="303" name="Google Shape;303;p34"/>
          <p:cNvPicPr preferRelativeResize="0"/>
          <p:nvPr/>
        </p:nvPicPr>
        <p:blipFill rotWithShape="1">
          <a:blip r:embed="rId3">
            <a:alphaModFix/>
          </a:blip>
          <a:srcRect b="0" l="3698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/>
          <p:nvPr>
            <p:ph type="title"/>
          </p:nvPr>
        </p:nvSpPr>
        <p:spPr>
          <a:xfrm>
            <a:off x="684212" y="1889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b="0" i="0" lang="en-US" sz="440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Carcinoma Papilar multifocal</a:t>
            </a:r>
            <a:endParaRPr/>
          </a:p>
        </p:txBody>
      </p:sp>
      <p:pic>
        <p:nvPicPr>
          <p:cNvPr descr="54941-2" id="309" name="Google Shape;30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7" y="1268412"/>
            <a:ext cx="7058025" cy="529431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p36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54941-9" id="316" name="Google Shape;31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0403-1" id="321" name="Google Shape;32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1" id="326" name="Google Shape;326;p38"/>
          <p:cNvPicPr preferRelativeResize="0"/>
          <p:nvPr/>
        </p:nvPicPr>
        <p:blipFill rotWithShape="1">
          <a:blip r:embed="rId3">
            <a:alphaModFix/>
          </a:blip>
          <a:srcRect b="1996" l="1672" r="827" t="2461"/>
          <a:stretch/>
        </p:blipFill>
        <p:spPr>
          <a:xfrm>
            <a:off x="395287" y="836612"/>
            <a:ext cx="8424862" cy="5545137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27" name="Google Shape;327;p38"/>
          <p:cNvSpPr txBox="1"/>
          <p:nvPr/>
        </p:nvSpPr>
        <p:spPr>
          <a:xfrm>
            <a:off x="1187450" y="0"/>
            <a:ext cx="6769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Carcinoma </a:t>
            </a:r>
            <a:r>
              <a:rPr b="0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Papilar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09" id="332" name="Google Shape;33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type="title"/>
          </p:nvPr>
        </p:nvSpPr>
        <p:spPr>
          <a:xfrm>
            <a:off x="0" y="609600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b="0" i="0" lang="en-US" sz="4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Doble Sistema PieloCaliciario</a:t>
            </a:r>
            <a:endParaRPr/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9125" y="304800"/>
            <a:ext cx="4497387" cy="6324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08" id="337" name="Google Shape;337;p40"/>
          <p:cNvPicPr preferRelativeResize="0"/>
          <p:nvPr/>
        </p:nvPicPr>
        <p:blipFill rotWithShape="1">
          <a:blip r:embed="rId3">
            <a:alphaModFix/>
          </a:blip>
          <a:srcRect b="7916" l="6470" r="8070" t="69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dney_RCC_Chromophobe5" id="342" name="Google Shape;34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958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1"/>
          <p:cNvSpPr txBox="1"/>
          <p:nvPr/>
        </p:nvSpPr>
        <p:spPr>
          <a:xfrm>
            <a:off x="1258887" y="333375"/>
            <a:ext cx="67691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4000"/>
              <a:buFont typeface="Verdana"/>
              <a:buNone/>
            </a:pPr>
            <a:r>
              <a:rPr b="0" i="0" lang="en-US" sz="40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Carcinoma Cromófobo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9" name="Google Shape;349;p42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57989-2" id="350" name="Google Shape;35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dney_RCC_Chromophobe3" id="355" name="Google Shape;355;p43"/>
          <p:cNvPicPr preferRelativeResize="0"/>
          <p:nvPr/>
        </p:nvPicPr>
        <p:blipFill rotWithShape="1">
          <a:blip r:embed="rId3">
            <a:alphaModFix/>
          </a:blip>
          <a:srcRect b="0" l="0" r="0" t="590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3"/>
          <p:cNvSpPr txBox="1"/>
          <p:nvPr/>
        </p:nvSpPr>
        <p:spPr>
          <a:xfrm>
            <a:off x="1116012" y="188912"/>
            <a:ext cx="64357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Carcinoma Cromófobo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4"/>
          <p:cNvSpPr txBox="1"/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Cáncer Renal Pieloureteral</a:t>
            </a:r>
            <a:r>
              <a:rPr b="0" i="0" lang="en-US" sz="4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362" name="Google Shape;36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95400"/>
            <a:ext cx="8153400" cy="516096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Cáncer Renal Pieloureteral</a:t>
            </a:r>
            <a:endParaRPr/>
          </a:p>
        </p:txBody>
      </p:sp>
      <p:pic>
        <p:nvPicPr>
          <p:cNvPr descr="59507-3" id="368" name="Google Shape;36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337" y="1773237"/>
            <a:ext cx="6242050" cy="468153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5"/>
          <p:cNvSpPr txBox="1"/>
          <p:nvPr/>
        </p:nvSpPr>
        <p:spPr>
          <a:xfrm>
            <a:off x="323850" y="2420937"/>
            <a:ext cx="1920875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TUMOR PELVIS</a:t>
            </a:r>
            <a:endParaRPr/>
          </a:p>
        </p:txBody>
      </p:sp>
      <p:cxnSp>
        <p:nvCxnSpPr>
          <p:cNvPr id="370" name="Google Shape;370;p45"/>
          <p:cNvCxnSpPr/>
          <p:nvPr/>
        </p:nvCxnSpPr>
        <p:spPr>
          <a:xfrm>
            <a:off x="2411412" y="2565400"/>
            <a:ext cx="2520950" cy="122396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371" name="Google Shape;371;p45"/>
          <p:cNvSpPr txBox="1"/>
          <p:nvPr/>
        </p:nvSpPr>
        <p:spPr>
          <a:xfrm>
            <a:off x="0" y="4149725"/>
            <a:ext cx="2709862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TUMOR INFILTRANDO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TEJIDO RENAL</a:t>
            </a:r>
            <a:endParaRPr/>
          </a:p>
        </p:txBody>
      </p:sp>
      <p:cxnSp>
        <p:nvCxnSpPr>
          <p:cNvPr id="372" name="Google Shape;372;p45"/>
          <p:cNvCxnSpPr/>
          <p:nvPr/>
        </p:nvCxnSpPr>
        <p:spPr>
          <a:xfrm flipH="1" rot="10800000">
            <a:off x="2555875" y="3716337"/>
            <a:ext cx="1368425" cy="86518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N3124" id="377" name="Google Shape;37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404812"/>
            <a:ext cx="8135937" cy="610235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8"/>
          <p:cNvSpPr txBox="1"/>
          <p:nvPr>
            <p:ph type="title"/>
          </p:nvPr>
        </p:nvSpPr>
        <p:spPr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Cáncer de Pene</a:t>
            </a:r>
            <a:endParaRPr/>
          </a:p>
        </p:txBody>
      </p:sp>
      <p:pic>
        <p:nvPicPr>
          <p:cNvPr id="383" name="Google Shape;38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19200"/>
            <a:ext cx="8229600" cy="5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89"/>
          <p:cNvSpPr txBox="1"/>
          <p:nvPr>
            <p:ph type="title"/>
          </p:nvPr>
        </p:nvSpPr>
        <p:spPr>
          <a:xfrm>
            <a:off x="685800" y="3048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Cáncer de Pene</a:t>
            </a:r>
            <a:endParaRPr/>
          </a:p>
        </p:txBody>
      </p:sp>
      <p:pic>
        <p:nvPicPr>
          <p:cNvPr id="389" name="Google Shape;389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066800"/>
            <a:ext cx="7981950" cy="55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0"/>
          <p:cNvSpPr txBox="1"/>
          <p:nvPr>
            <p:ph type="title"/>
          </p:nvPr>
        </p:nvSpPr>
        <p:spPr>
          <a:xfrm>
            <a:off x="684212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Carcinoma Escamoso</a:t>
            </a:r>
            <a:endParaRPr/>
          </a:p>
        </p:txBody>
      </p:sp>
      <p:pic>
        <p:nvPicPr>
          <p:cNvPr descr="ExtGenitalia_PenisSCC1" id="395" name="Google Shape;395;p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-32" r="0" t="2622"/>
          <a:stretch/>
        </p:blipFill>
        <p:spPr>
          <a:xfrm>
            <a:off x="827087" y="1125537"/>
            <a:ext cx="7418387" cy="536416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Riñón en herradura</a:t>
            </a:r>
            <a:endParaRPr/>
          </a:p>
        </p:txBody>
      </p:sp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012" y="1295400"/>
            <a:ext cx="7924800" cy="51895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1"/>
          <p:cNvSpPr txBox="1"/>
          <p:nvPr>
            <p:ph type="title"/>
          </p:nvPr>
        </p:nvSpPr>
        <p:spPr>
          <a:xfrm>
            <a:off x="685800" y="1143000"/>
            <a:ext cx="3505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Testículo Normal</a:t>
            </a:r>
            <a:endParaRPr/>
          </a:p>
        </p:txBody>
      </p:sp>
      <p:pic>
        <p:nvPicPr>
          <p:cNvPr id="401" name="Google Shape;401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4212" y="228600"/>
            <a:ext cx="4127500" cy="62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92"/>
          <p:cNvSpPr txBox="1"/>
          <p:nvPr>
            <p:ph type="title"/>
          </p:nvPr>
        </p:nvSpPr>
        <p:spPr>
          <a:xfrm>
            <a:off x="609600" y="4572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Torsión Testicular</a:t>
            </a:r>
            <a:endParaRPr/>
          </a:p>
        </p:txBody>
      </p:sp>
      <p:pic>
        <p:nvPicPr>
          <p:cNvPr id="407" name="Google Shape;40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219200"/>
            <a:ext cx="8153400" cy="5338762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3"/>
          <p:cNvSpPr txBox="1"/>
          <p:nvPr>
            <p:ph type="title"/>
          </p:nvPr>
        </p:nvSpPr>
        <p:spPr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Cáncer Testicular Seminomatoso</a:t>
            </a:r>
            <a:endParaRPr/>
          </a:p>
        </p:txBody>
      </p:sp>
      <p:pic>
        <p:nvPicPr>
          <p:cNvPr id="413" name="Google Shape;413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1341437"/>
            <a:ext cx="8077200" cy="528796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9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94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61140-5" id="420" name="Google Shape;420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9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6" name="Google Shape;426;p95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54693-2" id="427" name="Google Shape;427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9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3" name="Google Shape;433;p96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60360-3" id="434" name="Google Shape;434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7"/>
          <p:cNvSpPr txBox="1"/>
          <p:nvPr>
            <p:ph type="title"/>
          </p:nvPr>
        </p:nvSpPr>
        <p:spPr>
          <a:xfrm>
            <a:off x="685800" y="2286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Seminoma</a:t>
            </a:r>
            <a:endParaRPr/>
          </a:p>
        </p:txBody>
      </p:sp>
      <p:pic>
        <p:nvPicPr>
          <p:cNvPr id="440" name="Google Shape;440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981075"/>
            <a:ext cx="8229600" cy="56324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21" id="445" name="Google Shape;445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765175"/>
            <a:ext cx="7685087" cy="576421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46" name="Google Shape;446;p98"/>
          <p:cNvSpPr txBox="1"/>
          <p:nvPr/>
        </p:nvSpPr>
        <p:spPr>
          <a:xfrm>
            <a:off x="1979612" y="0"/>
            <a:ext cx="5400675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Seminoma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99"/>
          <p:cNvSpPr txBox="1"/>
          <p:nvPr>
            <p:ph type="title"/>
          </p:nvPr>
        </p:nvSpPr>
        <p:spPr>
          <a:xfrm>
            <a:off x="684212" y="-1714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Seminoma</a:t>
            </a:r>
            <a:endParaRPr/>
          </a:p>
        </p:txBody>
      </p:sp>
      <p:pic>
        <p:nvPicPr>
          <p:cNvPr descr="P1010022" id="452" name="Google Shape;452;p9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2" y="908050"/>
            <a:ext cx="7416800" cy="55626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04" id="457" name="Google Shape;457;p100"/>
          <p:cNvPicPr preferRelativeResize="0"/>
          <p:nvPr/>
        </p:nvPicPr>
        <p:blipFill rotWithShape="1">
          <a:blip r:embed="rId3">
            <a:alphaModFix/>
          </a:blip>
          <a:srcRect b="0" l="0" r="0" t="3735"/>
          <a:stretch/>
        </p:blipFill>
        <p:spPr>
          <a:xfrm>
            <a:off x="539750" y="741362"/>
            <a:ext cx="8135937" cy="5875337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58" name="Google Shape;458;p100"/>
          <p:cNvSpPr txBox="1"/>
          <p:nvPr/>
        </p:nvSpPr>
        <p:spPr>
          <a:xfrm>
            <a:off x="2916237" y="0"/>
            <a:ext cx="31686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Seminoma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type="title"/>
          </p:nvPr>
        </p:nvSpPr>
        <p:spPr>
          <a:xfrm>
            <a:off x="5257800" y="1066800"/>
            <a:ext cx="3429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Hidrourete-</a:t>
            </a:r>
            <a:b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ronefrosis</a:t>
            </a:r>
            <a:endParaRPr/>
          </a:p>
        </p:txBody>
      </p:sp>
      <p:pic>
        <p:nvPicPr>
          <p:cNvPr id="120" name="Google Shape;1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228600"/>
            <a:ext cx="4497387" cy="6324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05" id="463" name="Google Shape;463;p101"/>
          <p:cNvPicPr preferRelativeResize="0"/>
          <p:nvPr/>
        </p:nvPicPr>
        <p:blipFill rotWithShape="1">
          <a:blip r:embed="rId3">
            <a:alphaModFix/>
          </a:blip>
          <a:srcRect b="0" l="3036" r="2769" t="0"/>
          <a:stretch/>
        </p:blipFill>
        <p:spPr>
          <a:xfrm>
            <a:off x="827087" y="579437"/>
            <a:ext cx="7705725" cy="6135687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64" name="Google Shape;464;p101"/>
          <p:cNvSpPr txBox="1"/>
          <p:nvPr/>
        </p:nvSpPr>
        <p:spPr>
          <a:xfrm>
            <a:off x="1331912" y="0"/>
            <a:ext cx="6767512" cy="57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Neoplasia Germinal Intratubular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60" id="469" name="Google Shape;469;p10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02"/>
          <p:cNvSpPr txBox="1"/>
          <p:nvPr/>
        </p:nvSpPr>
        <p:spPr>
          <a:xfrm>
            <a:off x="323850" y="476250"/>
            <a:ext cx="8191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66458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03"/>
          <p:cNvSpPr txBox="1"/>
          <p:nvPr>
            <p:ph type="title"/>
          </p:nvPr>
        </p:nvSpPr>
        <p:spPr>
          <a:xfrm>
            <a:off x="395287" y="260350"/>
            <a:ext cx="845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b="0" i="0" lang="en-US" sz="3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Tumor Germinal No Seminomatoso</a:t>
            </a:r>
            <a:endParaRPr/>
          </a:p>
        </p:txBody>
      </p:sp>
      <p:pic>
        <p:nvPicPr>
          <p:cNvPr id="476" name="Google Shape;476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174750"/>
            <a:ext cx="8153400" cy="53546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2" name="Google Shape;482;p104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56085-3" id="483" name="Google Shape;483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0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" name="Google Shape;489;p105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DSC03894" id="490" name="Google Shape;490;p105"/>
          <p:cNvPicPr preferRelativeResize="0"/>
          <p:nvPr/>
        </p:nvPicPr>
        <p:blipFill rotWithShape="1">
          <a:blip r:embed="rId3">
            <a:alphaModFix/>
          </a:blip>
          <a:srcRect b="0" l="13768" r="16145" t="6666"/>
          <a:stretch/>
        </p:blipFill>
        <p:spPr>
          <a:xfrm>
            <a:off x="755650" y="0"/>
            <a:ext cx="7740650" cy="68580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pic-img" id="495" name="Google Shape;495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821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06"/>
          <p:cNvSpPr txBox="1"/>
          <p:nvPr>
            <p:ph type="title"/>
          </p:nvPr>
        </p:nvSpPr>
        <p:spPr>
          <a:xfrm>
            <a:off x="4859337" y="1052512"/>
            <a:ext cx="4173537" cy="3168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b="0" i="0" lang="en-US" sz="4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Tumor Germinal No Seminomatoso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4011" id="501" name="Google Shape;501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650" y="836612"/>
            <a:ext cx="7632700" cy="572452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02" name="Google Shape;502;p107"/>
          <p:cNvSpPr txBox="1"/>
          <p:nvPr/>
        </p:nvSpPr>
        <p:spPr>
          <a:xfrm>
            <a:off x="433387" y="98425"/>
            <a:ext cx="82677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Tumor Germinal No Seminomatoso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10" id="507" name="Google Shape;507;p108"/>
          <p:cNvPicPr preferRelativeResize="0"/>
          <p:nvPr/>
        </p:nvPicPr>
        <p:blipFill rotWithShape="1">
          <a:blip r:embed="rId3">
            <a:alphaModFix/>
          </a:blip>
          <a:srcRect b="0" l="0" r="0" t="4454"/>
          <a:stretch/>
        </p:blipFill>
        <p:spPr>
          <a:xfrm>
            <a:off x="539750" y="765175"/>
            <a:ext cx="8101012" cy="5805487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08" name="Google Shape;508;p108"/>
          <p:cNvSpPr txBox="1"/>
          <p:nvPr/>
        </p:nvSpPr>
        <p:spPr>
          <a:xfrm>
            <a:off x="1701800" y="49212"/>
            <a:ext cx="6161087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Carcinoma Embrionario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12" id="513" name="Google Shape;513;p109"/>
          <p:cNvPicPr preferRelativeResize="0"/>
          <p:nvPr/>
        </p:nvPicPr>
        <p:blipFill rotWithShape="1">
          <a:blip r:embed="rId3">
            <a:alphaModFix/>
          </a:blip>
          <a:srcRect b="0" l="5455" r="4061" t="1441"/>
          <a:stretch/>
        </p:blipFill>
        <p:spPr>
          <a:xfrm>
            <a:off x="971550" y="765175"/>
            <a:ext cx="7272337" cy="594201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14" name="Google Shape;514;p109"/>
          <p:cNvSpPr txBox="1"/>
          <p:nvPr/>
        </p:nvSpPr>
        <p:spPr>
          <a:xfrm>
            <a:off x="1547812" y="0"/>
            <a:ext cx="6161087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Carcinoma Embrionario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10"/>
          <p:cNvSpPr txBox="1"/>
          <p:nvPr>
            <p:ph type="title"/>
          </p:nvPr>
        </p:nvSpPr>
        <p:spPr>
          <a:xfrm>
            <a:off x="685800" y="304800"/>
            <a:ext cx="7772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Carcinoma Embrionario</a:t>
            </a:r>
            <a:endParaRPr/>
          </a:p>
        </p:txBody>
      </p:sp>
      <p:pic>
        <p:nvPicPr>
          <p:cNvPr id="520" name="Google Shape;520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225550"/>
            <a:ext cx="8077200" cy="52895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Hidroureteronefrosis</a:t>
            </a:r>
            <a:endParaRPr/>
          </a:p>
        </p:txBody>
      </p:sp>
      <p:pic>
        <p:nvPicPr>
          <p:cNvPr descr="57884-3" id="126" name="Google Shape;126;p7"/>
          <p:cNvPicPr preferRelativeResize="0"/>
          <p:nvPr/>
        </p:nvPicPr>
        <p:blipFill rotWithShape="1">
          <a:blip r:embed="rId3">
            <a:alphaModFix/>
          </a:blip>
          <a:srcRect b="21353" l="0" r="0" t="6737"/>
          <a:stretch/>
        </p:blipFill>
        <p:spPr>
          <a:xfrm>
            <a:off x="179387" y="1773237"/>
            <a:ext cx="480695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7"/>
          <p:cNvSpPr txBox="1"/>
          <p:nvPr/>
        </p:nvSpPr>
        <p:spPr>
          <a:xfrm>
            <a:off x="5292725" y="2060575"/>
            <a:ext cx="2309812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TEJIDO ATROFICO</a:t>
            </a:r>
            <a:endParaRPr/>
          </a:p>
        </p:txBody>
      </p:sp>
      <p:cxnSp>
        <p:nvCxnSpPr>
          <p:cNvPr id="128" name="Google Shape;128;p7"/>
          <p:cNvCxnSpPr/>
          <p:nvPr/>
        </p:nvCxnSpPr>
        <p:spPr>
          <a:xfrm flipH="1">
            <a:off x="3924300" y="2276475"/>
            <a:ext cx="1368425" cy="215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29" name="Google Shape;129;p7"/>
          <p:cNvSpPr txBox="1"/>
          <p:nvPr/>
        </p:nvSpPr>
        <p:spPr>
          <a:xfrm>
            <a:off x="5435600" y="2781300"/>
            <a:ext cx="2767012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DILATACION SISTEMA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 PIELOCALICIARIO</a:t>
            </a:r>
            <a:endParaRPr/>
          </a:p>
        </p:txBody>
      </p:sp>
      <p:cxnSp>
        <p:nvCxnSpPr>
          <p:cNvPr id="130" name="Google Shape;130;p7"/>
          <p:cNvCxnSpPr/>
          <p:nvPr/>
        </p:nvCxnSpPr>
        <p:spPr>
          <a:xfrm flipH="1">
            <a:off x="3779837" y="3068637"/>
            <a:ext cx="1584325" cy="50482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31" name="Google Shape;131;p7"/>
          <p:cNvSpPr txBox="1"/>
          <p:nvPr/>
        </p:nvSpPr>
        <p:spPr>
          <a:xfrm>
            <a:off x="5292725" y="4365625"/>
            <a:ext cx="2974975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LITIASIS CORALIFORME</a:t>
            </a:r>
            <a:endParaRPr/>
          </a:p>
        </p:txBody>
      </p:sp>
      <p:cxnSp>
        <p:nvCxnSpPr>
          <p:cNvPr id="132" name="Google Shape;132;p7"/>
          <p:cNvCxnSpPr/>
          <p:nvPr/>
        </p:nvCxnSpPr>
        <p:spPr>
          <a:xfrm flipH="1">
            <a:off x="3348037" y="4581525"/>
            <a:ext cx="1944687" cy="215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14" id="525" name="Google Shape;525;p111"/>
          <p:cNvPicPr preferRelativeResize="0"/>
          <p:nvPr/>
        </p:nvPicPr>
        <p:blipFill rotWithShape="1">
          <a:blip r:embed="rId3">
            <a:alphaModFix/>
          </a:blip>
          <a:srcRect b="0" l="0" r="0" t="5281"/>
          <a:stretch/>
        </p:blipFill>
        <p:spPr>
          <a:xfrm>
            <a:off x="611187" y="847725"/>
            <a:ext cx="7993062" cy="5678487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26" name="Google Shape;526;p111"/>
          <p:cNvSpPr txBox="1"/>
          <p:nvPr/>
        </p:nvSpPr>
        <p:spPr>
          <a:xfrm>
            <a:off x="1763712" y="0"/>
            <a:ext cx="5616575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Teratoma</a:t>
            </a:r>
            <a:r>
              <a:rPr b="0" i="0" lang="en-US" sz="44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15" id="531" name="Google Shape;531;p112"/>
          <p:cNvPicPr preferRelativeResize="0"/>
          <p:nvPr/>
        </p:nvPicPr>
        <p:blipFill rotWithShape="1">
          <a:blip r:embed="rId3">
            <a:alphaModFix/>
          </a:blip>
          <a:srcRect b="806" l="3267" r="5165" t="5831"/>
          <a:stretch/>
        </p:blipFill>
        <p:spPr>
          <a:xfrm>
            <a:off x="827087" y="836612"/>
            <a:ext cx="7632700" cy="574675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32" name="Google Shape;532;p112"/>
          <p:cNvSpPr txBox="1"/>
          <p:nvPr/>
        </p:nvSpPr>
        <p:spPr>
          <a:xfrm>
            <a:off x="2771775" y="0"/>
            <a:ext cx="38163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Teratoma</a:t>
            </a:r>
            <a:endParaRPr/>
          </a:p>
        </p:txBody>
      </p:sp>
      <p:pic>
        <p:nvPicPr>
          <p:cNvPr descr="P1010056" id="533" name="Google Shape;533;p112"/>
          <p:cNvPicPr preferRelativeResize="0"/>
          <p:nvPr/>
        </p:nvPicPr>
        <p:blipFill rotWithShape="1">
          <a:blip r:embed="rId4">
            <a:alphaModFix/>
          </a:blip>
          <a:srcRect b="0" l="12649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61" id="538" name="Google Shape;538;p1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13"/>
          <p:cNvSpPr txBox="1"/>
          <p:nvPr/>
        </p:nvSpPr>
        <p:spPr>
          <a:xfrm>
            <a:off x="395287" y="404812"/>
            <a:ext cx="8191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66458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20" id="544" name="Google Shape;544;p114"/>
          <p:cNvPicPr preferRelativeResize="0"/>
          <p:nvPr/>
        </p:nvPicPr>
        <p:blipFill rotWithShape="1">
          <a:blip r:embed="rId3">
            <a:alphaModFix/>
          </a:blip>
          <a:srcRect b="0" l="0" r="0" t="10258"/>
          <a:stretch/>
        </p:blipFill>
        <p:spPr>
          <a:xfrm>
            <a:off x="250825" y="782637"/>
            <a:ext cx="8642350" cy="5818187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45" name="Google Shape;545;p114"/>
          <p:cNvSpPr txBox="1"/>
          <p:nvPr/>
        </p:nvSpPr>
        <p:spPr>
          <a:xfrm>
            <a:off x="2411412" y="0"/>
            <a:ext cx="41767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Teratoma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15"/>
          <p:cNvSpPr txBox="1"/>
          <p:nvPr>
            <p:ph type="title"/>
          </p:nvPr>
        </p:nvSpPr>
        <p:spPr>
          <a:xfrm>
            <a:off x="685800" y="3048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Tumor del Saco Vitelino</a:t>
            </a:r>
            <a:endParaRPr/>
          </a:p>
        </p:txBody>
      </p:sp>
      <p:pic>
        <p:nvPicPr>
          <p:cNvPr id="551" name="Google Shape;551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143000"/>
            <a:ext cx="8229600" cy="54054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17" id="556" name="Google Shape;556;p116"/>
          <p:cNvPicPr preferRelativeResize="0"/>
          <p:nvPr/>
        </p:nvPicPr>
        <p:blipFill rotWithShape="1">
          <a:blip r:embed="rId3">
            <a:alphaModFix/>
          </a:blip>
          <a:srcRect b="0" l="0" r="0" t="4133"/>
          <a:stretch/>
        </p:blipFill>
        <p:spPr>
          <a:xfrm>
            <a:off x="611187" y="836612"/>
            <a:ext cx="7991475" cy="574675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57" name="Google Shape;557;p116"/>
          <p:cNvSpPr txBox="1"/>
          <p:nvPr/>
        </p:nvSpPr>
        <p:spPr>
          <a:xfrm>
            <a:off x="1547812" y="188912"/>
            <a:ext cx="63373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Tumor del Saco Vitelino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16" id="562" name="Google Shape;562;p117"/>
          <p:cNvPicPr preferRelativeResize="0"/>
          <p:nvPr/>
        </p:nvPicPr>
        <p:blipFill rotWithShape="1">
          <a:blip r:embed="rId3">
            <a:alphaModFix/>
          </a:blip>
          <a:srcRect b="0" l="2261" r="3114" t="3050"/>
          <a:stretch/>
        </p:blipFill>
        <p:spPr>
          <a:xfrm>
            <a:off x="755650" y="765175"/>
            <a:ext cx="7632700" cy="586422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63" name="Google Shape;563;p117"/>
          <p:cNvSpPr txBox="1"/>
          <p:nvPr/>
        </p:nvSpPr>
        <p:spPr>
          <a:xfrm>
            <a:off x="1763712" y="0"/>
            <a:ext cx="5545137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Tumor Germinal Mixto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18"/>
          <p:cNvSpPr txBox="1"/>
          <p:nvPr>
            <p:ph type="title"/>
          </p:nvPr>
        </p:nvSpPr>
        <p:spPr>
          <a:xfrm>
            <a:off x="684212" y="333375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Coriocarcinoma</a:t>
            </a:r>
            <a:endParaRPr/>
          </a:p>
        </p:txBody>
      </p:sp>
      <p:pic>
        <p:nvPicPr>
          <p:cNvPr descr="getpic-img" id="569" name="Google Shape;569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8887" y="1484312"/>
            <a:ext cx="6546850" cy="518795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1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Coriocarcinoma</a:t>
            </a:r>
            <a:endParaRPr/>
          </a:p>
        </p:txBody>
      </p:sp>
      <p:pic>
        <p:nvPicPr>
          <p:cNvPr descr="6.jpg" id="575" name="Google Shape;575;p1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3075" y="1600200"/>
            <a:ext cx="5657850" cy="452596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524288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20"/>
          <p:cNvSpPr txBox="1"/>
          <p:nvPr>
            <p:ph type="title"/>
          </p:nvPr>
        </p:nvSpPr>
        <p:spPr>
          <a:xfrm>
            <a:off x="755650" y="26368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/>
              <a:t>FIN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/>
          <p:nvPr>
            <p:ph type="title"/>
          </p:nvPr>
        </p:nvSpPr>
        <p:spPr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0" i="0" lang="en-US" sz="4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Infarto Renal Reciente</a:t>
            </a:r>
            <a:endParaRPr/>
          </a:p>
        </p:txBody>
      </p:sp>
      <p:pic>
        <p:nvPicPr>
          <p:cNvPr id="138" name="Google Shape;1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1447800"/>
            <a:ext cx="7658100" cy="5014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ecrosis3" id="143" name="Google Shape;14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620712"/>
            <a:ext cx="7775575" cy="56515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2003-07-09T02:16:29Z</dcterms:created>
  <dc:creator>Iván Gallegos Méndez</dc:creator>
</cp:coreProperties>
</file>