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wav" ContentType="audio/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45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783FBE-012F-4BD0-BAE1-CA12C10387EB}" type="doc">
      <dgm:prSet loTypeId="urn:microsoft.com/office/officeart/2005/8/layout/arrow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05121831-04C4-4FEB-B37F-D52F14E748D7}">
      <dgm:prSet phldrT="[Texto]"/>
      <dgm:spPr/>
      <dgm:t>
        <a:bodyPr/>
        <a:lstStyle/>
        <a:p>
          <a:r>
            <a:rPr lang="es-CL" dirty="0" smtClean="0"/>
            <a:t>Isquemia</a:t>
          </a:r>
          <a:endParaRPr lang="es-CL" dirty="0"/>
        </a:p>
      </dgm:t>
    </dgm:pt>
    <dgm:pt modelId="{66810C4C-A021-4E58-B0A4-87E3FF77F488}" type="parTrans" cxnId="{2F782C4D-4AD5-447A-A114-5555E45C16E1}">
      <dgm:prSet/>
      <dgm:spPr/>
      <dgm:t>
        <a:bodyPr/>
        <a:lstStyle/>
        <a:p>
          <a:endParaRPr lang="es-CL"/>
        </a:p>
      </dgm:t>
    </dgm:pt>
    <dgm:pt modelId="{4E6EB83D-B7D0-4F7E-BDC7-2E2AB78CBB0A}" type="sibTrans" cxnId="{2F782C4D-4AD5-447A-A114-5555E45C16E1}">
      <dgm:prSet/>
      <dgm:spPr/>
      <dgm:t>
        <a:bodyPr/>
        <a:lstStyle/>
        <a:p>
          <a:endParaRPr lang="es-CL"/>
        </a:p>
      </dgm:t>
    </dgm:pt>
    <dgm:pt modelId="{D700A0A8-0175-4518-B1C3-25E136D89EFA}">
      <dgm:prSet phldrT="[Texto]"/>
      <dgm:spPr/>
      <dgm:t>
        <a:bodyPr/>
        <a:lstStyle/>
        <a:p>
          <a:r>
            <a:rPr lang="es-CL" dirty="0" smtClean="0"/>
            <a:t>Toxicidad</a:t>
          </a:r>
          <a:endParaRPr lang="es-CL" dirty="0"/>
        </a:p>
      </dgm:t>
    </dgm:pt>
    <dgm:pt modelId="{7D33FC7A-0F7B-4B0C-AED1-A8DB9BFA2865}" type="parTrans" cxnId="{435A557B-32C8-4A29-8B9A-DD36C7878F13}">
      <dgm:prSet/>
      <dgm:spPr/>
      <dgm:t>
        <a:bodyPr/>
        <a:lstStyle/>
        <a:p>
          <a:endParaRPr lang="es-CL"/>
        </a:p>
      </dgm:t>
    </dgm:pt>
    <dgm:pt modelId="{545F1881-CF04-4B0F-BA6F-5604908AEAC7}" type="sibTrans" cxnId="{435A557B-32C8-4A29-8B9A-DD36C7878F13}">
      <dgm:prSet/>
      <dgm:spPr/>
      <dgm:t>
        <a:bodyPr/>
        <a:lstStyle/>
        <a:p>
          <a:endParaRPr lang="es-CL"/>
        </a:p>
      </dgm:t>
    </dgm:pt>
    <dgm:pt modelId="{CC25E312-1293-4F35-94FF-B214C9789843}" type="pres">
      <dgm:prSet presAssocID="{43783FBE-012F-4BD0-BAE1-CA12C10387E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F91610E7-4A1A-4BB9-9F11-9FCAD77BCFFB}" type="pres">
      <dgm:prSet presAssocID="{05121831-04C4-4FEB-B37F-D52F14E748D7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6614B5F1-3935-4331-ADD9-91335385CE8F}" type="pres">
      <dgm:prSet presAssocID="{D700A0A8-0175-4518-B1C3-25E136D89EFA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2F782C4D-4AD5-447A-A114-5555E45C16E1}" srcId="{43783FBE-012F-4BD0-BAE1-CA12C10387EB}" destId="{05121831-04C4-4FEB-B37F-D52F14E748D7}" srcOrd="0" destOrd="0" parTransId="{66810C4C-A021-4E58-B0A4-87E3FF77F488}" sibTransId="{4E6EB83D-B7D0-4F7E-BDC7-2E2AB78CBB0A}"/>
    <dgm:cxn modelId="{56584E72-9596-44CA-8D76-98C036846BD3}" type="presOf" srcId="{D700A0A8-0175-4518-B1C3-25E136D89EFA}" destId="{6614B5F1-3935-4331-ADD9-91335385CE8F}" srcOrd="0" destOrd="0" presId="urn:microsoft.com/office/officeart/2005/8/layout/arrow5"/>
    <dgm:cxn modelId="{435A557B-32C8-4A29-8B9A-DD36C7878F13}" srcId="{43783FBE-012F-4BD0-BAE1-CA12C10387EB}" destId="{D700A0A8-0175-4518-B1C3-25E136D89EFA}" srcOrd="1" destOrd="0" parTransId="{7D33FC7A-0F7B-4B0C-AED1-A8DB9BFA2865}" sibTransId="{545F1881-CF04-4B0F-BA6F-5604908AEAC7}"/>
    <dgm:cxn modelId="{51CFCFC7-2B45-4DC2-8B45-BF910A99B21B}" type="presOf" srcId="{43783FBE-012F-4BD0-BAE1-CA12C10387EB}" destId="{CC25E312-1293-4F35-94FF-B214C9789843}" srcOrd="0" destOrd="0" presId="urn:microsoft.com/office/officeart/2005/8/layout/arrow5"/>
    <dgm:cxn modelId="{D750F3DA-FF7F-4378-A0BF-95CF7DA57176}" type="presOf" srcId="{05121831-04C4-4FEB-B37F-D52F14E748D7}" destId="{F91610E7-4A1A-4BB9-9F11-9FCAD77BCFFB}" srcOrd="0" destOrd="0" presId="urn:microsoft.com/office/officeart/2005/8/layout/arrow5"/>
    <dgm:cxn modelId="{4EDD6100-9840-44DA-9F30-6CB573BB9542}" type="presParOf" srcId="{CC25E312-1293-4F35-94FF-B214C9789843}" destId="{F91610E7-4A1A-4BB9-9F11-9FCAD77BCFFB}" srcOrd="0" destOrd="0" presId="urn:microsoft.com/office/officeart/2005/8/layout/arrow5"/>
    <dgm:cxn modelId="{A5B551F4-D45A-40D0-80E6-2DB920259F76}" type="presParOf" srcId="{CC25E312-1293-4F35-94FF-B214C9789843}" destId="{6614B5F1-3935-4331-ADD9-91335385CE8F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7C84899-1664-4FB0-87DB-BEC78758977B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F2AA6B90-9A17-4190-86C9-B7BDE71A518A}">
      <dgm:prSet phldrT="[Texto]"/>
      <dgm:spPr/>
      <dgm:t>
        <a:bodyPr/>
        <a:lstStyle/>
        <a:p>
          <a:r>
            <a:rPr lang="es-CL" dirty="0" smtClean="0"/>
            <a:t>Injuria</a:t>
          </a:r>
          <a:endParaRPr lang="es-CL" dirty="0"/>
        </a:p>
      </dgm:t>
    </dgm:pt>
    <dgm:pt modelId="{BB763F4D-C80A-4F23-8701-A13E2CEFC08D}" type="parTrans" cxnId="{71C4A61B-46C7-4242-BD29-D5C8A9D54935}">
      <dgm:prSet/>
      <dgm:spPr/>
      <dgm:t>
        <a:bodyPr/>
        <a:lstStyle/>
        <a:p>
          <a:endParaRPr lang="es-CL"/>
        </a:p>
      </dgm:t>
    </dgm:pt>
    <dgm:pt modelId="{90C9D88A-D051-4BB9-B7A9-C5688389EFA3}" type="sibTrans" cxnId="{71C4A61B-46C7-4242-BD29-D5C8A9D54935}">
      <dgm:prSet/>
      <dgm:spPr/>
      <dgm:t>
        <a:bodyPr/>
        <a:lstStyle/>
        <a:p>
          <a:endParaRPr lang="es-CL"/>
        </a:p>
      </dgm:t>
    </dgm:pt>
    <dgm:pt modelId="{AAC5F6ED-A35A-4F55-A425-9C362C469081}">
      <dgm:prSet phldrT="[Texto]"/>
      <dgm:spPr/>
      <dgm:t>
        <a:bodyPr/>
        <a:lstStyle/>
        <a:p>
          <a:r>
            <a:rPr lang="es-CL" dirty="0" smtClean="0"/>
            <a:t>Pérdida del ribete en cepillo</a:t>
          </a:r>
          <a:endParaRPr lang="es-CL" dirty="0"/>
        </a:p>
      </dgm:t>
    </dgm:pt>
    <dgm:pt modelId="{7AD599D8-DAEE-4613-8F06-18F2961435BC}" type="parTrans" cxnId="{910A7506-7AE7-41BE-9449-BA1600DD30D8}">
      <dgm:prSet/>
      <dgm:spPr/>
      <dgm:t>
        <a:bodyPr/>
        <a:lstStyle/>
        <a:p>
          <a:endParaRPr lang="es-CL"/>
        </a:p>
      </dgm:t>
    </dgm:pt>
    <dgm:pt modelId="{FFAF299B-88CF-40B4-8DE9-0E4ADF3A62BD}" type="sibTrans" cxnId="{910A7506-7AE7-41BE-9449-BA1600DD30D8}">
      <dgm:prSet/>
      <dgm:spPr/>
      <dgm:t>
        <a:bodyPr/>
        <a:lstStyle/>
        <a:p>
          <a:endParaRPr lang="es-CL"/>
        </a:p>
      </dgm:t>
    </dgm:pt>
    <dgm:pt modelId="{DDC16A4C-E643-40BD-9DDE-BAE7B943111D}">
      <dgm:prSet phldrT="[Texto]"/>
      <dgm:spPr/>
      <dgm:t>
        <a:bodyPr/>
        <a:lstStyle/>
        <a:p>
          <a:r>
            <a:rPr lang="es-CL" dirty="0" smtClean="0"/>
            <a:t>Vacuolización</a:t>
          </a:r>
          <a:endParaRPr lang="es-CL" dirty="0"/>
        </a:p>
      </dgm:t>
    </dgm:pt>
    <dgm:pt modelId="{BFB0AD6F-3511-4E99-8246-4A6B4318C336}" type="parTrans" cxnId="{286E7D48-67C0-4CE7-9126-317F5CD291E4}">
      <dgm:prSet/>
      <dgm:spPr/>
      <dgm:t>
        <a:bodyPr/>
        <a:lstStyle/>
        <a:p>
          <a:endParaRPr lang="es-CL"/>
        </a:p>
      </dgm:t>
    </dgm:pt>
    <dgm:pt modelId="{38AA84DF-5FB1-400F-A91A-F26F34356285}" type="sibTrans" cxnId="{286E7D48-67C0-4CE7-9126-317F5CD291E4}">
      <dgm:prSet/>
      <dgm:spPr/>
      <dgm:t>
        <a:bodyPr/>
        <a:lstStyle/>
        <a:p>
          <a:endParaRPr lang="es-CL"/>
        </a:p>
      </dgm:t>
    </dgm:pt>
    <dgm:pt modelId="{448F498F-8B93-4C2A-9782-1A9ECE79BEAB}">
      <dgm:prSet phldrT="[Texto]"/>
      <dgm:spPr/>
      <dgm:t>
        <a:bodyPr/>
        <a:lstStyle/>
        <a:p>
          <a:r>
            <a:rPr lang="es-CL" dirty="0" smtClean="0"/>
            <a:t>Necrosis</a:t>
          </a:r>
          <a:endParaRPr lang="es-CL" dirty="0"/>
        </a:p>
      </dgm:t>
    </dgm:pt>
    <dgm:pt modelId="{66CB2FCF-782E-456E-907C-29F61AD51883}" type="parTrans" cxnId="{0E3ED5BA-DB8B-49D5-8A8E-37A170416993}">
      <dgm:prSet/>
      <dgm:spPr/>
      <dgm:t>
        <a:bodyPr/>
        <a:lstStyle/>
        <a:p>
          <a:endParaRPr lang="es-CL"/>
        </a:p>
      </dgm:t>
    </dgm:pt>
    <dgm:pt modelId="{88D8381C-6D6B-4EAC-BAE8-84F583B4B7BC}" type="sibTrans" cxnId="{0E3ED5BA-DB8B-49D5-8A8E-37A170416993}">
      <dgm:prSet/>
      <dgm:spPr/>
      <dgm:t>
        <a:bodyPr/>
        <a:lstStyle/>
        <a:p>
          <a:endParaRPr lang="es-CL"/>
        </a:p>
      </dgm:t>
    </dgm:pt>
    <dgm:pt modelId="{4018FEA2-9A2D-4FD5-AABD-A28C4DDCBED3}">
      <dgm:prSet phldrT="[Texto]"/>
      <dgm:spPr/>
      <dgm:t>
        <a:bodyPr/>
        <a:lstStyle/>
        <a:p>
          <a:r>
            <a:rPr lang="es-CL" dirty="0" smtClean="0"/>
            <a:t>Signos de destrucción nuclear</a:t>
          </a:r>
          <a:endParaRPr lang="es-CL" dirty="0"/>
        </a:p>
      </dgm:t>
    </dgm:pt>
    <dgm:pt modelId="{40DEC8D1-2C76-46FE-A826-6089C7D584C7}" type="parTrans" cxnId="{3F9E88E5-EFD6-4C42-9A8C-B9F71C95A4B1}">
      <dgm:prSet/>
      <dgm:spPr/>
      <dgm:t>
        <a:bodyPr/>
        <a:lstStyle/>
        <a:p>
          <a:endParaRPr lang="es-CL"/>
        </a:p>
      </dgm:t>
    </dgm:pt>
    <dgm:pt modelId="{18468DD9-DEC5-4C98-B454-B983F6B127F8}" type="sibTrans" cxnId="{3F9E88E5-EFD6-4C42-9A8C-B9F71C95A4B1}">
      <dgm:prSet/>
      <dgm:spPr/>
      <dgm:t>
        <a:bodyPr/>
        <a:lstStyle/>
        <a:p>
          <a:endParaRPr lang="es-CL"/>
        </a:p>
      </dgm:t>
    </dgm:pt>
    <dgm:pt modelId="{727B7C53-0909-4720-853A-964B1F6DF00D}">
      <dgm:prSet phldrT="[Texto]"/>
      <dgm:spPr/>
      <dgm:t>
        <a:bodyPr/>
        <a:lstStyle/>
        <a:p>
          <a:r>
            <a:rPr lang="es-CL" dirty="0" smtClean="0"/>
            <a:t>Descamación</a:t>
          </a:r>
          <a:endParaRPr lang="es-CL" dirty="0"/>
        </a:p>
      </dgm:t>
    </dgm:pt>
    <dgm:pt modelId="{1B483F2B-BB7C-4E73-A09C-842537566EA8}" type="parTrans" cxnId="{568E368C-2AB4-4292-B454-F34DA77A7E64}">
      <dgm:prSet/>
      <dgm:spPr/>
      <dgm:t>
        <a:bodyPr/>
        <a:lstStyle/>
        <a:p>
          <a:endParaRPr lang="es-CL"/>
        </a:p>
      </dgm:t>
    </dgm:pt>
    <dgm:pt modelId="{C53601CB-DE43-4E74-BE01-B6594CC3B7C9}" type="sibTrans" cxnId="{568E368C-2AB4-4292-B454-F34DA77A7E64}">
      <dgm:prSet/>
      <dgm:spPr/>
      <dgm:t>
        <a:bodyPr/>
        <a:lstStyle/>
        <a:p>
          <a:endParaRPr lang="es-CL"/>
        </a:p>
      </dgm:t>
    </dgm:pt>
    <dgm:pt modelId="{B962066C-2040-4D6B-AEA9-F6518C5F6FB0}">
      <dgm:prSet phldrT="[Texto]"/>
      <dgm:spPr/>
      <dgm:t>
        <a:bodyPr/>
        <a:lstStyle/>
        <a:p>
          <a:r>
            <a:rPr lang="es-CL" dirty="0" smtClean="0"/>
            <a:t>Regeneración</a:t>
          </a:r>
          <a:endParaRPr lang="es-CL" dirty="0"/>
        </a:p>
      </dgm:t>
    </dgm:pt>
    <dgm:pt modelId="{B1C59A81-D366-4B6B-8563-C21F0FB7841E}" type="parTrans" cxnId="{FC1BB4DB-860E-4295-AE8B-48E0ED9BA968}">
      <dgm:prSet/>
      <dgm:spPr/>
      <dgm:t>
        <a:bodyPr/>
        <a:lstStyle/>
        <a:p>
          <a:endParaRPr lang="es-CL"/>
        </a:p>
      </dgm:t>
    </dgm:pt>
    <dgm:pt modelId="{027CE9C2-3D4D-430D-9823-5E4EF9A65138}" type="sibTrans" cxnId="{FC1BB4DB-860E-4295-AE8B-48E0ED9BA968}">
      <dgm:prSet/>
      <dgm:spPr/>
      <dgm:t>
        <a:bodyPr/>
        <a:lstStyle/>
        <a:p>
          <a:endParaRPr lang="es-CL"/>
        </a:p>
      </dgm:t>
    </dgm:pt>
    <dgm:pt modelId="{6324735D-CFC6-4DC5-9ACD-FD1782F461A8}">
      <dgm:prSet phldrT="[Texto]"/>
      <dgm:spPr/>
      <dgm:t>
        <a:bodyPr/>
        <a:lstStyle/>
        <a:p>
          <a:r>
            <a:rPr lang="es-CL" dirty="0" smtClean="0"/>
            <a:t>Aumento relación  N/C</a:t>
          </a:r>
          <a:endParaRPr lang="es-CL" dirty="0"/>
        </a:p>
      </dgm:t>
    </dgm:pt>
    <dgm:pt modelId="{919FFBA7-0317-4B7C-A87D-6B51BBA1E17D}" type="parTrans" cxnId="{84E3228C-AFD2-41FE-9B87-695B6732B474}">
      <dgm:prSet/>
      <dgm:spPr/>
      <dgm:t>
        <a:bodyPr/>
        <a:lstStyle/>
        <a:p>
          <a:endParaRPr lang="es-CL"/>
        </a:p>
      </dgm:t>
    </dgm:pt>
    <dgm:pt modelId="{561DE8B3-5129-42AB-8BB4-85C82EF62AC4}" type="sibTrans" cxnId="{84E3228C-AFD2-41FE-9B87-695B6732B474}">
      <dgm:prSet/>
      <dgm:spPr/>
      <dgm:t>
        <a:bodyPr/>
        <a:lstStyle/>
        <a:p>
          <a:endParaRPr lang="es-CL"/>
        </a:p>
      </dgm:t>
    </dgm:pt>
    <dgm:pt modelId="{7287A4E0-EE00-439E-B7E7-A7AC8D6D609A}">
      <dgm:prSet phldrT="[Texto]"/>
      <dgm:spPr/>
      <dgm:t>
        <a:bodyPr/>
        <a:lstStyle/>
        <a:p>
          <a:r>
            <a:rPr lang="es-CL" dirty="0" smtClean="0"/>
            <a:t>Núcleos </a:t>
          </a:r>
          <a:r>
            <a:rPr lang="es-CL" dirty="0" err="1" smtClean="0"/>
            <a:t>hipercromáticos</a:t>
          </a:r>
          <a:endParaRPr lang="es-CL" dirty="0"/>
        </a:p>
      </dgm:t>
    </dgm:pt>
    <dgm:pt modelId="{06F85BCE-3D0E-455A-AAC2-36283559ECD8}" type="parTrans" cxnId="{CF4B5FE9-5353-4CEB-B150-FEF98D2BCE99}">
      <dgm:prSet/>
      <dgm:spPr/>
      <dgm:t>
        <a:bodyPr/>
        <a:lstStyle/>
        <a:p>
          <a:endParaRPr lang="es-CL"/>
        </a:p>
      </dgm:t>
    </dgm:pt>
    <dgm:pt modelId="{1EAB3014-8857-42EA-A247-2803DF1DCA41}" type="sibTrans" cxnId="{CF4B5FE9-5353-4CEB-B150-FEF98D2BCE99}">
      <dgm:prSet/>
      <dgm:spPr/>
      <dgm:t>
        <a:bodyPr/>
        <a:lstStyle/>
        <a:p>
          <a:endParaRPr lang="es-CL"/>
        </a:p>
      </dgm:t>
    </dgm:pt>
    <dgm:pt modelId="{A0DFE859-0246-43E2-BD84-5930028D5DB9}" type="pres">
      <dgm:prSet presAssocID="{27C84899-1664-4FB0-87DB-BEC78758977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5B743FCB-7141-4792-8887-79C11F33DFF6}" type="pres">
      <dgm:prSet presAssocID="{27C84899-1664-4FB0-87DB-BEC78758977B}" presName="tSp" presStyleCnt="0"/>
      <dgm:spPr/>
    </dgm:pt>
    <dgm:pt modelId="{6822B31A-C51C-4ECB-8199-E61054DEB4E4}" type="pres">
      <dgm:prSet presAssocID="{27C84899-1664-4FB0-87DB-BEC78758977B}" presName="bSp" presStyleCnt="0"/>
      <dgm:spPr/>
    </dgm:pt>
    <dgm:pt modelId="{629F7903-16DA-4C2B-8697-2C0F5783E0E2}" type="pres">
      <dgm:prSet presAssocID="{27C84899-1664-4FB0-87DB-BEC78758977B}" presName="process" presStyleCnt="0"/>
      <dgm:spPr/>
    </dgm:pt>
    <dgm:pt modelId="{627D0A72-86A8-4899-A992-EF4809D0B48D}" type="pres">
      <dgm:prSet presAssocID="{F2AA6B90-9A17-4190-86C9-B7BDE71A518A}" presName="composite1" presStyleCnt="0"/>
      <dgm:spPr/>
    </dgm:pt>
    <dgm:pt modelId="{A1C8CD63-1B8F-4073-895A-26EF12B08434}" type="pres">
      <dgm:prSet presAssocID="{F2AA6B90-9A17-4190-86C9-B7BDE71A518A}" presName="dummyNode1" presStyleLbl="node1" presStyleIdx="0" presStyleCnt="3"/>
      <dgm:spPr/>
    </dgm:pt>
    <dgm:pt modelId="{DFE58255-FB72-4362-B2F8-D4A6DEC69963}" type="pres">
      <dgm:prSet presAssocID="{F2AA6B90-9A17-4190-86C9-B7BDE71A518A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836B3360-B281-4765-94EC-35E5481A9F25}" type="pres">
      <dgm:prSet presAssocID="{F2AA6B90-9A17-4190-86C9-B7BDE71A518A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6B721255-FFE0-4EAA-9D97-951FEEAEA59A}" type="pres">
      <dgm:prSet presAssocID="{F2AA6B90-9A17-4190-86C9-B7BDE71A518A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6753ABA4-8E56-460C-B461-620E98B1A64F}" type="pres">
      <dgm:prSet presAssocID="{F2AA6B90-9A17-4190-86C9-B7BDE71A518A}" presName="connSite1" presStyleCnt="0"/>
      <dgm:spPr/>
    </dgm:pt>
    <dgm:pt modelId="{C73E8CDA-7A11-471F-9036-B5323514C88E}" type="pres">
      <dgm:prSet presAssocID="{90C9D88A-D051-4BB9-B7A9-C5688389EFA3}" presName="Name9" presStyleLbl="sibTrans2D1" presStyleIdx="0" presStyleCnt="2"/>
      <dgm:spPr/>
      <dgm:t>
        <a:bodyPr/>
        <a:lstStyle/>
        <a:p>
          <a:endParaRPr lang="es-CL"/>
        </a:p>
      </dgm:t>
    </dgm:pt>
    <dgm:pt modelId="{0733D60D-839C-40AC-852D-6AB33BF5BCD1}" type="pres">
      <dgm:prSet presAssocID="{448F498F-8B93-4C2A-9782-1A9ECE79BEAB}" presName="composite2" presStyleCnt="0"/>
      <dgm:spPr/>
    </dgm:pt>
    <dgm:pt modelId="{078B60B7-0351-4F97-A313-43902C633747}" type="pres">
      <dgm:prSet presAssocID="{448F498F-8B93-4C2A-9782-1A9ECE79BEAB}" presName="dummyNode2" presStyleLbl="node1" presStyleIdx="0" presStyleCnt="3"/>
      <dgm:spPr/>
    </dgm:pt>
    <dgm:pt modelId="{D1135798-4162-4753-BEBC-A86282EF34FB}" type="pres">
      <dgm:prSet presAssocID="{448F498F-8B93-4C2A-9782-1A9ECE79BEAB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A1BFFB98-F5F2-4342-A78D-5AE18ACEBC18}" type="pres">
      <dgm:prSet presAssocID="{448F498F-8B93-4C2A-9782-1A9ECE79BEAB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DEAE5BA1-C05E-41BC-A275-52C15C04CE20}" type="pres">
      <dgm:prSet presAssocID="{448F498F-8B93-4C2A-9782-1A9ECE79BEAB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24316B75-1E24-4951-90F5-3868FFEFA0E9}" type="pres">
      <dgm:prSet presAssocID="{448F498F-8B93-4C2A-9782-1A9ECE79BEAB}" presName="connSite2" presStyleCnt="0"/>
      <dgm:spPr/>
    </dgm:pt>
    <dgm:pt modelId="{8AB90197-3449-4D30-ACD9-473E844CB2BF}" type="pres">
      <dgm:prSet presAssocID="{88D8381C-6D6B-4EAC-BAE8-84F583B4B7BC}" presName="Name18" presStyleLbl="sibTrans2D1" presStyleIdx="1" presStyleCnt="2"/>
      <dgm:spPr/>
      <dgm:t>
        <a:bodyPr/>
        <a:lstStyle/>
        <a:p>
          <a:endParaRPr lang="es-CL"/>
        </a:p>
      </dgm:t>
    </dgm:pt>
    <dgm:pt modelId="{0BFD25E8-76E0-4ACA-A7FB-ADB71D48031C}" type="pres">
      <dgm:prSet presAssocID="{B962066C-2040-4D6B-AEA9-F6518C5F6FB0}" presName="composite1" presStyleCnt="0"/>
      <dgm:spPr/>
    </dgm:pt>
    <dgm:pt modelId="{0C33B7B4-B85A-46EF-B530-F90DE27A7DE2}" type="pres">
      <dgm:prSet presAssocID="{B962066C-2040-4D6B-AEA9-F6518C5F6FB0}" presName="dummyNode1" presStyleLbl="node1" presStyleIdx="1" presStyleCnt="3"/>
      <dgm:spPr/>
    </dgm:pt>
    <dgm:pt modelId="{64F72FFF-8623-47D6-9DFF-4CB74E537A49}" type="pres">
      <dgm:prSet presAssocID="{B962066C-2040-4D6B-AEA9-F6518C5F6FB0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3F6B3C6D-D867-48A1-9AE9-E14F48B7C696}" type="pres">
      <dgm:prSet presAssocID="{B962066C-2040-4D6B-AEA9-F6518C5F6FB0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551F72AB-FE18-4FE7-A3A3-99C052B57B48}" type="pres">
      <dgm:prSet presAssocID="{B962066C-2040-4D6B-AEA9-F6518C5F6FB0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E1DDB4B7-93D5-4803-86A3-BA807AB333E0}" type="pres">
      <dgm:prSet presAssocID="{B962066C-2040-4D6B-AEA9-F6518C5F6FB0}" presName="connSite1" presStyleCnt="0"/>
      <dgm:spPr/>
    </dgm:pt>
  </dgm:ptLst>
  <dgm:cxnLst>
    <dgm:cxn modelId="{0E3ED5BA-DB8B-49D5-8A8E-37A170416993}" srcId="{27C84899-1664-4FB0-87DB-BEC78758977B}" destId="{448F498F-8B93-4C2A-9782-1A9ECE79BEAB}" srcOrd="1" destOrd="0" parTransId="{66CB2FCF-782E-456E-907C-29F61AD51883}" sibTransId="{88D8381C-6D6B-4EAC-BAE8-84F583B4B7BC}"/>
    <dgm:cxn modelId="{286E7D48-67C0-4CE7-9126-317F5CD291E4}" srcId="{F2AA6B90-9A17-4190-86C9-B7BDE71A518A}" destId="{DDC16A4C-E643-40BD-9DDE-BAE7B943111D}" srcOrd="1" destOrd="0" parTransId="{BFB0AD6F-3511-4E99-8246-4A6B4318C336}" sibTransId="{38AA84DF-5FB1-400F-A91A-F26F34356285}"/>
    <dgm:cxn modelId="{84E3228C-AFD2-41FE-9B87-695B6732B474}" srcId="{B962066C-2040-4D6B-AEA9-F6518C5F6FB0}" destId="{6324735D-CFC6-4DC5-9ACD-FD1782F461A8}" srcOrd="0" destOrd="0" parTransId="{919FFBA7-0317-4B7C-A87D-6B51BBA1E17D}" sibTransId="{561DE8B3-5129-42AB-8BB4-85C82EF62AC4}"/>
    <dgm:cxn modelId="{B6CFC206-1C46-42AB-BAB0-7EB0A162F3FC}" type="presOf" srcId="{AAC5F6ED-A35A-4F55-A425-9C362C469081}" destId="{DFE58255-FB72-4362-B2F8-D4A6DEC69963}" srcOrd="0" destOrd="0" presId="urn:microsoft.com/office/officeart/2005/8/layout/hProcess4"/>
    <dgm:cxn modelId="{FC1BB4DB-860E-4295-AE8B-48E0ED9BA968}" srcId="{27C84899-1664-4FB0-87DB-BEC78758977B}" destId="{B962066C-2040-4D6B-AEA9-F6518C5F6FB0}" srcOrd="2" destOrd="0" parTransId="{B1C59A81-D366-4B6B-8563-C21F0FB7841E}" sibTransId="{027CE9C2-3D4D-430D-9823-5E4EF9A65138}"/>
    <dgm:cxn modelId="{E129E80C-2BAD-423B-A7FF-6FB4A1037D4C}" type="presOf" srcId="{88D8381C-6D6B-4EAC-BAE8-84F583B4B7BC}" destId="{8AB90197-3449-4D30-ACD9-473E844CB2BF}" srcOrd="0" destOrd="0" presId="urn:microsoft.com/office/officeart/2005/8/layout/hProcess4"/>
    <dgm:cxn modelId="{4E126AF2-379F-411B-8DE7-AB1413C461A8}" type="presOf" srcId="{AAC5F6ED-A35A-4F55-A425-9C362C469081}" destId="{836B3360-B281-4765-94EC-35E5481A9F25}" srcOrd="1" destOrd="0" presId="urn:microsoft.com/office/officeart/2005/8/layout/hProcess4"/>
    <dgm:cxn modelId="{A6AE4A80-8B98-4F7A-89B8-9BA3EF3F8888}" type="presOf" srcId="{6324735D-CFC6-4DC5-9ACD-FD1782F461A8}" destId="{3F6B3C6D-D867-48A1-9AE9-E14F48B7C696}" srcOrd="1" destOrd="0" presId="urn:microsoft.com/office/officeart/2005/8/layout/hProcess4"/>
    <dgm:cxn modelId="{568E368C-2AB4-4292-B454-F34DA77A7E64}" srcId="{448F498F-8B93-4C2A-9782-1A9ECE79BEAB}" destId="{727B7C53-0909-4720-853A-964B1F6DF00D}" srcOrd="1" destOrd="0" parTransId="{1B483F2B-BB7C-4E73-A09C-842537566EA8}" sibTransId="{C53601CB-DE43-4E74-BE01-B6594CC3B7C9}"/>
    <dgm:cxn modelId="{CF4B5FE9-5353-4CEB-B150-FEF98D2BCE99}" srcId="{B962066C-2040-4D6B-AEA9-F6518C5F6FB0}" destId="{7287A4E0-EE00-439E-B7E7-A7AC8D6D609A}" srcOrd="1" destOrd="0" parTransId="{06F85BCE-3D0E-455A-AAC2-36283559ECD8}" sibTransId="{1EAB3014-8857-42EA-A247-2803DF1DCA41}"/>
    <dgm:cxn modelId="{F807E5FC-0EC6-4F52-A32E-5B68AEE648F0}" type="presOf" srcId="{4018FEA2-9A2D-4FD5-AABD-A28C4DDCBED3}" destId="{A1BFFB98-F5F2-4342-A78D-5AE18ACEBC18}" srcOrd="1" destOrd="0" presId="urn:microsoft.com/office/officeart/2005/8/layout/hProcess4"/>
    <dgm:cxn modelId="{E06C4363-6D6E-4979-BFE8-B3C646674847}" type="presOf" srcId="{4018FEA2-9A2D-4FD5-AABD-A28C4DDCBED3}" destId="{D1135798-4162-4753-BEBC-A86282EF34FB}" srcOrd="0" destOrd="0" presId="urn:microsoft.com/office/officeart/2005/8/layout/hProcess4"/>
    <dgm:cxn modelId="{467C5C42-4B38-4FB1-8255-1AE0ED3BB97A}" type="presOf" srcId="{DDC16A4C-E643-40BD-9DDE-BAE7B943111D}" destId="{DFE58255-FB72-4362-B2F8-D4A6DEC69963}" srcOrd="0" destOrd="1" presId="urn:microsoft.com/office/officeart/2005/8/layout/hProcess4"/>
    <dgm:cxn modelId="{3F9E88E5-EFD6-4C42-9A8C-B9F71C95A4B1}" srcId="{448F498F-8B93-4C2A-9782-1A9ECE79BEAB}" destId="{4018FEA2-9A2D-4FD5-AABD-A28C4DDCBED3}" srcOrd="0" destOrd="0" parTransId="{40DEC8D1-2C76-46FE-A826-6089C7D584C7}" sibTransId="{18468DD9-DEC5-4C98-B454-B983F6B127F8}"/>
    <dgm:cxn modelId="{03692166-47A8-48A0-B56F-158AA5F8E190}" type="presOf" srcId="{F2AA6B90-9A17-4190-86C9-B7BDE71A518A}" destId="{6B721255-FFE0-4EAA-9D97-951FEEAEA59A}" srcOrd="0" destOrd="0" presId="urn:microsoft.com/office/officeart/2005/8/layout/hProcess4"/>
    <dgm:cxn modelId="{71C4A61B-46C7-4242-BD29-D5C8A9D54935}" srcId="{27C84899-1664-4FB0-87DB-BEC78758977B}" destId="{F2AA6B90-9A17-4190-86C9-B7BDE71A518A}" srcOrd="0" destOrd="0" parTransId="{BB763F4D-C80A-4F23-8701-A13E2CEFC08D}" sibTransId="{90C9D88A-D051-4BB9-B7A9-C5688389EFA3}"/>
    <dgm:cxn modelId="{910A7506-7AE7-41BE-9449-BA1600DD30D8}" srcId="{F2AA6B90-9A17-4190-86C9-B7BDE71A518A}" destId="{AAC5F6ED-A35A-4F55-A425-9C362C469081}" srcOrd="0" destOrd="0" parTransId="{7AD599D8-DAEE-4613-8F06-18F2961435BC}" sibTransId="{FFAF299B-88CF-40B4-8DE9-0E4ADF3A62BD}"/>
    <dgm:cxn modelId="{E1FA5C3B-B74A-487D-AAEB-92C2E1241014}" type="presOf" srcId="{727B7C53-0909-4720-853A-964B1F6DF00D}" destId="{D1135798-4162-4753-BEBC-A86282EF34FB}" srcOrd="0" destOrd="1" presId="urn:microsoft.com/office/officeart/2005/8/layout/hProcess4"/>
    <dgm:cxn modelId="{D96A669D-1D83-43E6-AB9A-7D7C55E45218}" type="presOf" srcId="{7287A4E0-EE00-439E-B7E7-A7AC8D6D609A}" destId="{3F6B3C6D-D867-48A1-9AE9-E14F48B7C696}" srcOrd="1" destOrd="1" presId="urn:microsoft.com/office/officeart/2005/8/layout/hProcess4"/>
    <dgm:cxn modelId="{7C572652-D158-411A-A92E-DC84BE1D396A}" type="presOf" srcId="{7287A4E0-EE00-439E-B7E7-A7AC8D6D609A}" destId="{64F72FFF-8623-47D6-9DFF-4CB74E537A49}" srcOrd="0" destOrd="1" presId="urn:microsoft.com/office/officeart/2005/8/layout/hProcess4"/>
    <dgm:cxn modelId="{E09A7A18-189F-4EAE-AD2B-B396912A33EA}" type="presOf" srcId="{27C84899-1664-4FB0-87DB-BEC78758977B}" destId="{A0DFE859-0246-43E2-BD84-5930028D5DB9}" srcOrd="0" destOrd="0" presId="urn:microsoft.com/office/officeart/2005/8/layout/hProcess4"/>
    <dgm:cxn modelId="{2C55B277-361B-4DE8-9D78-6287AC0F2B94}" type="presOf" srcId="{448F498F-8B93-4C2A-9782-1A9ECE79BEAB}" destId="{DEAE5BA1-C05E-41BC-A275-52C15C04CE20}" srcOrd="0" destOrd="0" presId="urn:microsoft.com/office/officeart/2005/8/layout/hProcess4"/>
    <dgm:cxn modelId="{9E78FEC7-5BDB-4793-AE98-23B4675502C7}" type="presOf" srcId="{727B7C53-0909-4720-853A-964B1F6DF00D}" destId="{A1BFFB98-F5F2-4342-A78D-5AE18ACEBC18}" srcOrd="1" destOrd="1" presId="urn:microsoft.com/office/officeart/2005/8/layout/hProcess4"/>
    <dgm:cxn modelId="{E3B1BA07-905E-4E5E-A953-152973FDE9ED}" type="presOf" srcId="{B962066C-2040-4D6B-AEA9-F6518C5F6FB0}" destId="{551F72AB-FE18-4FE7-A3A3-99C052B57B48}" srcOrd="0" destOrd="0" presId="urn:microsoft.com/office/officeart/2005/8/layout/hProcess4"/>
    <dgm:cxn modelId="{922AF07E-5486-4F73-BB4B-122BFFD2630F}" type="presOf" srcId="{DDC16A4C-E643-40BD-9DDE-BAE7B943111D}" destId="{836B3360-B281-4765-94EC-35E5481A9F25}" srcOrd="1" destOrd="1" presId="urn:microsoft.com/office/officeart/2005/8/layout/hProcess4"/>
    <dgm:cxn modelId="{77B728B9-921C-4A7B-AEAB-1D763FAE8333}" type="presOf" srcId="{90C9D88A-D051-4BB9-B7A9-C5688389EFA3}" destId="{C73E8CDA-7A11-471F-9036-B5323514C88E}" srcOrd="0" destOrd="0" presId="urn:microsoft.com/office/officeart/2005/8/layout/hProcess4"/>
    <dgm:cxn modelId="{85EC5849-E7DE-4661-B4C6-E48FA2778632}" type="presOf" srcId="{6324735D-CFC6-4DC5-9ACD-FD1782F461A8}" destId="{64F72FFF-8623-47D6-9DFF-4CB74E537A49}" srcOrd="0" destOrd="0" presId="urn:microsoft.com/office/officeart/2005/8/layout/hProcess4"/>
    <dgm:cxn modelId="{794F3011-CC49-414F-8F84-CEA53D6D0F1A}" type="presParOf" srcId="{A0DFE859-0246-43E2-BD84-5930028D5DB9}" destId="{5B743FCB-7141-4792-8887-79C11F33DFF6}" srcOrd="0" destOrd="0" presId="urn:microsoft.com/office/officeart/2005/8/layout/hProcess4"/>
    <dgm:cxn modelId="{806798AA-5049-4D84-87A5-E764EE0CC7F7}" type="presParOf" srcId="{A0DFE859-0246-43E2-BD84-5930028D5DB9}" destId="{6822B31A-C51C-4ECB-8199-E61054DEB4E4}" srcOrd="1" destOrd="0" presId="urn:microsoft.com/office/officeart/2005/8/layout/hProcess4"/>
    <dgm:cxn modelId="{BA909660-F047-4B96-8A6B-360DFDCC69EB}" type="presParOf" srcId="{A0DFE859-0246-43E2-BD84-5930028D5DB9}" destId="{629F7903-16DA-4C2B-8697-2C0F5783E0E2}" srcOrd="2" destOrd="0" presId="urn:microsoft.com/office/officeart/2005/8/layout/hProcess4"/>
    <dgm:cxn modelId="{6479D554-4DFF-47D2-958C-2002ED12E4F7}" type="presParOf" srcId="{629F7903-16DA-4C2B-8697-2C0F5783E0E2}" destId="{627D0A72-86A8-4899-A992-EF4809D0B48D}" srcOrd="0" destOrd="0" presId="urn:microsoft.com/office/officeart/2005/8/layout/hProcess4"/>
    <dgm:cxn modelId="{F9431503-94BD-4FA8-A439-7FBBE1592190}" type="presParOf" srcId="{627D0A72-86A8-4899-A992-EF4809D0B48D}" destId="{A1C8CD63-1B8F-4073-895A-26EF12B08434}" srcOrd="0" destOrd="0" presId="urn:microsoft.com/office/officeart/2005/8/layout/hProcess4"/>
    <dgm:cxn modelId="{6283B545-F4CC-40EC-A826-99A8E70AB4A5}" type="presParOf" srcId="{627D0A72-86A8-4899-A992-EF4809D0B48D}" destId="{DFE58255-FB72-4362-B2F8-D4A6DEC69963}" srcOrd="1" destOrd="0" presId="urn:microsoft.com/office/officeart/2005/8/layout/hProcess4"/>
    <dgm:cxn modelId="{284F0527-954D-4478-AA3B-3CFF9697D761}" type="presParOf" srcId="{627D0A72-86A8-4899-A992-EF4809D0B48D}" destId="{836B3360-B281-4765-94EC-35E5481A9F25}" srcOrd="2" destOrd="0" presId="urn:microsoft.com/office/officeart/2005/8/layout/hProcess4"/>
    <dgm:cxn modelId="{CECF70EE-7D23-4152-875E-B5D853AC3848}" type="presParOf" srcId="{627D0A72-86A8-4899-A992-EF4809D0B48D}" destId="{6B721255-FFE0-4EAA-9D97-951FEEAEA59A}" srcOrd="3" destOrd="0" presId="urn:microsoft.com/office/officeart/2005/8/layout/hProcess4"/>
    <dgm:cxn modelId="{D1F3CBF4-8AD9-4951-B4AA-9AB2F5793A22}" type="presParOf" srcId="{627D0A72-86A8-4899-A992-EF4809D0B48D}" destId="{6753ABA4-8E56-460C-B461-620E98B1A64F}" srcOrd="4" destOrd="0" presId="urn:microsoft.com/office/officeart/2005/8/layout/hProcess4"/>
    <dgm:cxn modelId="{5512E63A-F4CE-4EDE-B193-A415E0C91533}" type="presParOf" srcId="{629F7903-16DA-4C2B-8697-2C0F5783E0E2}" destId="{C73E8CDA-7A11-471F-9036-B5323514C88E}" srcOrd="1" destOrd="0" presId="urn:microsoft.com/office/officeart/2005/8/layout/hProcess4"/>
    <dgm:cxn modelId="{EB3B0F60-3A73-4AEE-B392-283C9B71EDD4}" type="presParOf" srcId="{629F7903-16DA-4C2B-8697-2C0F5783E0E2}" destId="{0733D60D-839C-40AC-852D-6AB33BF5BCD1}" srcOrd="2" destOrd="0" presId="urn:microsoft.com/office/officeart/2005/8/layout/hProcess4"/>
    <dgm:cxn modelId="{9DDF273D-FF9B-452F-AA78-F36AC9F17D42}" type="presParOf" srcId="{0733D60D-839C-40AC-852D-6AB33BF5BCD1}" destId="{078B60B7-0351-4F97-A313-43902C633747}" srcOrd="0" destOrd="0" presId="urn:microsoft.com/office/officeart/2005/8/layout/hProcess4"/>
    <dgm:cxn modelId="{E63C44E3-5505-4F1E-9C79-456311F04949}" type="presParOf" srcId="{0733D60D-839C-40AC-852D-6AB33BF5BCD1}" destId="{D1135798-4162-4753-BEBC-A86282EF34FB}" srcOrd="1" destOrd="0" presId="urn:microsoft.com/office/officeart/2005/8/layout/hProcess4"/>
    <dgm:cxn modelId="{E7BC5259-5B5D-4C0A-9C0F-B74958DB5D43}" type="presParOf" srcId="{0733D60D-839C-40AC-852D-6AB33BF5BCD1}" destId="{A1BFFB98-F5F2-4342-A78D-5AE18ACEBC18}" srcOrd="2" destOrd="0" presId="urn:microsoft.com/office/officeart/2005/8/layout/hProcess4"/>
    <dgm:cxn modelId="{E92BEFE7-7CA6-4EC7-8A97-E4C62118E000}" type="presParOf" srcId="{0733D60D-839C-40AC-852D-6AB33BF5BCD1}" destId="{DEAE5BA1-C05E-41BC-A275-52C15C04CE20}" srcOrd="3" destOrd="0" presId="urn:microsoft.com/office/officeart/2005/8/layout/hProcess4"/>
    <dgm:cxn modelId="{0DDBD98F-E725-47EB-BB7D-F4FAC93E95E2}" type="presParOf" srcId="{0733D60D-839C-40AC-852D-6AB33BF5BCD1}" destId="{24316B75-1E24-4951-90F5-3868FFEFA0E9}" srcOrd="4" destOrd="0" presId="urn:microsoft.com/office/officeart/2005/8/layout/hProcess4"/>
    <dgm:cxn modelId="{17F1ABEA-1C6D-47EE-8608-08CC46B1248B}" type="presParOf" srcId="{629F7903-16DA-4C2B-8697-2C0F5783E0E2}" destId="{8AB90197-3449-4D30-ACD9-473E844CB2BF}" srcOrd="3" destOrd="0" presId="urn:microsoft.com/office/officeart/2005/8/layout/hProcess4"/>
    <dgm:cxn modelId="{8F648D2B-20DE-413C-AA1D-0221140AF4FC}" type="presParOf" srcId="{629F7903-16DA-4C2B-8697-2C0F5783E0E2}" destId="{0BFD25E8-76E0-4ACA-A7FB-ADB71D48031C}" srcOrd="4" destOrd="0" presId="urn:microsoft.com/office/officeart/2005/8/layout/hProcess4"/>
    <dgm:cxn modelId="{800FCBAF-523F-4364-9AF2-A791E690CA74}" type="presParOf" srcId="{0BFD25E8-76E0-4ACA-A7FB-ADB71D48031C}" destId="{0C33B7B4-B85A-46EF-B530-F90DE27A7DE2}" srcOrd="0" destOrd="0" presId="urn:microsoft.com/office/officeart/2005/8/layout/hProcess4"/>
    <dgm:cxn modelId="{E9FE8549-83D2-4210-ADDA-A8498CA58470}" type="presParOf" srcId="{0BFD25E8-76E0-4ACA-A7FB-ADB71D48031C}" destId="{64F72FFF-8623-47D6-9DFF-4CB74E537A49}" srcOrd="1" destOrd="0" presId="urn:microsoft.com/office/officeart/2005/8/layout/hProcess4"/>
    <dgm:cxn modelId="{5208816A-2DED-4549-8EE9-934AFEF6DC99}" type="presParOf" srcId="{0BFD25E8-76E0-4ACA-A7FB-ADB71D48031C}" destId="{3F6B3C6D-D867-48A1-9AE9-E14F48B7C696}" srcOrd="2" destOrd="0" presId="urn:microsoft.com/office/officeart/2005/8/layout/hProcess4"/>
    <dgm:cxn modelId="{BC5BFE55-10FD-498E-9CC1-74D9A9EB488F}" type="presParOf" srcId="{0BFD25E8-76E0-4ACA-A7FB-ADB71D48031C}" destId="{551F72AB-FE18-4FE7-A3A3-99C052B57B48}" srcOrd="3" destOrd="0" presId="urn:microsoft.com/office/officeart/2005/8/layout/hProcess4"/>
    <dgm:cxn modelId="{EA793678-C647-4045-958A-2A753A8E4286}" type="presParOf" srcId="{0BFD25E8-76E0-4ACA-A7FB-ADB71D48031C}" destId="{E1DDB4B7-93D5-4803-86A3-BA807AB333E0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91610E7-4A1A-4BB9-9F11-9FCAD77BCFFB}">
      <dsp:nvSpPr>
        <dsp:cNvPr id="0" name=""/>
        <dsp:cNvSpPr/>
      </dsp:nvSpPr>
      <dsp:spPr>
        <a:xfrm rot="16200000">
          <a:off x="645" y="235012"/>
          <a:ext cx="3674938" cy="3674938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488" tIns="348488" rIns="348488" bIns="348488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4900" kern="1200" dirty="0" smtClean="0"/>
            <a:t>Isquemia</a:t>
          </a:r>
          <a:endParaRPr lang="es-CL" sz="4900" kern="1200" dirty="0"/>
        </a:p>
      </dsp:txBody>
      <dsp:txXfrm rot="16200000">
        <a:off x="645" y="235012"/>
        <a:ext cx="3674938" cy="3674938"/>
      </dsp:txXfrm>
    </dsp:sp>
    <dsp:sp modelId="{6614B5F1-3935-4331-ADD9-91335385CE8F}">
      <dsp:nvSpPr>
        <dsp:cNvPr id="0" name=""/>
        <dsp:cNvSpPr/>
      </dsp:nvSpPr>
      <dsp:spPr>
        <a:xfrm rot="5400000">
          <a:off x="3880916" y="235012"/>
          <a:ext cx="3674938" cy="3674938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488" tIns="348488" rIns="348488" bIns="348488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4900" kern="1200" dirty="0" smtClean="0"/>
            <a:t>Toxicidad</a:t>
          </a:r>
          <a:endParaRPr lang="es-CL" sz="4900" kern="1200" dirty="0"/>
        </a:p>
      </dsp:txBody>
      <dsp:txXfrm rot="5400000">
        <a:off x="3880916" y="235012"/>
        <a:ext cx="3674938" cy="367493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FE58255-FB72-4362-B2F8-D4A6DEC69963}">
      <dsp:nvSpPr>
        <dsp:cNvPr id="0" name=""/>
        <dsp:cNvSpPr/>
      </dsp:nvSpPr>
      <dsp:spPr>
        <a:xfrm>
          <a:off x="973" y="1216631"/>
          <a:ext cx="2075313" cy="17116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2000" kern="1200" dirty="0" smtClean="0"/>
            <a:t>Pérdida del ribete en cepillo</a:t>
          </a:r>
          <a:endParaRPr lang="es-CL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2000" kern="1200" dirty="0" smtClean="0"/>
            <a:t>Vacuolización</a:t>
          </a:r>
          <a:endParaRPr lang="es-CL" sz="2000" kern="1200" dirty="0"/>
        </a:p>
      </dsp:txBody>
      <dsp:txXfrm>
        <a:off x="973" y="1216631"/>
        <a:ext cx="2075313" cy="1344906"/>
      </dsp:txXfrm>
    </dsp:sp>
    <dsp:sp modelId="{C73E8CDA-7A11-471F-9036-B5323514C88E}">
      <dsp:nvSpPr>
        <dsp:cNvPr id="0" name=""/>
        <dsp:cNvSpPr/>
      </dsp:nvSpPr>
      <dsp:spPr>
        <a:xfrm>
          <a:off x="1174915" y="1651854"/>
          <a:ext cx="2247987" cy="2247987"/>
        </a:xfrm>
        <a:prstGeom prst="leftCircularArrow">
          <a:avLst>
            <a:gd name="adj1" fmla="val 2975"/>
            <a:gd name="adj2" fmla="val 364515"/>
            <a:gd name="adj3" fmla="val 2140026"/>
            <a:gd name="adj4" fmla="val 9024489"/>
            <a:gd name="adj5" fmla="val 347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721255-FFE0-4EAA-9D97-951FEEAEA59A}">
      <dsp:nvSpPr>
        <dsp:cNvPr id="0" name=""/>
        <dsp:cNvSpPr/>
      </dsp:nvSpPr>
      <dsp:spPr>
        <a:xfrm>
          <a:off x="462153" y="2561538"/>
          <a:ext cx="1844723" cy="7335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400" kern="1200" dirty="0" smtClean="0"/>
            <a:t>Injuria</a:t>
          </a:r>
          <a:endParaRPr lang="es-CL" sz="2400" kern="1200" dirty="0"/>
        </a:p>
      </dsp:txBody>
      <dsp:txXfrm>
        <a:off x="462153" y="2561538"/>
        <a:ext cx="1844723" cy="733585"/>
      </dsp:txXfrm>
    </dsp:sp>
    <dsp:sp modelId="{D1135798-4162-4753-BEBC-A86282EF34FB}">
      <dsp:nvSpPr>
        <dsp:cNvPr id="0" name=""/>
        <dsp:cNvSpPr/>
      </dsp:nvSpPr>
      <dsp:spPr>
        <a:xfrm>
          <a:off x="2625297" y="1216631"/>
          <a:ext cx="2075313" cy="17116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2000" kern="1200" dirty="0" smtClean="0"/>
            <a:t>Signos de destrucción nuclear</a:t>
          </a:r>
          <a:endParaRPr lang="es-CL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2000" kern="1200" dirty="0" smtClean="0"/>
            <a:t>Descamación</a:t>
          </a:r>
          <a:endParaRPr lang="es-CL" sz="2000" kern="1200" dirty="0"/>
        </a:p>
      </dsp:txBody>
      <dsp:txXfrm>
        <a:off x="2625297" y="1583424"/>
        <a:ext cx="2075313" cy="1344906"/>
      </dsp:txXfrm>
    </dsp:sp>
    <dsp:sp modelId="{8AB90197-3449-4D30-ACD9-473E844CB2BF}">
      <dsp:nvSpPr>
        <dsp:cNvPr id="0" name=""/>
        <dsp:cNvSpPr/>
      </dsp:nvSpPr>
      <dsp:spPr>
        <a:xfrm>
          <a:off x="3781946" y="178006"/>
          <a:ext cx="2513166" cy="2513166"/>
        </a:xfrm>
        <a:prstGeom prst="circularArrow">
          <a:avLst>
            <a:gd name="adj1" fmla="val 2661"/>
            <a:gd name="adj2" fmla="val 323668"/>
            <a:gd name="adj3" fmla="val 19500821"/>
            <a:gd name="adj4" fmla="val 12575511"/>
            <a:gd name="adj5" fmla="val 310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AE5BA1-C05E-41BC-A275-52C15C04CE20}">
      <dsp:nvSpPr>
        <dsp:cNvPr id="0" name=""/>
        <dsp:cNvSpPr/>
      </dsp:nvSpPr>
      <dsp:spPr>
        <a:xfrm>
          <a:off x="3086478" y="849838"/>
          <a:ext cx="1844723" cy="7335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400" kern="1200" dirty="0" smtClean="0"/>
            <a:t>Necrosis</a:t>
          </a:r>
          <a:endParaRPr lang="es-CL" sz="2400" kern="1200" dirty="0"/>
        </a:p>
      </dsp:txBody>
      <dsp:txXfrm>
        <a:off x="3086478" y="849838"/>
        <a:ext cx="1844723" cy="733585"/>
      </dsp:txXfrm>
    </dsp:sp>
    <dsp:sp modelId="{64F72FFF-8623-47D6-9DFF-4CB74E537A49}">
      <dsp:nvSpPr>
        <dsp:cNvPr id="0" name=""/>
        <dsp:cNvSpPr/>
      </dsp:nvSpPr>
      <dsp:spPr>
        <a:xfrm>
          <a:off x="5249622" y="1216631"/>
          <a:ext cx="2075313" cy="17116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2000" kern="1200" dirty="0" smtClean="0"/>
            <a:t>Aumento relación  N/C</a:t>
          </a:r>
          <a:endParaRPr lang="es-CL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2000" kern="1200" dirty="0" smtClean="0"/>
            <a:t>Núcleos </a:t>
          </a:r>
          <a:r>
            <a:rPr lang="es-CL" sz="2000" kern="1200" dirty="0" err="1" smtClean="0"/>
            <a:t>hipercromáticos</a:t>
          </a:r>
          <a:endParaRPr lang="es-CL" sz="2000" kern="1200" dirty="0"/>
        </a:p>
      </dsp:txBody>
      <dsp:txXfrm>
        <a:off x="5249622" y="1216631"/>
        <a:ext cx="2075313" cy="1344906"/>
      </dsp:txXfrm>
    </dsp:sp>
    <dsp:sp modelId="{551F72AB-FE18-4FE7-A3A3-99C052B57B48}">
      <dsp:nvSpPr>
        <dsp:cNvPr id="0" name=""/>
        <dsp:cNvSpPr/>
      </dsp:nvSpPr>
      <dsp:spPr>
        <a:xfrm>
          <a:off x="5710803" y="2561538"/>
          <a:ext cx="1844723" cy="7335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400" kern="1200" dirty="0" smtClean="0"/>
            <a:t>Regeneración</a:t>
          </a:r>
          <a:endParaRPr lang="es-CL" sz="2400" kern="1200" dirty="0"/>
        </a:p>
      </dsp:txBody>
      <dsp:txXfrm>
        <a:off x="5710803" y="2561538"/>
        <a:ext cx="1844723" cy="7335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48EA9-DB9D-4329-9310-97C2958F7DB1}" type="datetimeFigureOut">
              <a:rPr lang="es-CL" smtClean="0"/>
              <a:pPr/>
              <a:t>24-08-2018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293CF-D400-4F26-8ACE-373FED0D75D0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110786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48EA9-DB9D-4329-9310-97C2958F7DB1}" type="datetimeFigureOut">
              <a:rPr lang="es-CL" smtClean="0"/>
              <a:pPr/>
              <a:t>24-08-2018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293CF-D400-4F26-8ACE-373FED0D75D0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2348261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48EA9-DB9D-4329-9310-97C2958F7DB1}" type="datetimeFigureOut">
              <a:rPr lang="es-CL" smtClean="0"/>
              <a:pPr/>
              <a:t>24-08-2018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293CF-D400-4F26-8ACE-373FED0D75D0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3160327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48EA9-DB9D-4329-9310-97C2958F7DB1}" type="datetimeFigureOut">
              <a:rPr lang="es-CL" smtClean="0"/>
              <a:pPr/>
              <a:t>24-08-2018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293CF-D400-4F26-8ACE-373FED0D75D0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2998638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48EA9-DB9D-4329-9310-97C2958F7DB1}" type="datetimeFigureOut">
              <a:rPr lang="es-CL" smtClean="0"/>
              <a:pPr/>
              <a:t>24-08-2018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293CF-D400-4F26-8ACE-373FED0D75D0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3500155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48EA9-DB9D-4329-9310-97C2958F7DB1}" type="datetimeFigureOut">
              <a:rPr lang="es-CL" smtClean="0"/>
              <a:pPr/>
              <a:t>24-08-2018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293CF-D400-4F26-8ACE-373FED0D75D0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2135268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48EA9-DB9D-4329-9310-97C2958F7DB1}" type="datetimeFigureOut">
              <a:rPr lang="es-CL" smtClean="0"/>
              <a:pPr/>
              <a:t>24-08-2018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293CF-D400-4F26-8ACE-373FED0D75D0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1336592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48EA9-DB9D-4329-9310-97C2958F7DB1}" type="datetimeFigureOut">
              <a:rPr lang="es-CL" smtClean="0"/>
              <a:pPr/>
              <a:t>24-08-2018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293CF-D400-4F26-8ACE-373FED0D75D0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3073382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48EA9-DB9D-4329-9310-97C2958F7DB1}" type="datetimeFigureOut">
              <a:rPr lang="es-CL" smtClean="0"/>
              <a:pPr/>
              <a:t>24-08-2018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293CF-D400-4F26-8ACE-373FED0D75D0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924636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48EA9-DB9D-4329-9310-97C2958F7DB1}" type="datetimeFigureOut">
              <a:rPr lang="es-CL" smtClean="0"/>
              <a:pPr/>
              <a:t>24-08-2018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293CF-D400-4F26-8ACE-373FED0D75D0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1918300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48EA9-DB9D-4329-9310-97C2958F7DB1}" type="datetimeFigureOut">
              <a:rPr lang="es-CL" smtClean="0"/>
              <a:pPr/>
              <a:t>24-08-2018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293CF-D400-4F26-8ACE-373FED0D75D0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1586099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48EA9-DB9D-4329-9310-97C2958F7DB1}" type="datetimeFigureOut">
              <a:rPr lang="es-CL" smtClean="0"/>
              <a:pPr/>
              <a:t>24-08-2018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293CF-D400-4F26-8ACE-373FED0D75D0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4123405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9.wav"/><Relationship Id="rId5" Type="http://schemas.openxmlformats.org/officeDocument/2006/relationships/image" Target="../media/image1.png"/><Relationship Id="rId4" Type="http://schemas.microsoft.com/office/2007/relationships/media" Target="../media/media9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0.wav"/><Relationship Id="rId5" Type="http://schemas.openxmlformats.org/officeDocument/2006/relationships/image" Target="../media/image1.png"/><Relationship Id="rId4" Type="http://schemas.microsoft.com/office/2007/relationships/media" Target="../media/media10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1.wav"/><Relationship Id="rId5" Type="http://schemas.openxmlformats.org/officeDocument/2006/relationships/image" Target="../media/image1.png"/><Relationship Id="rId4" Type="http://schemas.microsoft.com/office/2007/relationships/media" Target="../media/media11.wav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2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2.wav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3.wav"/><Relationship Id="rId5" Type="http://schemas.openxmlformats.org/officeDocument/2006/relationships/image" Target="../media/image1.png"/><Relationship Id="rId4" Type="http://schemas.microsoft.com/office/2007/relationships/media" Target="../media/media1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4.wav"/><Relationship Id="rId5" Type="http://schemas.openxmlformats.org/officeDocument/2006/relationships/image" Target="../media/image1.png"/><Relationship Id="rId4" Type="http://schemas.microsoft.com/office/2007/relationships/media" Target="../media/media14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5.wav"/><Relationship Id="rId5" Type="http://schemas.openxmlformats.org/officeDocument/2006/relationships/image" Target="../media/image1.png"/><Relationship Id="rId4" Type="http://schemas.microsoft.com/office/2007/relationships/media" Target="../media/media15.wav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media" Target="../media/media16.wav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6.wav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7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7.wav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8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8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wav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wav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9.wav"/><Relationship Id="rId5" Type="http://schemas.openxmlformats.org/officeDocument/2006/relationships/image" Target="../media/image1.png"/><Relationship Id="rId4" Type="http://schemas.microsoft.com/office/2007/relationships/media" Target="../media/media19.wav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20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20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3.wav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wav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4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5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6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6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7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7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8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8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dirty="0" smtClean="0"/>
              <a:t>Patología túbulo </a:t>
            </a:r>
            <a:r>
              <a:rPr lang="es-CL" dirty="0" smtClean="0"/>
              <a:t>intersticial 2</a:t>
            </a:r>
            <a:endParaRPr lang="es-CL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CL" dirty="0" err="1" smtClean="0"/>
              <a:t>Dra</a:t>
            </a:r>
            <a:r>
              <a:rPr lang="es-CL" dirty="0" smtClean="0"/>
              <a:t> Paula Segura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xmlns="" val="3348583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SCN62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4" name="3 Conector recto de flecha"/>
          <p:cNvCxnSpPr/>
          <p:nvPr/>
        </p:nvCxnSpPr>
        <p:spPr>
          <a:xfrm flipH="1">
            <a:off x="4932040" y="1988840"/>
            <a:ext cx="792088" cy="72008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Sonid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2740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2347"/>
    </mc:Choice>
    <mc:Fallback>
      <p:transition spd="slow" advTm="22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SCN62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6581"/>
            <a:ext cx="9144000" cy="6858000"/>
          </a:xfrm>
          <a:prstGeom prst="rect">
            <a:avLst/>
          </a:prstGeom>
        </p:spPr>
      </p:pic>
      <p:cxnSp>
        <p:nvCxnSpPr>
          <p:cNvPr id="4" name="3 Conector recto de flecha"/>
          <p:cNvCxnSpPr/>
          <p:nvPr/>
        </p:nvCxnSpPr>
        <p:spPr>
          <a:xfrm flipH="1">
            <a:off x="4139952" y="2204864"/>
            <a:ext cx="936104" cy="108012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de flecha 4"/>
          <p:cNvCxnSpPr/>
          <p:nvPr/>
        </p:nvCxnSpPr>
        <p:spPr>
          <a:xfrm flipH="1" flipV="1">
            <a:off x="1835696" y="5373216"/>
            <a:ext cx="1080120" cy="1080120"/>
          </a:xfrm>
          <a:prstGeom prst="straightConnector1">
            <a:avLst/>
          </a:prstGeom>
          <a:ln w="635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Elipse 2"/>
          <p:cNvSpPr/>
          <p:nvPr/>
        </p:nvSpPr>
        <p:spPr>
          <a:xfrm>
            <a:off x="5292080" y="2348880"/>
            <a:ext cx="1224136" cy="1368152"/>
          </a:xfrm>
          <a:prstGeom prst="ellipse">
            <a:avLst/>
          </a:prstGeom>
          <a:noFill/>
          <a:ln w="635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Sonido 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1421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4968"/>
    </mc:Choice>
    <mc:Fallback>
      <p:transition spd="slow" advTm="54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SCN62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3647"/>
            <a:ext cx="9144000" cy="6858000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1691680" y="836712"/>
            <a:ext cx="2160240" cy="2160240"/>
          </a:xfrm>
          <a:prstGeom prst="ellipse">
            <a:avLst/>
          </a:prstGeom>
          <a:noFill/>
          <a:ln w="635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Sonido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0056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417"/>
    </mc:Choice>
    <mc:Fallback>
      <p:transition spd="slow" advTm="5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Morfología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Pérdida </a:t>
            </a:r>
            <a:r>
              <a:rPr lang="es-CL" dirty="0"/>
              <a:t>y</a:t>
            </a:r>
            <a:r>
              <a:rPr lang="es-CL" dirty="0" smtClean="0"/>
              <a:t> </a:t>
            </a:r>
            <a:r>
              <a:rPr lang="es-CL" dirty="0"/>
              <a:t>descamación </a:t>
            </a:r>
            <a:r>
              <a:rPr lang="es-CL" dirty="0" smtClean="0"/>
              <a:t>celular hacia el lumen</a:t>
            </a:r>
          </a:p>
          <a:p>
            <a:r>
              <a:rPr lang="es-CL" dirty="0" smtClean="0"/>
              <a:t>Los túbulos pueden observarse:</a:t>
            </a:r>
          </a:p>
          <a:p>
            <a:pPr lvl="1"/>
            <a:r>
              <a:rPr lang="es-CL" dirty="0" smtClean="0"/>
              <a:t>Denudados</a:t>
            </a:r>
          </a:p>
          <a:p>
            <a:pPr lvl="1"/>
            <a:r>
              <a:rPr lang="es-CL" dirty="0"/>
              <a:t>C</a:t>
            </a:r>
            <a:r>
              <a:rPr lang="es-CL" dirty="0" smtClean="0"/>
              <a:t>on </a:t>
            </a:r>
            <a:r>
              <a:rPr lang="es-CL" dirty="0"/>
              <a:t>disminución de </a:t>
            </a:r>
            <a:r>
              <a:rPr lang="es-CL" dirty="0" smtClean="0"/>
              <a:t>células</a:t>
            </a:r>
          </a:p>
          <a:p>
            <a:pPr lvl="1"/>
            <a:r>
              <a:rPr lang="es-CL" dirty="0"/>
              <a:t>D</a:t>
            </a:r>
            <a:r>
              <a:rPr lang="es-CL" dirty="0" smtClean="0"/>
              <a:t>ilatados</a:t>
            </a:r>
            <a:r>
              <a:rPr lang="es-CL" dirty="0"/>
              <a:t>, con epitelio </a:t>
            </a:r>
            <a:r>
              <a:rPr lang="es-CL" dirty="0" smtClean="0"/>
              <a:t>aplanado</a:t>
            </a:r>
            <a:endParaRPr lang="es-CL" dirty="0"/>
          </a:p>
        </p:txBody>
      </p:sp>
      <p:pic>
        <p:nvPicPr>
          <p:cNvPr id="4" name="Sonido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0566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5499"/>
    </mc:Choice>
    <mc:Fallback>
      <p:transition spd="slow" advTm="15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HE006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10" name="Conector recto de flecha 9"/>
          <p:cNvCxnSpPr/>
          <p:nvPr/>
        </p:nvCxnSpPr>
        <p:spPr>
          <a:xfrm flipH="1">
            <a:off x="6588224" y="2348880"/>
            <a:ext cx="576064" cy="720080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/>
          <p:nvPr/>
        </p:nvCxnSpPr>
        <p:spPr>
          <a:xfrm flipH="1">
            <a:off x="5796136" y="4869160"/>
            <a:ext cx="576064" cy="720080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/>
          <p:nvPr/>
        </p:nvCxnSpPr>
        <p:spPr>
          <a:xfrm flipH="1">
            <a:off x="6228184" y="692696"/>
            <a:ext cx="576064" cy="720080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0384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1448"/>
    </mc:Choice>
    <mc:Fallback>
      <p:transition spd="slow" advTm="21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HE002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8" name="Conector recto de flecha 7"/>
          <p:cNvCxnSpPr/>
          <p:nvPr/>
        </p:nvCxnSpPr>
        <p:spPr>
          <a:xfrm flipH="1">
            <a:off x="4788024" y="1700808"/>
            <a:ext cx="1296144" cy="576064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8557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923"/>
    </mc:Choice>
    <mc:Fallback>
      <p:transition spd="slow" advTm="20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AS004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3" name="Conector recto de flecha 2"/>
          <p:cNvCxnSpPr/>
          <p:nvPr/>
        </p:nvCxnSpPr>
        <p:spPr>
          <a:xfrm flipH="1">
            <a:off x="2123728" y="3140968"/>
            <a:ext cx="576064" cy="720080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Sonido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0458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6908"/>
    </mc:Choice>
    <mc:Fallback>
      <p:transition spd="slow" advTm="16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Evolución</a:t>
            </a:r>
            <a:endParaRPr lang="es-CL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439019234"/>
              </p:ext>
            </p:extLst>
          </p:nvPr>
        </p:nvGraphicFramePr>
        <p:xfrm>
          <a:off x="498475" y="1981200"/>
          <a:ext cx="7556500" cy="4144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Sonid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929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7383"/>
    </mc:Choice>
    <mc:Fallback>
      <p:transition spd="slow" advTm="27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Pronóstico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Proceso </a:t>
            </a:r>
            <a:r>
              <a:rPr lang="es-CL" dirty="0"/>
              <a:t>completamente </a:t>
            </a:r>
            <a:r>
              <a:rPr lang="es-CL" dirty="0" smtClean="0"/>
              <a:t>reversible.</a:t>
            </a:r>
          </a:p>
          <a:p>
            <a:r>
              <a:rPr lang="es-CL" dirty="0" smtClean="0"/>
              <a:t>Si </a:t>
            </a:r>
            <a:r>
              <a:rPr lang="es-CL" dirty="0"/>
              <a:t>la lesión tubular persiste por más de un mes la posibilidad de daño renal crónico y menor recuperación de la función aumentan.</a:t>
            </a:r>
          </a:p>
          <a:p>
            <a:endParaRPr lang="es-CL" dirty="0"/>
          </a:p>
        </p:txBody>
      </p:sp>
      <p:pic>
        <p:nvPicPr>
          <p:cNvPr id="4" name="Sonido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1344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5803"/>
    </mc:Choice>
    <mc:Fallback>
      <p:transition spd="slow" advTm="15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NTA Tóxica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Más uniforme</a:t>
            </a:r>
            <a:r>
              <a:rPr lang="es-CL" dirty="0"/>
              <a:t>. </a:t>
            </a:r>
            <a:endParaRPr lang="es-CL" dirty="0" smtClean="0"/>
          </a:p>
          <a:p>
            <a:r>
              <a:rPr lang="es-CL" dirty="0" smtClean="0"/>
              <a:t>Mayor compromiso de túbulos proximales:</a:t>
            </a:r>
          </a:p>
          <a:p>
            <a:pPr lvl="1"/>
            <a:r>
              <a:rPr lang="es-CL" dirty="0" smtClean="0"/>
              <a:t>Denudación</a:t>
            </a:r>
            <a:endParaRPr lang="es-CL" dirty="0"/>
          </a:p>
          <a:p>
            <a:pPr lvl="1"/>
            <a:r>
              <a:rPr lang="es-CL" dirty="0" smtClean="0"/>
              <a:t>Detritus celulares </a:t>
            </a:r>
            <a:r>
              <a:rPr lang="es-CL" dirty="0" err="1" smtClean="0"/>
              <a:t>intraluminales</a:t>
            </a:r>
            <a:r>
              <a:rPr lang="es-CL" dirty="0" smtClean="0"/>
              <a:t> </a:t>
            </a:r>
          </a:p>
          <a:p>
            <a:r>
              <a:rPr lang="es-CL" dirty="0"/>
              <a:t>C</a:t>
            </a:r>
            <a:r>
              <a:rPr lang="es-CL" dirty="0" smtClean="0"/>
              <a:t>alcificación rápida del </a:t>
            </a:r>
            <a:r>
              <a:rPr lang="es-CL" dirty="0"/>
              <a:t>material necrótico </a:t>
            </a:r>
            <a:r>
              <a:rPr lang="es-CL" dirty="0" err="1" smtClean="0"/>
              <a:t>intratubular</a:t>
            </a:r>
            <a:r>
              <a:rPr lang="es-CL" dirty="0" smtClean="0"/>
              <a:t>.</a:t>
            </a:r>
          </a:p>
          <a:p>
            <a:r>
              <a:rPr lang="es-CL" dirty="0"/>
              <a:t>C</a:t>
            </a:r>
            <a:r>
              <a:rPr lang="es-CL" dirty="0" smtClean="0"/>
              <a:t>ambios regenerativos rápidos:</a:t>
            </a:r>
          </a:p>
          <a:p>
            <a:pPr lvl="1"/>
            <a:r>
              <a:rPr lang="es-CL" dirty="0" smtClean="0"/>
              <a:t>Aumento progresivo de la altura epitelial.</a:t>
            </a:r>
            <a:endParaRPr lang="es-CL" dirty="0"/>
          </a:p>
        </p:txBody>
      </p:sp>
      <p:pic>
        <p:nvPicPr>
          <p:cNvPr id="4" name="Sonido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0314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479"/>
    </mc:Choice>
    <mc:Fallback>
      <p:transition spd="slow" advTm="30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dirty="0" smtClean="0"/>
              <a:t>Necrosis tubular aguda</a:t>
            </a:r>
            <a:endParaRPr lang="es-CL" dirty="0"/>
          </a:p>
        </p:txBody>
      </p:sp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Sonid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8427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889"/>
    </mc:Choice>
    <mc:Fallback>
      <p:transition spd="slow" advTm="5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HE003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5" name="Conector recto de flecha 4"/>
          <p:cNvCxnSpPr/>
          <p:nvPr/>
        </p:nvCxnSpPr>
        <p:spPr>
          <a:xfrm flipH="1">
            <a:off x="2699792" y="2780928"/>
            <a:ext cx="576064" cy="720080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de flecha 5"/>
          <p:cNvCxnSpPr/>
          <p:nvPr/>
        </p:nvCxnSpPr>
        <p:spPr>
          <a:xfrm flipH="1">
            <a:off x="7236296" y="2492896"/>
            <a:ext cx="1656184" cy="144016"/>
          </a:xfrm>
          <a:prstGeom prst="straightConnector1">
            <a:avLst/>
          </a:prstGeom>
          <a:ln w="63500"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/>
          <p:cNvCxnSpPr/>
          <p:nvPr/>
        </p:nvCxnSpPr>
        <p:spPr>
          <a:xfrm flipH="1">
            <a:off x="7380312" y="476672"/>
            <a:ext cx="576064" cy="720080"/>
          </a:xfrm>
          <a:prstGeom prst="straightConnector1">
            <a:avLst/>
          </a:prstGeom>
          <a:ln w="635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4263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1692"/>
    </mc:Choice>
    <mc:Fallback>
      <p:transition spd="slow" advTm="31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051720" y="2780928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err="1" smtClean="0"/>
              <a:t>psegura@hcuch.cl</a:t>
            </a:r>
            <a:endParaRPr lang="es-ES" sz="3600" dirty="0"/>
          </a:p>
        </p:txBody>
      </p:sp>
      <p:pic>
        <p:nvPicPr>
          <p:cNvPr id="3" name="Sonid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3138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4833"/>
    </mc:Choice>
    <mc:Fallback>
      <p:transition spd="slow" advTm="14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Definición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Corresponde a una entidad anatomo clínica caracterizada por alteración y destrucción primaria del epitelio tubular renal.</a:t>
            </a:r>
            <a:endParaRPr lang="es-CL" dirty="0"/>
          </a:p>
        </p:txBody>
      </p:sp>
      <p:pic>
        <p:nvPicPr>
          <p:cNvPr id="4" name="Sonido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2209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902"/>
    </mc:Choice>
    <mc:Fallback>
      <p:transition spd="slow" advTm="8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Etiopatogenia</a:t>
            </a:r>
            <a:endParaRPr lang="es-CL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810975055"/>
              </p:ext>
            </p:extLst>
          </p:nvPr>
        </p:nvGraphicFramePr>
        <p:xfrm>
          <a:off x="498475" y="1981200"/>
          <a:ext cx="7556500" cy="4144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Sonid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7777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033"/>
    </mc:Choice>
    <mc:Fallback>
      <p:transition spd="slow" advTm="9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NTA Isquémica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dirty="0"/>
              <a:t>Es una de las causas más frecuentes de insuficiencia renal aguda. </a:t>
            </a:r>
            <a:endParaRPr lang="es-CL" dirty="0" smtClean="0"/>
          </a:p>
          <a:p>
            <a:r>
              <a:rPr lang="es-CL" dirty="0" smtClean="0"/>
              <a:t>Puede </a:t>
            </a:r>
            <a:r>
              <a:rPr lang="es-CL" dirty="0"/>
              <a:t>verse en una gran variedad de condiciones que disminuyen la perfusión renal; muchas asociadas con hipovolemia. </a:t>
            </a:r>
            <a:endParaRPr lang="es-CL" dirty="0" smtClean="0"/>
          </a:p>
        </p:txBody>
      </p:sp>
      <p:pic>
        <p:nvPicPr>
          <p:cNvPr id="4" name="Sonido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74309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1640"/>
    </mc:Choice>
    <mc:Fallback>
      <p:transition spd="slow" advTm="11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NTA Isquémica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Causas:</a:t>
            </a:r>
          </a:p>
          <a:p>
            <a:pPr lvl="1"/>
            <a:r>
              <a:rPr lang="es-CL" dirty="0" smtClean="0"/>
              <a:t>Complicaciones quirúrgicas</a:t>
            </a:r>
          </a:p>
          <a:p>
            <a:pPr lvl="1"/>
            <a:r>
              <a:rPr lang="es-CL" dirty="0"/>
              <a:t>T</a:t>
            </a:r>
            <a:r>
              <a:rPr lang="es-CL" dirty="0" smtClean="0"/>
              <a:t>rauma </a:t>
            </a:r>
            <a:r>
              <a:rPr lang="es-CL" dirty="0"/>
              <a:t>o quemaduras </a:t>
            </a:r>
            <a:r>
              <a:rPr lang="es-CL" dirty="0" smtClean="0"/>
              <a:t>extensas </a:t>
            </a:r>
          </a:p>
          <a:p>
            <a:pPr lvl="1"/>
            <a:r>
              <a:rPr lang="es-CL" dirty="0"/>
              <a:t>P</a:t>
            </a:r>
            <a:r>
              <a:rPr lang="es-CL" dirty="0" smtClean="0"/>
              <a:t>ancreatitis </a:t>
            </a:r>
          </a:p>
          <a:p>
            <a:pPr lvl="1"/>
            <a:r>
              <a:rPr lang="es-CL" dirty="0"/>
              <a:t>R</a:t>
            </a:r>
            <a:r>
              <a:rPr lang="es-CL" dirty="0" smtClean="0"/>
              <a:t>eacciones </a:t>
            </a:r>
            <a:r>
              <a:rPr lang="es-CL" dirty="0"/>
              <a:t>hemolíticas por </a:t>
            </a:r>
            <a:r>
              <a:rPr lang="es-CL" dirty="0" smtClean="0"/>
              <a:t>transfusiones</a:t>
            </a:r>
          </a:p>
          <a:p>
            <a:pPr lvl="1"/>
            <a:r>
              <a:rPr lang="es-CL" dirty="0" smtClean="0"/>
              <a:t>Sepsis </a:t>
            </a:r>
          </a:p>
          <a:p>
            <a:pPr lvl="1"/>
            <a:r>
              <a:rPr lang="es-CL" dirty="0"/>
              <a:t>C</a:t>
            </a:r>
            <a:r>
              <a:rPr lang="es-CL" dirty="0" smtClean="0"/>
              <a:t>omplicaciones obstétricas </a:t>
            </a:r>
            <a:endParaRPr lang="es-CL" dirty="0"/>
          </a:p>
          <a:p>
            <a:endParaRPr lang="es-CL" dirty="0"/>
          </a:p>
        </p:txBody>
      </p:sp>
      <p:pic>
        <p:nvPicPr>
          <p:cNvPr id="4" name="Sonido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7647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2084"/>
    </mc:Choice>
    <mc:Fallback>
      <p:transition spd="slow" advTm="12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Morfología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La </a:t>
            </a:r>
            <a:r>
              <a:rPr lang="es-CL" dirty="0"/>
              <a:t>lesión tubular se produce en </a:t>
            </a:r>
            <a:r>
              <a:rPr lang="es-CL" dirty="0" smtClean="0"/>
              <a:t>parches</a:t>
            </a:r>
          </a:p>
          <a:p>
            <a:r>
              <a:rPr lang="es-CL" dirty="0"/>
              <a:t>L</a:t>
            </a:r>
            <a:r>
              <a:rPr lang="es-CL" dirty="0" smtClean="0"/>
              <a:t>os </a:t>
            </a:r>
            <a:r>
              <a:rPr lang="es-CL" dirty="0"/>
              <a:t>segmentos más comprometidos suelen ser la última porción del túbulo proximal (S3) y la porción gruesa ascendente del asa de Henle. </a:t>
            </a:r>
          </a:p>
        </p:txBody>
      </p:sp>
      <p:pic>
        <p:nvPicPr>
          <p:cNvPr id="4" name="Sonido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1253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3438"/>
    </mc:Choice>
    <mc:Fallback>
      <p:transition spd="slow" advTm="13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Morfología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"</a:t>
            </a:r>
            <a:r>
              <a:rPr lang="es-CL" dirty="0" err="1" smtClean="0"/>
              <a:t>Distalización</a:t>
            </a:r>
            <a:r>
              <a:rPr lang="es-CL" dirty="0"/>
              <a:t>"</a:t>
            </a:r>
            <a:r>
              <a:rPr lang="es-CL" dirty="0" smtClean="0"/>
              <a:t>: Pérdida </a:t>
            </a:r>
            <a:r>
              <a:rPr lang="es-CL" dirty="0"/>
              <a:t>el borde en </a:t>
            </a:r>
            <a:r>
              <a:rPr lang="es-CL" dirty="0" smtClean="0"/>
              <a:t>cepillo de los </a:t>
            </a:r>
            <a:r>
              <a:rPr lang="es-CL" dirty="0"/>
              <a:t>túbulos </a:t>
            </a:r>
            <a:r>
              <a:rPr lang="es-CL" dirty="0" smtClean="0"/>
              <a:t>proximales, adoptando </a:t>
            </a:r>
            <a:r>
              <a:rPr lang="es-CL" dirty="0"/>
              <a:t>un patrón similar al de los túbulos </a:t>
            </a:r>
            <a:r>
              <a:rPr lang="es-CL" dirty="0" smtClean="0"/>
              <a:t>distales.</a:t>
            </a:r>
          </a:p>
          <a:p>
            <a:r>
              <a:rPr lang="es-CL" dirty="0"/>
              <a:t>"</a:t>
            </a:r>
            <a:r>
              <a:rPr lang="es-CL" dirty="0" err="1" smtClean="0"/>
              <a:t>Blebbing</a:t>
            </a:r>
            <a:r>
              <a:rPr lang="es-CL" dirty="0"/>
              <a:t>"</a:t>
            </a:r>
            <a:r>
              <a:rPr lang="es-CL" dirty="0" smtClean="0"/>
              <a:t>: Formación </a:t>
            </a:r>
            <a:r>
              <a:rPr lang="es-CL" dirty="0"/>
              <a:t>de pequeñas burbujas en el borde </a:t>
            </a:r>
            <a:r>
              <a:rPr lang="es-CL" dirty="0" err="1"/>
              <a:t>luminal</a:t>
            </a:r>
            <a:r>
              <a:rPr lang="es-CL" dirty="0"/>
              <a:t> de las </a:t>
            </a:r>
            <a:r>
              <a:rPr lang="es-CL" dirty="0" smtClean="0"/>
              <a:t>células que </a:t>
            </a:r>
            <a:r>
              <a:rPr lang="es-CL" dirty="0"/>
              <a:t>se desprenden </a:t>
            </a:r>
            <a:r>
              <a:rPr lang="es-CL" dirty="0" smtClean="0"/>
              <a:t>al lumen.</a:t>
            </a:r>
            <a:endParaRPr lang="es-CL" dirty="0"/>
          </a:p>
        </p:txBody>
      </p:sp>
      <p:pic>
        <p:nvPicPr>
          <p:cNvPr id="4" name="Sonido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3433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512"/>
    </mc:Choice>
    <mc:Fallback>
      <p:transition spd="slow" advTm="20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Morfología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dirty="0"/>
              <a:t>T</a:t>
            </a:r>
            <a:r>
              <a:rPr lang="es-CL" dirty="0" smtClean="0"/>
              <a:t>úbulos distales: </a:t>
            </a:r>
          </a:p>
          <a:p>
            <a:pPr lvl="1"/>
            <a:r>
              <a:rPr lang="es-CL" dirty="0" smtClean="0"/>
              <a:t>Aplanamiento epitelial</a:t>
            </a:r>
          </a:p>
          <a:p>
            <a:pPr lvl="1"/>
            <a:r>
              <a:rPr lang="es-CL" dirty="0" smtClean="0"/>
              <a:t>Dilatación </a:t>
            </a:r>
          </a:p>
          <a:p>
            <a:pPr lvl="1"/>
            <a:r>
              <a:rPr lang="es-CL" dirty="0" smtClean="0"/>
              <a:t>Presencia de leucocitos, cilindros </a:t>
            </a:r>
            <a:r>
              <a:rPr lang="es-CL" dirty="0"/>
              <a:t>granulares, celulares y/o </a:t>
            </a:r>
            <a:r>
              <a:rPr lang="es-CL" dirty="0" smtClean="0"/>
              <a:t>hialinos, </a:t>
            </a:r>
            <a:r>
              <a:rPr lang="es-CL" dirty="0"/>
              <a:t>algunos con </a:t>
            </a:r>
            <a:r>
              <a:rPr lang="es-CL" dirty="0" smtClean="0"/>
              <a:t>pigmento</a:t>
            </a:r>
          </a:p>
          <a:p>
            <a:r>
              <a:rPr lang="es-CL" dirty="0"/>
              <a:t>I</a:t>
            </a:r>
            <a:r>
              <a:rPr lang="es-CL" dirty="0" smtClean="0"/>
              <a:t>nfiltrado inflamatorio intersticial </a:t>
            </a:r>
            <a:r>
              <a:rPr lang="es-CL" dirty="0" err="1" smtClean="0"/>
              <a:t>peritubular</a:t>
            </a:r>
            <a:r>
              <a:rPr lang="es-CL" dirty="0" smtClean="0"/>
              <a:t>.</a:t>
            </a:r>
            <a:endParaRPr lang="es-CL" dirty="0"/>
          </a:p>
        </p:txBody>
      </p:sp>
      <p:pic>
        <p:nvPicPr>
          <p:cNvPr id="4" name="Sonido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653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2300"/>
    </mc:Choice>
    <mc:Fallback>
      <p:transition spd="slow" advTm="22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291</Words>
  <Application>Microsoft Office PowerPoint</Application>
  <PresentationFormat>Presentación en pantalla (4:3)</PresentationFormat>
  <Paragraphs>59</Paragraphs>
  <Slides>21</Slides>
  <Notes>0</Notes>
  <HiddenSlides>0</HiddenSlides>
  <MMClips>20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2" baseType="lpstr">
      <vt:lpstr>Tema de Office</vt:lpstr>
      <vt:lpstr>Patología túbulo intersticial 2</vt:lpstr>
      <vt:lpstr>Necrosis tubular aguda</vt:lpstr>
      <vt:lpstr>Definición</vt:lpstr>
      <vt:lpstr>Etiopatogenia</vt:lpstr>
      <vt:lpstr>NTA Isquémica</vt:lpstr>
      <vt:lpstr>NTA Isquémica</vt:lpstr>
      <vt:lpstr>Morfología</vt:lpstr>
      <vt:lpstr>Morfología</vt:lpstr>
      <vt:lpstr>Morfología</vt:lpstr>
      <vt:lpstr>Diapositiva 10</vt:lpstr>
      <vt:lpstr>Diapositiva 11</vt:lpstr>
      <vt:lpstr>Diapositiva 12</vt:lpstr>
      <vt:lpstr>Morfología</vt:lpstr>
      <vt:lpstr>Diapositiva 14</vt:lpstr>
      <vt:lpstr>Diapositiva 15</vt:lpstr>
      <vt:lpstr>Diapositiva 16</vt:lpstr>
      <vt:lpstr>Evolución</vt:lpstr>
      <vt:lpstr>Pronóstico</vt:lpstr>
      <vt:lpstr>NTA Tóxica</vt:lpstr>
      <vt:lpstr>Diapositiva 20</vt:lpstr>
      <vt:lpstr>Diapositiva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Patologia tubulo intersticial 2</dc:title>
  <dc:creator>Compaq</dc:creator>
  <cp:lastModifiedBy>cmorales</cp:lastModifiedBy>
  <cp:revision>3</cp:revision>
  <dcterms:created xsi:type="dcterms:W3CDTF">2018-08-09T02:15:28Z</dcterms:created>
  <dcterms:modified xsi:type="dcterms:W3CDTF">2018-08-24T14:35:10Z</dcterms:modified>
</cp:coreProperties>
</file>