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9" r:id="rId4"/>
    <p:sldId id="258" r:id="rId5"/>
    <p:sldId id="260" r:id="rId6"/>
    <p:sldId id="261" r:id="rId7"/>
    <p:sldId id="263" r:id="rId8"/>
    <p:sldId id="262" r:id="rId9"/>
    <p:sldId id="273" r:id="rId10"/>
    <p:sldId id="268" r:id="rId11"/>
    <p:sldId id="265" r:id="rId12"/>
    <p:sldId id="267" r:id="rId13"/>
    <p:sldId id="270" r:id="rId14"/>
    <p:sldId id="271" r:id="rId15"/>
    <p:sldId id="277" r:id="rId16"/>
    <p:sldId id="278" r:id="rId17"/>
    <p:sldId id="312" r:id="rId18"/>
    <p:sldId id="310" r:id="rId19"/>
    <p:sldId id="311" r:id="rId20"/>
    <p:sldId id="279" r:id="rId21"/>
    <p:sldId id="280" r:id="rId22"/>
    <p:sldId id="281" r:id="rId23"/>
    <p:sldId id="287" r:id="rId24"/>
    <p:sldId id="288" r:id="rId25"/>
    <p:sldId id="313" r:id="rId26"/>
    <p:sldId id="314" r:id="rId27"/>
    <p:sldId id="289" r:id="rId28"/>
    <p:sldId id="302" r:id="rId29"/>
    <p:sldId id="301" r:id="rId30"/>
    <p:sldId id="300" r:id="rId31"/>
    <p:sldId id="299" r:id="rId32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67D6AB-5DEA-480C-9844-662A748449A2}" v="4" dt="2021-04-06T21:18:50.3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FDAF35-3E9E-4789-A02F-0EE79FC2CBC2}" type="doc">
      <dgm:prSet loTypeId="urn:microsoft.com/office/officeart/2005/8/layout/arrow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1C49D3FC-1575-4783-8036-A5C7368F73F6}">
      <dgm:prSet phldrT="[Texto]"/>
      <dgm:spPr/>
      <dgm:t>
        <a:bodyPr/>
        <a:lstStyle/>
        <a:p>
          <a:r>
            <a:rPr lang="es-CL" dirty="0"/>
            <a:t>Infección Ascendente</a:t>
          </a:r>
        </a:p>
      </dgm:t>
    </dgm:pt>
    <dgm:pt modelId="{98F407D1-C511-4BF6-825D-6C53116A7A52}" type="parTrans" cxnId="{EC613D24-1044-4AEC-8273-68E15FAA9503}">
      <dgm:prSet/>
      <dgm:spPr/>
      <dgm:t>
        <a:bodyPr/>
        <a:lstStyle/>
        <a:p>
          <a:endParaRPr lang="es-CL"/>
        </a:p>
      </dgm:t>
    </dgm:pt>
    <dgm:pt modelId="{EC5E9689-1528-41D6-A2DB-28055B9CDDB7}" type="sibTrans" cxnId="{EC613D24-1044-4AEC-8273-68E15FAA9503}">
      <dgm:prSet/>
      <dgm:spPr/>
      <dgm:t>
        <a:bodyPr/>
        <a:lstStyle/>
        <a:p>
          <a:endParaRPr lang="es-CL"/>
        </a:p>
      </dgm:t>
    </dgm:pt>
    <dgm:pt modelId="{5ECE7E96-44B9-4E12-B922-962AD4BA5D87}">
      <dgm:prSet phldrT="[Texto]"/>
      <dgm:spPr/>
      <dgm:t>
        <a:bodyPr/>
        <a:lstStyle/>
        <a:p>
          <a:r>
            <a:rPr lang="es-CL" dirty="0"/>
            <a:t>Diseminación Hematógena</a:t>
          </a:r>
        </a:p>
      </dgm:t>
    </dgm:pt>
    <dgm:pt modelId="{B8DC0C51-0D04-461F-970B-96873D42D359}" type="parTrans" cxnId="{E3CC7106-DCF0-44DB-9654-536389F2FC30}">
      <dgm:prSet/>
      <dgm:spPr/>
      <dgm:t>
        <a:bodyPr/>
        <a:lstStyle/>
        <a:p>
          <a:endParaRPr lang="es-CL"/>
        </a:p>
      </dgm:t>
    </dgm:pt>
    <dgm:pt modelId="{518AA500-EBA5-4DC0-849E-739339614E46}" type="sibTrans" cxnId="{E3CC7106-DCF0-44DB-9654-536389F2FC30}">
      <dgm:prSet/>
      <dgm:spPr/>
      <dgm:t>
        <a:bodyPr/>
        <a:lstStyle/>
        <a:p>
          <a:endParaRPr lang="es-CL"/>
        </a:p>
      </dgm:t>
    </dgm:pt>
    <dgm:pt modelId="{10A40DCD-EBC5-4BF1-86FA-464C8B36E514}" type="pres">
      <dgm:prSet presAssocID="{B2FDAF35-3E9E-4789-A02F-0EE79FC2CBC2}" presName="cycle" presStyleCnt="0">
        <dgm:presLayoutVars>
          <dgm:dir/>
          <dgm:resizeHandles val="exact"/>
        </dgm:presLayoutVars>
      </dgm:prSet>
      <dgm:spPr/>
    </dgm:pt>
    <dgm:pt modelId="{B319D417-6029-4354-8984-C19D1B01FA56}" type="pres">
      <dgm:prSet presAssocID="{1C49D3FC-1575-4783-8036-A5C7368F73F6}" presName="arrow" presStyleLbl="node1" presStyleIdx="0" presStyleCnt="2">
        <dgm:presLayoutVars>
          <dgm:bulletEnabled val="1"/>
        </dgm:presLayoutVars>
      </dgm:prSet>
      <dgm:spPr/>
    </dgm:pt>
    <dgm:pt modelId="{E37194E2-97AA-46B2-9217-DBAD863F3B12}" type="pres">
      <dgm:prSet presAssocID="{5ECE7E96-44B9-4E12-B922-962AD4BA5D87}" presName="arrow" presStyleLbl="node1" presStyleIdx="1" presStyleCnt="2">
        <dgm:presLayoutVars>
          <dgm:bulletEnabled val="1"/>
        </dgm:presLayoutVars>
      </dgm:prSet>
      <dgm:spPr/>
    </dgm:pt>
  </dgm:ptLst>
  <dgm:cxnLst>
    <dgm:cxn modelId="{E3CC7106-DCF0-44DB-9654-536389F2FC30}" srcId="{B2FDAF35-3E9E-4789-A02F-0EE79FC2CBC2}" destId="{5ECE7E96-44B9-4E12-B922-962AD4BA5D87}" srcOrd="1" destOrd="0" parTransId="{B8DC0C51-0D04-461F-970B-96873D42D359}" sibTransId="{518AA500-EBA5-4DC0-849E-739339614E46}"/>
    <dgm:cxn modelId="{3795221D-739F-446B-977C-0AC1171D4364}" type="presOf" srcId="{5ECE7E96-44B9-4E12-B922-962AD4BA5D87}" destId="{E37194E2-97AA-46B2-9217-DBAD863F3B12}" srcOrd="0" destOrd="0" presId="urn:microsoft.com/office/officeart/2005/8/layout/arrow1"/>
    <dgm:cxn modelId="{EC613D24-1044-4AEC-8273-68E15FAA9503}" srcId="{B2FDAF35-3E9E-4789-A02F-0EE79FC2CBC2}" destId="{1C49D3FC-1575-4783-8036-A5C7368F73F6}" srcOrd="0" destOrd="0" parTransId="{98F407D1-C511-4BF6-825D-6C53116A7A52}" sibTransId="{EC5E9689-1528-41D6-A2DB-28055B9CDDB7}"/>
    <dgm:cxn modelId="{D618928F-51A8-4349-A03B-A9D0592CC83C}" type="presOf" srcId="{B2FDAF35-3E9E-4789-A02F-0EE79FC2CBC2}" destId="{10A40DCD-EBC5-4BF1-86FA-464C8B36E514}" srcOrd="0" destOrd="0" presId="urn:microsoft.com/office/officeart/2005/8/layout/arrow1"/>
    <dgm:cxn modelId="{75C8DFDB-0E8D-45E9-A17E-BB713FF73E68}" type="presOf" srcId="{1C49D3FC-1575-4783-8036-A5C7368F73F6}" destId="{B319D417-6029-4354-8984-C19D1B01FA56}" srcOrd="0" destOrd="0" presId="urn:microsoft.com/office/officeart/2005/8/layout/arrow1"/>
    <dgm:cxn modelId="{08A5637A-3FFD-407C-A1DF-1DC61F6FB355}" type="presParOf" srcId="{10A40DCD-EBC5-4BF1-86FA-464C8B36E514}" destId="{B319D417-6029-4354-8984-C19D1B01FA56}" srcOrd="0" destOrd="0" presId="urn:microsoft.com/office/officeart/2005/8/layout/arrow1"/>
    <dgm:cxn modelId="{CD82C5FF-41DF-4F1F-81F4-C1850B3BCCCD}" type="presParOf" srcId="{10A40DCD-EBC5-4BF1-86FA-464C8B36E514}" destId="{E37194E2-97AA-46B2-9217-DBAD863F3B12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74BADB-A10D-49ED-884C-8FD7887542A6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8F6CD075-8E70-4D08-ADA6-DBFCBDE03D57}">
      <dgm:prSet phldrT="[Texto]"/>
      <dgm:spPr/>
      <dgm:t>
        <a:bodyPr/>
        <a:lstStyle/>
        <a:p>
          <a:r>
            <a:rPr lang="es-CL" dirty="0"/>
            <a:t>Fibrosis</a:t>
          </a:r>
        </a:p>
      </dgm:t>
    </dgm:pt>
    <dgm:pt modelId="{126C54D1-D880-4CF7-B5C6-CADE348F1851}" type="parTrans" cxnId="{2A6C439A-A55C-4ACA-80CF-700CB954B159}">
      <dgm:prSet/>
      <dgm:spPr/>
      <dgm:t>
        <a:bodyPr/>
        <a:lstStyle/>
        <a:p>
          <a:endParaRPr lang="es-CL"/>
        </a:p>
      </dgm:t>
    </dgm:pt>
    <dgm:pt modelId="{B7637F81-8F2E-4975-867D-61BF93ED2063}" type="sibTrans" cxnId="{2A6C439A-A55C-4ACA-80CF-700CB954B159}">
      <dgm:prSet/>
      <dgm:spPr/>
      <dgm:t>
        <a:bodyPr/>
        <a:lstStyle/>
        <a:p>
          <a:endParaRPr lang="es-CL"/>
        </a:p>
      </dgm:t>
    </dgm:pt>
    <dgm:pt modelId="{FE3FF9F8-0515-4ECA-8D3C-7C284991BD4D}">
      <dgm:prSet phldrT="[Texto]"/>
      <dgm:spPr/>
      <dgm:t>
        <a:bodyPr/>
        <a:lstStyle/>
        <a:p>
          <a:r>
            <a:rPr lang="es-CL" dirty="0"/>
            <a:t>Inflamación</a:t>
          </a:r>
        </a:p>
      </dgm:t>
    </dgm:pt>
    <dgm:pt modelId="{1CFCB33B-BC0B-4A91-AE9F-C34F2BEC48FD}" type="parTrans" cxnId="{FBD4EA49-5CCB-435B-9F8A-45A2BEF5498C}">
      <dgm:prSet/>
      <dgm:spPr/>
      <dgm:t>
        <a:bodyPr/>
        <a:lstStyle/>
        <a:p>
          <a:endParaRPr lang="es-CL"/>
        </a:p>
      </dgm:t>
    </dgm:pt>
    <dgm:pt modelId="{42765D26-2ECE-4F20-A0ED-48C572CADDC2}" type="sibTrans" cxnId="{FBD4EA49-5CCB-435B-9F8A-45A2BEF5498C}">
      <dgm:prSet/>
      <dgm:spPr/>
      <dgm:t>
        <a:bodyPr/>
        <a:lstStyle/>
        <a:p>
          <a:endParaRPr lang="es-CL"/>
        </a:p>
      </dgm:t>
    </dgm:pt>
    <dgm:pt modelId="{D4230BC9-B2F5-4500-934A-9401BA7504F3}">
      <dgm:prSet phldrT="[Texto]"/>
      <dgm:spPr/>
      <dgm:t>
        <a:bodyPr/>
        <a:lstStyle/>
        <a:p>
          <a:r>
            <a:rPr lang="es-CL" dirty="0"/>
            <a:t>Atrofia Tubular</a:t>
          </a:r>
        </a:p>
      </dgm:t>
    </dgm:pt>
    <dgm:pt modelId="{B90E0AA4-1EA9-4927-9117-2F4F68D16160}" type="parTrans" cxnId="{42255E82-0552-41A4-AF9F-0AB360696A64}">
      <dgm:prSet/>
      <dgm:spPr/>
      <dgm:t>
        <a:bodyPr/>
        <a:lstStyle/>
        <a:p>
          <a:endParaRPr lang="es-CL"/>
        </a:p>
      </dgm:t>
    </dgm:pt>
    <dgm:pt modelId="{E62C3956-B042-4843-AED0-F950A52C511F}" type="sibTrans" cxnId="{42255E82-0552-41A4-AF9F-0AB360696A64}">
      <dgm:prSet/>
      <dgm:spPr/>
      <dgm:t>
        <a:bodyPr/>
        <a:lstStyle/>
        <a:p>
          <a:endParaRPr lang="es-CL"/>
        </a:p>
      </dgm:t>
    </dgm:pt>
    <dgm:pt modelId="{427B0D61-6F76-48E5-9E43-505CC63A1BDD}">
      <dgm:prSet phldrT="[Texto]"/>
      <dgm:spPr/>
      <dgm:t>
        <a:bodyPr/>
        <a:lstStyle/>
        <a:p>
          <a:r>
            <a:rPr lang="es-CL" dirty="0" err="1"/>
            <a:t>Pielonefritis</a:t>
          </a:r>
          <a:r>
            <a:rPr lang="es-CL" dirty="0"/>
            <a:t> Crónica</a:t>
          </a:r>
        </a:p>
      </dgm:t>
    </dgm:pt>
    <dgm:pt modelId="{227D62FA-68E4-458F-A76E-672520DB234D}" type="parTrans" cxnId="{EB9E6DBD-6F9B-4274-879E-76AEF6471116}">
      <dgm:prSet/>
      <dgm:spPr/>
      <dgm:t>
        <a:bodyPr/>
        <a:lstStyle/>
        <a:p>
          <a:endParaRPr lang="es-CL"/>
        </a:p>
      </dgm:t>
    </dgm:pt>
    <dgm:pt modelId="{596ADDD2-A6E9-46F5-9761-06B8C9621E33}" type="sibTrans" cxnId="{EB9E6DBD-6F9B-4274-879E-76AEF6471116}">
      <dgm:prSet/>
      <dgm:spPr/>
      <dgm:t>
        <a:bodyPr/>
        <a:lstStyle/>
        <a:p>
          <a:endParaRPr lang="es-CL"/>
        </a:p>
      </dgm:t>
    </dgm:pt>
    <dgm:pt modelId="{D2251F03-E21D-43A5-B12C-7774522E6C05}" type="pres">
      <dgm:prSet presAssocID="{7274BADB-A10D-49ED-884C-8FD7887542A6}" presName="Name0" presStyleCnt="0">
        <dgm:presLayoutVars>
          <dgm:chMax val="4"/>
          <dgm:resizeHandles val="exact"/>
        </dgm:presLayoutVars>
      </dgm:prSet>
      <dgm:spPr/>
    </dgm:pt>
    <dgm:pt modelId="{AFAA29D6-AEC5-4D5E-B9BC-E1453447ABD9}" type="pres">
      <dgm:prSet presAssocID="{7274BADB-A10D-49ED-884C-8FD7887542A6}" presName="ellipse" presStyleLbl="trBgShp" presStyleIdx="0" presStyleCnt="1"/>
      <dgm:spPr/>
    </dgm:pt>
    <dgm:pt modelId="{DD8418C8-F47F-4AE4-A832-79A2117F570A}" type="pres">
      <dgm:prSet presAssocID="{7274BADB-A10D-49ED-884C-8FD7887542A6}" presName="arrow1" presStyleLbl="fgShp" presStyleIdx="0" presStyleCnt="1"/>
      <dgm:spPr/>
    </dgm:pt>
    <dgm:pt modelId="{6C0B868E-2A06-40CD-8109-8B7304A89E42}" type="pres">
      <dgm:prSet presAssocID="{7274BADB-A10D-49ED-884C-8FD7887542A6}" presName="rectangle" presStyleLbl="revTx" presStyleIdx="0" presStyleCnt="1">
        <dgm:presLayoutVars>
          <dgm:bulletEnabled val="1"/>
        </dgm:presLayoutVars>
      </dgm:prSet>
      <dgm:spPr/>
    </dgm:pt>
    <dgm:pt modelId="{26A46546-5983-4C27-A324-2EE9239C8A9F}" type="pres">
      <dgm:prSet presAssocID="{FE3FF9F8-0515-4ECA-8D3C-7C284991BD4D}" presName="item1" presStyleLbl="node1" presStyleIdx="0" presStyleCnt="3">
        <dgm:presLayoutVars>
          <dgm:bulletEnabled val="1"/>
        </dgm:presLayoutVars>
      </dgm:prSet>
      <dgm:spPr/>
    </dgm:pt>
    <dgm:pt modelId="{ABC8AA1F-D14B-4A3C-8B7F-5588599C2893}" type="pres">
      <dgm:prSet presAssocID="{D4230BC9-B2F5-4500-934A-9401BA7504F3}" presName="item2" presStyleLbl="node1" presStyleIdx="1" presStyleCnt="3">
        <dgm:presLayoutVars>
          <dgm:bulletEnabled val="1"/>
        </dgm:presLayoutVars>
      </dgm:prSet>
      <dgm:spPr/>
    </dgm:pt>
    <dgm:pt modelId="{FB8609F6-2F13-4157-A82A-FFF0CFF28D65}" type="pres">
      <dgm:prSet presAssocID="{427B0D61-6F76-48E5-9E43-505CC63A1BDD}" presName="item3" presStyleLbl="node1" presStyleIdx="2" presStyleCnt="3">
        <dgm:presLayoutVars>
          <dgm:bulletEnabled val="1"/>
        </dgm:presLayoutVars>
      </dgm:prSet>
      <dgm:spPr/>
    </dgm:pt>
    <dgm:pt modelId="{AE810978-2A20-44B5-89A5-CCBAFF7B5816}" type="pres">
      <dgm:prSet presAssocID="{7274BADB-A10D-49ED-884C-8FD7887542A6}" presName="funnel" presStyleLbl="trAlignAcc1" presStyleIdx="0" presStyleCnt="1"/>
      <dgm:spPr/>
    </dgm:pt>
  </dgm:ptLst>
  <dgm:cxnLst>
    <dgm:cxn modelId="{A240350D-6429-4E24-A595-F79A01D20B08}" type="presOf" srcId="{8F6CD075-8E70-4D08-ADA6-DBFCBDE03D57}" destId="{FB8609F6-2F13-4157-A82A-FFF0CFF28D65}" srcOrd="0" destOrd="0" presId="urn:microsoft.com/office/officeart/2005/8/layout/funnel1"/>
    <dgm:cxn modelId="{EA20CC12-13CE-4ABD-9F84-D18F1D6C5C2E}" type="presOf" srcId="{7274BADB-A10D-49ED-884C-8FD7887542A6}" destId="{D2251F03-E21D-43A5-B12C-7774522E6C05}" srcOrd="0" destOrd="0" presId="urn:microsoft.com/office/officeart/2005/8/layout/funnel1"/>
    <dgm:cxn modelId="{DCFC6615-16EA-46ED-90F0-0E2D8737DAA6}" type="presOf" srcId="{FE3FF9F8-0515-4ECA-8D3C-7C284991BD4D}" destId="{ABC8AA1F-D14B-4A3C-8B7F-5588599C2893}" srcOrd="0" destOrd="0" presId="urn:microsoft.com/office/officeart/2005/8/layout/funnel1"/>
    <dgm:cxn modelId="{FBD4EA49-5CCB-435B-9F8A-45A2BEF5498C}" srcId="{7274BADB-A10D-49ED-884C-8FD7887542A6}" destId="{FE3FF9F8-0515-4ECA-8D3C-7C284991BD4D}" srcOrd="1" destOrd="0" parTransId="{1CFCB33B-BC0B-4A91-AE9F-C34F2BEC48FD}" sibTransId="{42765D26-2ECE-4F20-A0ED-48C572CADDC2}"/>
    <dgm:cxn modelId="{42255E82-0552-41A4-AF9F-0AB360696A64}" srcId="{7274BADB-A10D-49ED-884C-8FD7887542A6}" destId="{D4230BC9-B2F5-4500-934A-9401BA7504F3}" srcOrd="2" destOrd="0" parTransId="{B90E0AA4-1EA9-4927-9117-2F4F68D16160}" sibTransId="{E62C3956-B042-4843-AED0-F950A52C511F}"/>
    <dgm:cxn modelId="{2A6C439A-A55C-4ACA-80CF-700CB954B159}" srcId="{7274BADB-A10D-49ED-884C-8FD7887542A6}" destId="{8F6CD075-8E70-4D08-ADA6-DBFCBDE03D57}" srcOrd="0" destOrd="0" parTransId="{126C54D1-D880-4CF7-B5C6-CADE348F1851}" sibTransId="{B7637F81-8F2E-4975-867D-61BF93ED2063}"/>
    <dgm:cxn modelId="{1A0ED8A3-2666-4856-8E15-29E54959AABD}" type="presOf" srcId="{427B0D61-6F76-48E5-9E43-505CC63A1BDD}" destId="{6C0B868E-2A06-40CD-8109-8B7304A89E42}" srcOrd="0" destOrd="0" presId="urn:microsoft.com/office/officeart/2005/8/layout/funnel1"/>
    <dgm:cxn modelId="{EB9E6DBD-6F9B-4274-879E-76AEF6471116}" srcId="{7274BADB-A10D-49ED-884C-8FD7887542A6}" destId="{427B0D61-6F76-48E5-9E43-505CC63A1BDD}" srcOrd="3" destOrd="0" parTransId="{227D62FA-68E4-458F-A76E-672520DB234D}" sibTransId="{596ADDD2-A6E9-46F5-9761-06B8C9621E33}"/>
    <dgm:cxn modelId="{2F9CE9E2-DDA6-4B13-B133-2716F8FAAA46}" type="presOf" srcId="{D4230BC9-B2F5-4500-934A-9401BA7504F3}" destId="{26A46546-5983-4C27-A324-2EE9239C8A9F}" srcOrd="0" destOrd="0" presId="urn:microsoft.com/office/officeart/2005/8/layout/funnel1"/>
    <dgm:cxn modelId="{59B0A514-49C3-4118-A27C-D22DB49F797D}" type="presParOf" srcId="{D2251F03-E21D-43A5-B12C-7774522E6C05}" destId="{AFAA29D6-AEC5-4D5E-B9BC-E1453447ABD9}" srcOrd="0" destOrd="0" presId="urn:microsoft.com/office/officeart/2005/8/layout/funnel1"/>
    <dgm:cxn modelId="{A03D931B-1DD3-4370-AA70-A5E1B6080F46}" type="presParOf" srcId="{D2251F03-E21D-43A5-B12C-7774522E6C05}" destId="{DD8418C8-F47F-4AE4-A832-79A2117F570A}" srcOrd="1" destOrd="0" presId="urn:microsoft.com/office/officeart/2005/8/layout/funnel1"/>
    <dgm:cxn modelId="{7715E496-C6BC-4BFF-9CBD-1731239CF9E8}" type="presParOf" srcId="{D2251F03-E21D-43A5-B12C-7774522E6C05}" destId="{6C0B868E-2A06-40CD-8109-8B7304A89E42}" srcOrd="2" destOrd="0" presId="urn:microsoft.com/office/officeart/2005/8/layout/funnel1"/>
    <dgm:cxn modelId="{A38076E0-ED64-448F-9989-E6E09DD064A4}" type="presParOf" srcId="{D2251F03-E21D-43A5-B12C-7774522E6C05}" destId="{26A46546-5983-4C27-A324-2EE9239C8A9F}" srcOrd="3" destOrd="0" presId="urn:microsoft.com/office/officeart/2005/8/layout/funnel1"/>
    <dgm:cxn modelId="{85900FAE-0978-4869-8A32-843BBED9B503}" type="presParOf" srcId="{D2251F03-E21D-43A5-B12C-7774522E6C05}" destId="{ABC8AA1F-D14B-4A3C-8B7F-5588599C2893}" srcOrd="4" destOrd="0" presId="urn:microsoft.com/office/officeart/2005/8/layout/funnel1"/>
    <dgm:cxn modelId="{2F4CD15C-042F-4688-A216-DA5E48D72F3C}" type="presParOf" srcId="{D2251F03-E21D-43A5-B12C-7774522E6C05}" destId="{FB8609F6-2F13-4157-A82A-FFF0CFF28D65}" srcOrd="5" destOrd="0" presId="urn:microsoft.com/office/officeart/2005/8/layout/funnel1"/>
    <dgm:cxn modelId="{6BF0164C-47FF-4095-8934-1CC0FC922060}" type="presParOf" srcId="{D2251F03-E21D-43A5-B12C-7774522E6C05}" destId="{AE810978-2A20-44B5-89A5-CCBAFF7B5816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1F3AAC-901F-4316-95A8-AC58C308B754}" type="doc">
      <dgm:prSet loTypeId="urn:microsoft.com/office/officeart/2005/8/layout/arrow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007BFCF2-D561-4F2A-B184-AF333E505579}">
      <dgm:prSet phldrT="[Texto]"/>
      <dgm:spPr/>
      <dgm:t>
        <a:bodyPr/>
        <a:lstStyle/>
        <a:p>
          <a:r>
            <a:rPr lang="es-CL" dirty="0"/>
            <a:t>Aguda</a:t>
          </a:r>
        </a:p>
      </dgm:t>
    </dgm:pt>
    <dgm:pt modelId="{BDA1158F-35AE-41D0-B6FB-32B79498B6BD}" type="parTrans" cxnId="{C31F3272-D7CE-4546-BB57-D0748ECBB441}">
      <dgm:prSet/>
      <dgm:spPr/>
      <dgm:t>
        <a:bodyPr/>
        <a:lstStyle/>
        <a:p>
          <a:endParaRPr lang="es-CL"/>
        </a:p>
      </dgm:t>
    </dgm:pt>
    <dgm:pt modelId="{D9F88250-3ECC-4D64-885A-62DC9A993463}" type="sibTrans" cxnId="{C31F3272-D7CE-4546-BB57-D0748ECBB441}">
      <dgm:prSet/>
      <dgm:spPr/>
      <dgm:t>
        <a:bodyPr/>
        <a:lstStyle/>
        <a:p>
          <a:endParaRPr lang="es-CL"/>
        </a:p>
      </dgm:t>
    </dgm:pt>
    <dgm:pt modelId="{5D19DAB4-A137-4296-87BC-5FFD5FB22A46}">
      <dgm:prSet phldrT="[Texto]"/>
      <dgm:spPr/>
      <dgm:t>
        <a:bodyPr/>
        <a:lstStyle/>
        <a:p>
          <a:r>
            <a:rPr lang="es-CL" dirty="0"/>
            <a:t>Crónica</a:t>
          </a:r>
        </a:p>
      </dgm:t>
    </dgm:pt>
    <dgm:pt modelId="{2CBD9511-3954-4F26-A105-57130CE795FD}" type="parTrans" cxnId="{626A57F8-BE9C-4125-BE6B-5B50EBBAD58B}">
      <dgm:prSet/>
      <dgm:spPr/>
      <dgm:t>
        <a:bodyPr/>
        <a:lstStyle/>
        <a:p>
          <a:endParaRPr lang="es-CL"/>
        </a:p>
      </dgm:t>
    </dgm:pt>
    <dgm:pt modelId="{5E2A1BEB-BD25-4596-A29B-0DAAA64853E8}" type="sibTrans" cxnId="{626A57F8-BE9C-4125-BE6B-5B50EBBAD58B}">
      <dgm:prSet/>
      <dgm:spPr/>
      <dgm:t>
        <a:bodyPr/>
        <a:lstStyle/>
        <a:p>
          <a:endParaRPr lang="es-CL"/>
        </a:p>
      </dgm:t>
    </dgm:pt>
    <dgm:pt modelId="{F2A8726E-D0EF-4806-973D-F62F537C757B}" type="pres">
      <dgm:prSet presAssocID="{DF1F3AAC-901F-4316-95A8-AC58C308B754}" presName="cycle" presStyleCnt="0">
        <dgm:presLayoutVars>
          <dgm:dir/>
          <dgm:resizeHandles val="exact"/>
        </dgm:presLayoutVars>
      </dgm:prSet>
      <dgm:spPr/>
    </dgm:pt>
    <dgm:pt modelId="{24692334-0E98-40C6-8217-D0AC8AB4E9EB}" type="pres">
      <dgm:prSet presAssocID="{007BFCF2-D561-4F2A-B184-AF333E505579}" presName="arrow" presStyleLbl="node1" presStyleIdx="0" presStyleCnt="2">
        <dgm:presLayoutVars>
          <dgm:bulletEnabled val="1"/>
        </dgm:presLayoutVars>
      </dgm:prSet>
      <dgm:spPr/>
    </dgm:pt>
    <dgm:pt modelId="{36D219E0-2D16-443E-A92F-82007056CA8C}" type="pres">
      <dgm:prSet presAssocID="{5D19DAB4-A137-4296-87BC-5FFD5FB22A46}" presName="arrow" presStyleLbl="node1" presStyleIdx="1" presStyleCnt="2">
        <dgm:presLayoutVars>
          <dgm:bulletEnabled val="1"/>
        </dgm:presLayoutVars>
      </dgm:prSet>
      <dgm:spPr/>
    </dgm:pt>
  </dgm:ptLst>
  <dgm:cxnLst>
    <dgm:cxn modelId="{6C946867-4F45-40B8-965A-93228A4AEDD3}" type="presOf" srcId="{DF1F3AAC-901F-4316-95A8-AC58C308B754}" destId="{F2A8726E-D0EF-4806-973D-F62F537C757B}" srcOrd="0" destOrd="0" presId="urn:microsoft.com/office/officeart/2005/8/layout/arrow1"/>
    <dgm:cxn modelId="{C31F3272-D7CE-4546-BB57-D0748ECBB441}" srcId="{DF1F3AAC-901F-4316-95A8-AC58C308B754}" destId="{007BFCF2-D561-4F2A-B184-AF333E505579}" srcOrd="0" destOrd="0" parTransId="{BDA1158F-35AE-41D0-B6FB-32B79498B6BD}" sibTransId="{D9F88250-3ECC-4D64-885A-62DC9A993463}"/>
    <dgm:cxn modelId="{10E86BA2-6525-4D61-AFDE-0101045D43BD}" type="presOf" srcId="{007BFCF2-D561-4F2A-B184-AF333E505579}" destId="{24692334-0E98-40C6-8217-D0AC8AB4E9EB}" srcOrd="0" destOrd="0" presId="urn:microsoft.com/office/officeart/2005/8/layout/arrow1"/>
    <dgm:cxn modelId="{D03EA0DD-15FC-48F3-BC64-49B910890DE5}" type="presOf" srcId="{5D19DAB4-A137-4296-87BC-5FFD5FB22A46}" destId="{36D219E0-2D16-443E-A92F-82007056CA8C}" srcOrd="0" destOrd="0" presId="urn:microsoft.com/office/officeart/2005/8/layout/arrow1"/>
    <dgm:cxn modelId="{626A57F8-BE9C-4125-BE6B-5B50EBBAD58B}" srcId="{DF1F3AAC-901F-4316-95A8-AC58C308B754}" destId="{5D19DAB4-A137-4296-87BC-5FFD5FB22A46}" srcOrd="1" destOrd="0" parTransId="{2CBD9511-3954-4F26-A105-57130CE795FD}" sibTransId="{5E2A1BEB-BD25-4596-A29B-0DAAA64853E8}"/>
    <dgm:cxn modelId="{9817E451-A070-47AB-A72D-BB8C985A6A4B}" type="presParOf" srcId="{F2A8726E-D0EF-4806-973D-F62F537C757B}" destId="{24692334-0E98-40C6-8217-D0AC8AB4E9EB}" srcOrd="0" destOrd="0" presId="urn:microsoft.com/office/officeart/2005/8/layout/arrow1"/>
    <dgm:cxn modelId="{90457391-DE8C-4D47-BA70-1F6C1D450627}" type="presParOf" srcId="{F2A8726E-D0EF-4806-973D-F62F537C757B}" destId="{36D219E0-2D16-443E-A92F-82007056CA8C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0EDB8F-A2BA-46D5-8319-6251A4FE305B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1D6C7BB9-EE7B-4CF6-8C8B-E8FC5A842377}">
      <dgm:prSet phldrT="[Texto]"/>
      <dgm:spPr/>
      <dgm:t>
        <a:bodyPr/>
        <a:lstStyle/>
        <a:p>
          <a:r>
            <a:rPr lang="es-CL" dirty="0"/>
            <a:t>Edema</a:t>
          </a:r>
        </a:p>
      </dgm:t>
    </dgm:pt>
    <dgm:pt modelId="{2BBB16C1-D08F-428A-BD4F-C7CB780C73A7}" type="parTrans" cxnId="{A2EDEA7C-F8F9-4058-812F-37E9FB768FA5}">
      <dgm:prSet/>
      <dgm:spPr/>
      <dgm:t>
        <a:bodyPr/>
        <a:lstStyle/>
        <a:p>
          <a:endParaRPr lang="es-CL"/>
        </a:p>
      </dgm:t>
    </dgm:pt>
    <dgm:pt modelId="{2422580B-8458-45B5-AA53-CC92EAE11559}" type="sibTrans" cxnId="{A2EDEA7C-F8F9-4058-812F-37E9FB768FA5}">
      <dgm:prSet/>
      <dgm:spPr/>
      <dgm:t>
        <a:bodyPr/>
        <a:lstStyle/>
        <a:p>
          <a:endParaRPr lang="es-CL"/>
        </a:p>
      </dgm:t>
    </dgm:pt>
    <dgm:pt modelId="{53A12D9B-4CAF-4358-9CB6-4CCE2A0D8E9C}">
      <dgm:prSet phldrT="[Texto]"/>
      <dgm:spPr/>
      <dgm:t>
        <a:bodyPr/>
        <a:lstStyle/>
        <a:p>
          <a:r>
            <a:rPr lang="es-CL" dirty="0"/>
            <a:t>Daño Tubular</a:t>
          </a:r>
        </a:p>
      </dgm:t>
    </dgm:pt>
    <dgm:pt modelId="{22121CBC-C4CC-4E2D-89DB-3741313ADFB5}" type="parTrans" cxnId="{33E1EA05-093D-426D-AA8D-9CE3BA8C2872}">
      <dgm:prSet/>
      <dgm:spPr/>
      <dgm:t>
        <a:bodyPr/>
        <a:lstStyle/>
        <a:p>
          <a:endParaRPr lang="es-CL"/>
        </a:p>
      </dgm:t>
    </dgm:pt>
    <dgm:pt modelId="{56B81048-3F60-4E2D-AB86-2BFA8273B853}" type="sibTrans" cxnId="{33E1EA05-093D-426D-AA8D-9CE3BA8C2872}">
      <dgm:prSet/>
      <dgm:spPr/>
      <dgm:t>
        <a:bodyPr/>
        <a:lstStyle/>
        <a:p>
          <a:endParaRPr lang="es-CL"/>
        </a:p>
      </dgm:t>
    </dgm:pt>
    <dgm:pt modelId="{B682D39E-E2E3-46F2-A0DC-6242077C1543}">
      <dgm:prSet phldrT="[Texto]"/>
      <dgm:spPr/>
      <dgm:t>
        <a:bodyPr/>
        <a:lstStyle/>
        <a:p>
          <a:r>
            <a:rPr lang="es-CL" dirty="0" err="1"/>
            <a:t>Iniltrado</a:t>
          </a:r>
          <a:r>
            <a:rPr lang="es-CL" dirty="0"/>
            <a:t> Polimorfo</a:t>
          </a:r>
        </a:p>
      </dgm:t>
    </dgm:pt>
    <dgm:pt modelId="{B8E4883C-CA64-4D1D-AF51-C8E4F9C7DCCB}" type="parTrans" cxnId="{C83C7D39-59BC-4E78-A068-332695FCC484}">
      <dgm:prSet/>
      <dgm:spPr/>
      <dgm:t>
        <a:bodyPr/>
        <a:lstStyle/>
        <a:p>
          <a:endParaRPr lang="es-CL"/>
        </a:p>
      </dgm:t>
    </dgm:pt>
    <dgm:pt modelId="{BF8613EB-EF62-4C13-98C1-F1EEE62985A3}" type="sibTrans" cxnId="{C83C7D39-59BC-4E78-A068-332695FCC484}">
      <dgm:prSet/>
      <dgm:spPr/>
      <dgm:t>
        <a:bodyPr/>
        <a:lstStyle/>
        <a:p>
          <a:endParaRPr lang="es-CL"/>
        </a:p>
      </dgm:t>
    </dgm:pt>
    <dgm:pt modelId="{A102C831-4B7E-4101-85E2-3424E474D256}">
      <dgm:prSet phldrT="[Texto]"/>
      <dgm:spPr/>
      <dgm:t>
        <a:bodyPr/>
        <a:lstStyle/>
        <a:p>
          <a:r>
            <a:rPr lang="es-CL" dirty="0"/>
            <a:t>NTI Aguda</a:t>
          </a:r>
        </a:p>
      </dgm:t>
    </dgm:pt>
    <dgm:pt modelId="{FE9D200E-2606-4395-B69E-0086823019F3}" type="parTrans" cxnId="{1EED3C57-8963-4677-9B3B-76151886FA21}">
      <dgm:prSet/>
      <dgm:spPr/>
      <dgm:t>
        <a:bodyPr/>
        <a:lstStyle/>
        <a:p>
          <a:endParaRPr lang="es-CL"/>
        </a:p>
      </dgm:t>
    </dgm:pt>
    <dgm:pt modelId="{796D6D86-8F52-456A-AF83-D9AC418EE559}" type="sibTrans" cxnId="{1EED3C57-8963-4677-9B3B-76151886FA21}">
      <dgm:prSet/>
      <dgm:spPr/>
      <dgm:t>
        <a:bodyPr/>
        <a:lstStyle/>
        <a:p>
          <a:endParaRPr lang="es-CL"/>
        </a:p>
      </dgm:t>
    </dgm:pt>
    <dgm:pt modelId="{C193D468-7754-4EC4-835E-CBCA1BAF1E78}" type="pres">
      <dgm:prSet presAssocID="{9C0EDB8F-A2BA-46D5-8319-6251A4FE305B}" presName="Name0" presStyleCnt="0">
        <dgm:presLayoutVars>
          <dgm:chMax val="4"/>
          <dgm:resizeHandles val="exact"/>
        </dgm:presLayoutVars>
      </dgm:prSet>
      <dgm:spPr/>
    </dgm:pt>
    <dgm:pt modelId="{2496CF29-58AA-4E7B-BDC2-CA60F00CE4DB}" type="pres">
      <dgm:prSet presAssocID="{9C0EDB8F-A2BA-46D5-8319-6251A4FE305B}" presName="ellipse" presStyleLbl="trBgShp" presStyleIdx="0" presStyleCnt="1"/>
      <dgm:spPr/>
    </dgm:pt>
    <dgm:pt modelId="{F94CBA2E-E7C5-49D3-82AD-661B88F1C25B}" type="pres">
      <dgm:prSet presAssocID="{9C0EDB8F-A2BA-46D5-8319-6251A4FE305B}" presName="arrow1" presStyleLbl="fgShp" presStyleIdx="0" presStyleCnt="1"/>
      <dgm:spPr/>
    </dgm:pt>
    <dgm:pt modelId="{A69BA229-6B23-41CE-B661-A9284FAF1A9D}" type="pres">
      <dgm:prSet presAssocID="{9C0EDB8F-A2BA-46D5-8319-6251A4FE305B}" presName="rectangle" presStyleLbl="revTx" presStyleIdx="0" presStyleCnt="1">
        <dgm:presLayoutVars>
          <dgm:bulletEnabled val="1"/>
        </dgm:presLayoutVars>
      </dgm:prSet>
      <dgm:spPr/>
    </dgm:pt>
    <dgm:pt modelId="{48BF5A30-4671-4D52-BBD6-509134CAED8C}" type="pres">
      <dgm:prSet presAssocID="{53A12D9B-4CAF-4358-9CB6-4CCE2A0D8E9C}" presName="item1" presStyleLbl="node1" presStyleIdx="0" presStyleCnt="3">
        <dgm:presLayoutVars>
          <dgm:bulletEnabled val="1"/>
        </dgm:presLayoutVars>
      </dgm:prSet>
      <dgm:spPr/>
    </dgm:pt>
    <dgm:pt modelId="{8D4E451C-2A96-4E15-95A0-1D2D43B30323}" type="pres">
      <dgm:prSet presAssocID="{B682D39E-E2E3-46F2-A0DC-6242077C1543}" presName="item2" presStyleLbl="node1" presStyleIdx="1" presStyleCnt="3">
        <dgm:presLayoutVars>
          <dgm:bulletEnabled val="1"/>
        </dgm:presLayoutVars>
      </dgm:prSet>
      <dgm:spPr/>
    </dgm:pt>
    <dgm:pt modelId="{A575CD86-4D1D-4C81-AEA7-D0C14FF9DEC1}" type="pres">
      <dgm:prSet presAssocID="{A102C831-4B7E-4101-85E2-3424E474D256}" presName="item3" presStyleLbl="node1" presStyleIdx="2" presStyleCnt="3">
        <dgm:presLayoutVars>
          <dgm:bulletEnabled val="1"/>
        </dgm:presLayoutVars>
      </dgm:prSet>
      <dgm:spPr/>
    </dgm:pt>
    <dgm:pt modelId="{995129D5-3717-4957-B76C-12CD8483DD14}" type="pres">
      <dgm:prSet presAssocID="{9C0EDB8F-A2BA-46D5-8319-6251A4FE305B}" presName="funnel" presStyleLbl="trAlignAcc1" presStyleIdx="0" presStyleCnt="1"/>
      <dgm:spPr/>
    </dgm:pt>
  </dgm:ptLst>
  <dgm:cxnLst>
    <dgm:cxn modelId="{33E1EA05-093D-426D-AA8D-9CE3BA8C2872}" srcId="{9C0EDB8F-A2BA-46D5-8319-6251A4FE305B}" destId="{53A12D9B-4CAF-4358-9CB6-4CCE2A0D8E9C}" srcOrd="1" destOrd="0" parTransId="{22121CBC-C4CC-4E2D-89DB-3741313ADFB5}" sibTransId="{56B81048-3F60-4E2D-AB86-2BFA8273B853}"/>
    <dgm:cxn modelId="{C83C7D39-59BC-4E78-A068-332695FCC484}" srcId="{9C0EDB8F-A2BA-46D5-8319-6251A4FE305B}" destId="{B682D39E-E2E3-46F2-A0DC-6242077C1543}" srcOrd="2" destOrd="0" parTransId="{B8E4883C-CA64-4D1D-AF51-C8E4F9C7DCCB}" sibTransId="{BF8613EB-EF62-4C13-98C1-F1EEE62985A3}"/>
    <dgm:cxn modelId="{0EDF764A-F143-4BCE-BE35-4654BF1CC0D9}" type="presOf" srcId="{53A12D9B-4CAF-4358-9CB6-4CCE2A0D8E9C}" destId="{8D4E451C-2A96-4E15-95A0-1D2D43B30323}" srcOrd="0" destOrd="0" presId="urn:microsoft.com/office/officeart/2005/8/layout/funnel1"/>
    <dgm:cxn modelId="{38CE386D-E67D-4824-8726-8C0578AD4103}" type="presOf" srcId="{A102C831-4B7E-4101-85E2-3424E474D256}" destId="{A69BA229-6B23-41CE-B661-A9284FAF1A9D}" srcOrd="0" destOrd="0" presId="urn:microsoft.com/office/officeart/2005/8/layout/funnel1"/>
    <dgm:cxn modelId="{1EED3C57-8963-4677-9B3B-76151886FA21}" srcId="{9C0EDB8F-A2BA-46D5-8319-6251A4FE305B}" destId="{A102C831-4B7E-4101-85E2-3424E474D256}" srcOrd="3" destOrd="0" parTransId="{FE9D200E-2606-4395-B69E-0086823019F3}" sibTransId="{796D6D86-8F52-456A-AF83-D9AC418EE559}"/>
    <dgm:cxn modelId="{A2EDEA7C-F8F9-4058-812F-37E9FB768FA5}" srcId="{9C0EDB8F-A2BA-46D5-8319-6251A4FE305B}" destId="{1D6C7BB9-EE7B-4CF6-8C8B-E8FC5A842377}" srcOrd="0" destOrd="0" parTransId="{2BBB16C1-D08F-428A-BD4F-C7CB780C73A7}" sibTransId="{2422580B-8458-45B5-AA53-CC92EAE11559}"/>
    <dgm:cxn modelId="{50015397-66AC-402B-B8AA-4F6A8AB866E2}" type="presOf" srcId="{9C0EDB8F-A2BA-46D5-8319-6251A4FE305B}" destId="{C193D468-7754-4EC4-835E-CBCA1BAF1E78}" srcOrd="0" destOrd="0" presId="urn:microsoft.com/office/officeart/2005/8/layout/funnel1"/>
    <dgm:cxn modelId="{7EE76799-F953-4D7E-8DA2-7A6AE82FF0FA}" type="presOf" srcId="{B682D39E-E2E3-46F2-A0DC-6242077C1543}" destId="{48BF5A30-4671-4D52-BBD6-509134CAED8C}" srcOrd="0" destOrd="0" presId="urn:microsoft.com/office/officeart/2005/8/layout/funnel1"/>
    <dgm:cxn modelId="{DCB440E4-B757-4C05-A3BA-91CAAE41A313}" type="presOf" srcId="{1D6C7BB9-EE7B-4CF6-8C8B-E8FC5A842377}" destId="{A575CD86-4D1D-4C81-AEA7-D0C14FF9DEC1}" srcOrd="0" destOrd="0" presId="urn:microsoft.com/office/officeart/2005/8/layout/funnel1"/>
    <dgm:cxn modelId="{5C7FBABB-DBBC-4A76-8A5E-744A63050054}" type="presParOf" srcId="{C193D468-7754-4EC4-835E-CBCA1BAF1E78}" destId="{2496CF29-58AA-4E7B-BDC2-CA60F00CE4DB}" srcOrd="0" destOrd="0" presId="urn:microsoft.com/office/officeart/2005/8/layout/funnel1"/>
    <dgm:cxn modelId="{A3B16628-8DD0-4470-9F9D-A2CAA0C626DC}" type="presParOf" srcId="{C193D468-7754-4EC4-835E-CBCA1BAF1E78}" destId="{F94CBA2E-E7C5-49D3-82AD-661B88F1C25B}" srcOrd="1" destOrd="0" presId="urn:microsoft.com/office/officeart/2005/8/layout/funnel1"/>
    <dgm:cxn modelId="{3CCA4EC8-1B81-4F12-AB75-33621F294C65}" type="presParOf" srcId="{C193D468-7754-4EC4-835E-CBCA1BAF1E78}" destId="{A69BA229-6B23-41CE-B661-A9284FAF1A9D}" srcOrd="2" destOrd="0" presId="urn:microsoft.com/office/officeart/2005/8/layout/funnel1"/>
    <dgm:cxn modelId="{B89C22CD-E337-4776-B9CB-29141FE754A4}" type="presParOf" srcId="{C193D468-7754-4EC4-835E-CBCA1BAF1E78}" destId="{48BF5A30-4671-4D52-BBD6-509134CAED8C}" srcOrd="3" destOrd="0" presId="urn:microsoft.com/office/officeart/2005/8/layout/funnel1"/>
    <dgm:cxn modelId="{3E4DE092-AE7E-478A-B183-C3E1313B96C1}" type="presParOf" srcId="{C193D468-7754-4EC4-835E-CBCA1BAF1E78}" destId="{8D4E451C-2A96-4E15-95A0-1D2D43B30323}" srcOrd="4" destOrd="0" presId="urn:microsoft.com/office/officeart/2005/8/layout/funnel1"/>
    <dgm:cxn modelId="{B85D4C21-D00A-4D38-B6F9-3AF8B0D5EF02}" type="presParOf" srcId="{C193D468-7754-4EC4-835E-CBCA1BAF1E78}" destId="{A575CD86-4D1D-4C81-AEA7-D0C14FF9DEC1}" srcOrd="5" destOrd="0" presId="urn:microsoft.com/office/officeart/2005/8/layout/funnel1"/>
    <dgm:cxn modelId="{94B26634-F4E8-4A93-B116-07B468FEDE6A}" type="presParOf" srcId="{C193D468-7754-4EC4-835E-CBCA1BAF1E78}" destId="{995129D5-3717-4957-B76C-12CD8483DD1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A31A12D-F630-4CF4-98B4-8960590F493F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47BB1CA5-7380-4FCF-8041-D15AF9550AD0}">
      <dgm:prSet phldrT="[Texto]"/>
      <dgm:spPr/>
      <dgm:t>
        <a:bodyPr/>
        <a:lstStyle/>
        <a:p>
          <a:r>
            <a:rPr lang="es-CL" dirty="0"/>
            <a:t>Fibrosis</a:t>
          </a:r>
        </a:p>
      </dgm:t>
    </dgm:pt>
    <dgm:pt modelId="{30011ABD-B033-407F-A6AD-2A0A2DB92779}" type="parTrans" cxnId="{8366FBE6-61FA-466B-9FBF-4B8715568333}">
      <dgm:prSet/>
      <dgm:spPr/>
      <dgm:t>
        <a:bodyPr/>
        <a:lstStyle/>
        <a:p>
          <a:endParaRPr lang="es-CL"/>
        </a:p>
      </dgm:t>
    </dgm:pt>
    <dgm:pt modelId="{3AA86B3B-64F4-4101-B53D-F8D07C9BCB6A}" type="sibTrans" cxnId="{8366FBE6-61FA-466B-9FBF-4B8715568333}">
      <dgm:prSet/>
      <dgm:spPr/>
      <dgm:t>
        <a:bodyPr/>
        <a:lstStyle/>
        <a:p>
          <a:endParaRPr lang="es-CL"/>
        </a:p>
      </dgm:t>
    </dgm:pt>
    <dgm:pt modelId="{F0D4D916-C9F4-48C4-9E0A-75E32A2A3D9A}">
      <dgm:prSet phldrT="[Texto]"/>
      <dgm:spPr/>
      <dgm:t>
        <a:bodyPr/>
        <a:lstStyle/>
        <a:p>
          <a:r>
            <a:rPr lang="es-CL" dirty="0"/>
            <a:t>Infiltrado Mononuclear</a:t>
          </a:r>
        </a:p>
      </dgm:t>
    </dgm:pt>
    <dgm:pt modelId="{DAEC59D7-EE4A-4B45-864D-0FBD92BC134E}" type="parTrans" cxnId="{A7B405F2-DA71-447A-BD19-F6345E848F33}">
      <dgm:prSet/>
      <dgm:spPr/>
      <dgm:t>
        <a:bodyPr/>
        <a:lstStyle/>
        <a:p>
          <a:endParaRPr lang="es-CL"/>
        </a:p>
      </dgm:t>
    </dgm:pt>
    <dgm:pt modelId="{9882060A-D4F0-44C7-AD03-8F6465631B31}" type="sibTrans" cxnId="{A7B405F2-DA71-447A-BD19-F6345E848F33}">
      <dgm:prSet/>
      <dgm:spPr/>
      <dgm:t>
        <a:bodyPr/>
        <a:lstStyle/>
        <a:p>
          <a:endParaRPr lang="es-CL"/>
        </a:p>
      </dgm:t>
    </dgm:pt>
    <dgm:pt modelId="{1EF7A257-2CB9-4432-8190-9A21BD2A070B}">
      <dgm:prSet phldrT="[Texto]"/>
      <dgm:spPr/>
      <dgm:t>
        <a:bodyPr/>
        <a:lstStyle/>
        <a:p>
          <a:r>
            <a:rPr lang="es-CL" dirty="0"/>
            <a:t>Atrofia Tubular</a:t>
          </a:r>
        </a:p>
      </dgm:t>
    </dgm:pt>
    <dgm:pt modelId="{47C8D500-C510-4301-A894-1A0869B8C0E3}" type="parTrans" cxnId="{3C963B78-DC40-47D1-BBF2-1942118AF1FB}">
      <dgm:prSet/>
      <dgm:spPr/>
      <dgm:t>
        <a:bodyPr/>
        <a:lstStyle/>
        <a:p>
          <a:endParaRPr lang="es-CL"/>
        </a:p>
      </dgm:t>
    </dgm:pt>
    <dgm:pt modelId="{05F7F208-69E3-4092-A166-D97D4774A93E}" type="sibTrans" cxnId="{3C963B78-DC40-47D1-BBF2-1942118AF1FB}">
      <dgm:prSet/>
      <dgm:spPr/>
      <dgm:t>
        <a:bodyPr/>
        <a:lstStyle/>
        <a:p>
          <a:endParaRPr lang="es-CL"/>
        </a:p>
      </dgm:t>
    </dgm:pt>
    <dgm:pt modelId="{4E7B6433-C47E-441F-9F59-02182B40E59C}">
      <dgm:prSet phldrT="[Texto]"/>
      <dgm:spPr/>
      <dgm:t>
        <a:bodyPr/>
        <a:lstStyle/>
        <a:p>
          <a:r>
            <a:rPr lang="es-CL" dirty="0"/>
            <a:t>NTI Crónica</a:t>
          </a:r>
        </a:p>
      </dgm:t>
    </dgm:pt>
    <dgm:pt modelId="{04AF0EAD-E705-406B-AD68-E59D6677D0F1}" type="parTrans" cxnId="{F5CADA71-ECBB-44ED-8599-2FADB9F70C63}">
      <dgm:prSet/>
      <dgm:spPr/>
      <dgm:t>
        <a:bodyPr/>
        <a:lstStyle/>
        <a:p>
          <a:endParaRPr lang="es-CL"/>
        </a:p>
      </dgm:t>
    </dgm:pt>
    <dgm:pt modelId="{47D5ABB2-D1FE-45D5-88A1-F1FB1F2D3289}" type="sibTrans" cxnId="{F5CADA71-ECBB-44ED-8599-2FADB9F70C63}">
      <dgm:prSet/>
      <dgm:spPr/>
      <dgm:t>
        <a:bodyPr/>
        <a:lstStyle/>
        <a:p>
          <a:endParaRPr lang="es-CL"/>
        </a:p>
      </dgm:t>
    </dgm:pt>
    <dgm:pt modelId="{3F08FA24-A9DA-4EE9-96EA-548DF062914D}" type="pres">
      <dgm:prSet presAssocID="{6A31A12D-F630-4CF4-98B4-8960590F493F}" presName="Name0" presStyleCnt="0">
        <dgm:presLayoutVars>
          <dgm:chMax val="4"/>
          <dgm:resizeHandles val="exact"/>
        </dgm:presLayoutVars>
      </dgm:prSet>
      <dgm:spPr/>
    </dgm:pt>
    <dgm:pt modelId="{315CE43B-F440-4DF7-8AAF-27CFEB296219}" type="pres">
      <dgm:prSet presAssocID="{6A31A12D-F630-4CF4-98B4-8960590F493F}" presName="ellipse" presStyleLbl="trBgShp" presStyleIdx="0" presStyleCnt="1"/>
      <dgm:spPr/>
    </dgm:pt>
    <dgm:pt modelId="{2C7EF329-6641-482E-874C-839024ABE1E7}" type="pres">
      <dgm:prSet presAssocID="{6A31A12D-F630-4CF4-98B4-8960590F493F}" presName="arrow1" presStyleLbl="fgShp" presStyleIdx="0" presStyleCnt="1"/>
      <dgm:spPr/>
    </dgm:pt>
    <dgm:pt modelId="{81A40CA4-9901-4D50-B397-0A96CD5EBBEB}" type="pres">
      <dgm:prSet presAssocID="{6A31A12D-F630-4CF4-98B4-8960590F493F}" presName="rectangle" presStyleLbl="revTx" presStyleIdx="0" presStyleCnt="1">
        <dgm:presLayoutVars>
          <dgm:bulletEnabled val="1"/>
        </dgm:presLayoutVars>
      </dgm:prSet>
      <dgm:spPr/>
    </dgm:pt>
    <dgm:pt modelId="{D82C0136-76D5-455F-AAC0-A020414CB010}" type="pres">
      <dgm:prSet presAssocID="{F0D4D916-C9F4-48C4-9E0A-75E32A2A3D9A}" presName="item1" presStyleLbl="node1" presStyleIdx="0" presStyleCnt="3">
        <dgm:presLayoutVars>
          <dgm:bulletEnabled val="1"/>
        </dgm:presLayoutVars>
      </dgm:prSet>
      <dgm:spPr/>
    </dgm:pt>
    <dgm:pt modelId="{12633BA0-3275-4516-866E-2A7F3D96BC74}" type="pres">
      <dgm:prSet presAssocID="{1EF7A257-2CB9-4432-8190-9A21BD2A070B}" presName="item2" presStyleLbl="node1" presStyleIdx="1" presStyleCnt="3">
        <dgm:presLayoutVars>
          <dgm:bulletEnabled val="1"/>
        </dgm:presLayoutVars>
      </dgm:prSet>
      <dgm:spPr/>
    </dgm:pt>
    <dgm:pt modelId="{4B06738F-A36D-4718-8028-1C9F5D9EB216}" type="pres">
      <dgm:prSet presAssocID="{4E7B6433-C47E-441F-9F59-02182B40E59C}" presName="item3" presStyleLbl="node1" presStyleIdx="2" presStyleCnt="3">
        <dgm:presLayoutVars>
          <dgm:bulletEnabled val="1"/>
        </dgm:presLayoutVars>
      </dgm:prSet>
      <dgm:spPr/>
    </dgm:pt>
    <dgm:pt modelId="{EF335246-0949-41FE-B167-AC20905CD5F6}" type="pres">
      <dgm:prSet presAssocID="{6A31A12D-F630-4CF4-98B4-8960590F493F}" presName="funnel" presStyleLbl="trAlignAcc1" presStyleIdx="0" presStyleCnt="1"/>
      <dgm:spPr/>
    </dgm:pt>
  </dgm:ptLst>
  <dgm:cxnLst>
    <dgm:cxn modelId="{2D9C2E03-BE33-4DD4-9327-894657395C40}" type="presOf" srcId="{1EF7A257-2CB9-4432-8190-9A21BD2A070B}" destId="{D82C0136-76D5-455F-AAC0-A020414CB010}" srcOrd="0" destOrd="0" presId="urn:microsoft.com/office/officeart/2005/8/layout/funnel1"/>
    <dgm:cxn modelId="{5D10B029-D83A-4835-882B-B293395129CE}" type="presOf" srcId="{4E7B6433-C47E-441F-9F59-02182B40E59C}" destId="{81A40CA4-9901-4D50-B397-0A96CD5EBBEB}" srcOrd="0" destOrd="0" presId="urn:microsoft.com/office/officeart/2005/8/layout/funnel1"/>
    <dgm:cxn modelId="{B1E17D6F-0502-4B49-853C-BF1EDCC29854}" type="presOf" srcId="{F0D4D916-C9F4-48C4-9E0A-75E32A2A3D9A}" destId="{12633BA0-3275-4516-866E-2A7F3D96BC74}" srcOrd="0" destOrd="0" presId="urn:microsoft.com/office/officeart/2005/8/layout/funnel1"/>
    <dgm:cxn modelId="{F5CADA71-ECBB-44ED-8599-2FADB9F70C63}" srcId="{6A31A12D-F630-4CF4-98B4-8960590F493F}" destId="{4E7B6433-C47E-441F-9F59-02182B40E59C}" srcOrd="3" destOrd="0" parTransId="{04AF0EAD-E705-406B-AD68-E59D6677D0F1}" sibTransId="{47D5ABB2-D1FE-45D5-88A1-F1FB1F2D3289}"/>
    <dgm:cxn modelId="{3C963B78-DC40-47D1-BBF2-1942118AF1FB}" srcId="{6A31A12D-F630-4CF4-98B4-8960590F493F}" destId="{1EF7A257-2CB9-4432-8190-9A21BD2A070B}" srcOrd="2" destOrd="0" parTransId="{47C8D500-C510-4301-A894-1A0869B8C0E3}" sibTransId="{05F7F208-69E3-4092-A166-D97D4774A93E}"/>
    <dgm:cxn modelId="{C1A18690-FA55-447C-A8CA-44AC5446EC1A}" type="presOf" srcId="{47BB1CA5-7380-4FCF-8041-D15AF9550AD0}" destId="{4B06738F-A36D-4718-8028-1C9F5D9EB216}" srcOrd="0" destOrd="0" presId="urn:microsoft.com/office/officeart/2005/8/layout/funnel1"/>
    <dgm:cxn modelId="{8366FBE6-61FA-466B-9FBF-4B8715568333}" srcId="{6A31A12D-F630-4CF4-98B4-8960590F493F}" destId="{47BB1CA5-7380-4FCF-8041-D15AF9550AD0}" srcOrd="0" destOrd="0" parTransId="{30011ABD-B033-407F-A6AD-2A0A2DB92779}" sibTransId="{3AA86B3B-64F4-4101-B53D-F8D07C9BCB6A}"/>
    <dgm:cxn modelId="{73A32EE7-D838-4FE8-A9BA-913CB02388D9}" type="presOf" srcId="{6A31A12D-F630-4CF4-98B4-8960590F493F}" destId="{3F08FA24-A9DA-4EE9-96EA-548DF062914D}" srcOrd="0" destOrd="0" presId="urn:microsoft.com/office/officeart/2005/8/layout/funnel1"/>
    <dgm:cxn modelId="{A7B405F2-DA71-447A-BD19-F6345E848F33}" srcId="{6A31A12D-F630-4CF4-98B4-8960590F493F}" destId="{F0D4D916-C9F4-48C4-9E0A-75E32A2A3D9A}" srcOrd="1" destOrd="0" parTransId="{DAEC59D7-EE4A-4B45-864D-0FBD92BC134E}" sibTransId="{9882060A-D4F0-44C7-AD03-8F6465631B31}"/>
    <dgm:cxn modelId="{3715DAD2-D21E-4A67-AE6E-079B1AABF42F}" type="presParOf" srcId="{3F08FA24-A9DA-4EE9-96EA-548DF062914D}" destId="{315CE43B-F440-4DF7-8AAF-27CFEB296219}" srcOrd="0" destOrd="0" presId="urn:microsoft.com/office/officeart/2005/8/layout/funnel1"/>
    <dgm:cxn modelId="{E87561D8-52FC-4D8F-9236-5865A0503AC9}" type="presParOf" srcId="{3F08FA24-A9DA-4EE9-96EA-548DF062914D}" destId="{2C7EF329-6641-482E-874C-839024ABE1E7}" srcOrd="1" destOrd="0" presId="urn:microsoft.com/office/officeart/2005/8/layout/funnel1"/>
    <dgm:cxn modelId="{86425A50-FCE5-425C-B7FB-CA525D510223}" type="presParOf" srcId="{3F08FA24-A9DA-4EE9-96EA-548DF062914D}" destId="{81A40CA4-9901-4D50-B397-0A96CD5EBBEB}" srcOrd="2" destOrd="0" presId="urn:microsoft.com/office/officeart/2005/8/layout/funnel1"/>
    <dgm:cxn modelId="{7932B874-CE74-44E2-B600-BC78D431FE57}" type="presParOf" srcId="{3F08FA24-A9DA-4EE9-96EA-548DF062914D}" destId="{D82C0136-76D5-455F-AAC0-A020414CB010}" srcOrd="3" destOrd="0" presId="urn:microsoft.com/office/officeart/2005/8/layout/funnel1"/>
    <dgm:cxn modelId="{D07E5EDE-DF54-4B18-B2BA-F210A9FD2688}" type="presParOf" srcId="{3F08FA24-A9DA-4EE9-96EA-548DF062914D}" destId="{12633BA0-3275-4516-866E-2A7F3D96BC74}" srcOrd="4" destOrd="0" presId="urn:microsoft.com/office/officeart/2005/8/layout/funnel1"/>
    <dgm:cxn modelId="{511ABA2D-70BD-40D8-A357-FB4073607AD1}" type="presParOf" srcId="{3F08FA24-A9DA-4EE9-96EA-548DF062914D}" destId="{4B06738F-A36D-4718-8028-1C9F5D9EB216}" srcOrd="5" destOrd="0" presId="urn:microsoft.com/office/officeart/2005/8/layout/funnel1"/>
    <dgm:cxn modelId="{94248265-4411-4A71-B6C8-BD92D1289925}" type="presParOf" srcId="{3F08FA24-A9DA-4EE9-96EA-548DF062914D}" destId="{EF335246-0949-41FE-B167-AC20905CD5F6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9D417-6029-4354-8984-C19D1B01FA56}">
      <dsp:nvSpPr>
        <dsp:cNvPr id="0" name=""/>
        <dsp:cNvSpPr/>
      </dsp:nvSpPr>
      <dsp:spPr>
        <a:xfrm rot="16200000">
          <a:off x="314" y="273754"/>
          <a:ext cx="3597454" cy="3597454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100" kern="1200" dirty="0"/>
            <a:t>Infección Ascendente</a:t>
          </a:r>
        </a:p>
      </dsp:txBody>
      <dsp:txXfrm rot="5400000">
        <a:off x="629869" y="1173116"/>
        <a:ext cx="2967900" cy="1798727"/>
      </dsp:txXfrm>
    </dsp:sp>
    <dsp:sp modelId="{E37194E2-97AA-46B2-9217-DBAD863F3B12}">
      <dsp:nvSpPr>
        <dsp:cNvPr id="0" name=""/>
        <dsp:cNvSpPr/>
      </dsp:nvSpPr>
      <dsp:spPr>
        <a:xfrm rot="5400000">
          <a:off x="3958731" y="273754"/>
          <a:ext cx="3597454" cy="3597454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100" kern="1200" dirty="0"/>
            <a:t>Diseminación Hematógena</a:t>
          </a:r>
        </a:p>
      </dsp:txBody>
      <dsp:txXfrm rot="-5400000">
        <a:off x="3958732" y="1173118"/>
        <a:ext cx="2967900" cy="17987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AA29D6-AEC5-4D5E-B9BC-E1453447ABD9}">
      <dsp:nvSpPr>
        <dsp:cNvPr id="0" name=""/>
        <dsp:cNvSpPr/>
      </dsp:nvSpPr>
      <dsp:spPr>
        <a:xfrm>
          <a:off x="2102130" y="168389"/>
          <a:ext cx="3341876" cy="1160589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8418C8-F47F-4AE4-A832-79A2117F570A}">
      <dsp:nvSpPr>
        <dsp:cNvPr id="0" name=""/>
        <dsp:cNvSpPr/>
      </dsp:nvSpPr>
      <dsp:spPr>
        <a:xfrm>
          <a:off x="3454424" y="3010279"/>
          <a:ext cx="647650" cy="414496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0B868E-2A06-40CD-8109-8B7304A89E42}">
      <dsp:nvSpPr>
        <dsp:cNvPr id="0" name=""/>
        <dsp:cNvSpPr/>
      </dsp:nvSpPr>
      <dsp:spPr>
        <a:xfrm>
          <a:off x="2223888" y="3341876"/>
          <a:ext cx="3108722" cy="777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 err="1"/>
            <a:t>Pielonefritis</a:t>
          </a:r>
          <a:r>
            <a:rPr lang="es-CL" sz="2300" kern="1200" dirty="0"/>
            <a:t> Crónica</a:t>
          </a:r>
        </a:p>
      </dsp:txBody>
      <dsp:txXfrm>
        <a:off x="2223888" y="3341876"/>
        <a:ext cx="3108722" cy="777180"/>
      </dsp:txXfrm>
    </dsp:sp>
    <dsp:sp modelId="{26A46546-5983-4C27-A324-2EE9239C8A9F}">
      <dsp:nvSpPr>
        <dsp:cNvPr id="0" name=""/>
        <dsp:cNvSpPr/>
      </dsp:nvSpPr>
      <dsp:spPr>
        <a:xfrm>
          <a:off x="3317122" y="1418613"/>
          <a:ext cx="1165770" cy="1165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kern="1200" dirty="0"/>
            <a:t>Atrofia Tubular</a:t>
          </a:r>
        </a:p>
      </dsp:txBody>
      <dsp:txXfrm>
        <a:off x="3487845" y="1589336"/>
        <a:ext cx="824324" cy="824324"/>
      </dsp:txXfrm>
    </dsp:sp>
    <dsp:sp modelId="{ABC8AA1F-D14B-4A3C-8B7F-5588599C2893}">
      <dsp:nvSpPr>
        <dsp:cNvPr id="0" name=""/>
        <dsp:cNvSpPr/>
      </dsp:nvSpPr>
      <dsp:spPr>
        <a:xfrm>
          <a:off x="2482949" y="544026"/>
          <a:ext cx="1165770" cy="1165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kern="1200" dirty="0"/>
            <a:t>Inflamación</a:t>
          </a:r>
        </a:p>
      </dsp:txBody>
      <dsp:txXfrm>
        <a:off x="2653672" y="714749"/>
        <a:ext cx="824324" cy="824324"/>
      </dsp:txXfrm>
    </dsp:sp>
    <dsp:sp modelId="{FB8609F6-2F13-4157-A82A-FFF0CFF28D65}">
      <dsp:nvSpPr>
        <dsp:cNvPr id="0" name=""/>
        <dsp:cNvSpPr/>
      </dsp:nvSpPr>
      <dsp:spPr>
        <a:xfrm>
          <a:off x="3674625" y="262168"/>
          <a:ext cx="1165770" cy="1165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kern="1200" dirty="0"/>
            <a:t>Fibrosis</a:t>
          </a:r>
        </a:p>
      </dsp:txBody>
      <dsp:txXfrm>
        <a:off x="3845348" y="432891"/>
        <a:ext cx="824324" cy="824324"/>
      </dsp:txXfrm>
    </dsp:sp>
    <dsp:sp modelId="{AE810978-2A20-44B5-89A5-CCBAFF7B5816}">
      <dsp:nvSpPr>
        <dsp:cNvPr id="0" name=""/>
        <dsp:cNvSpPr/>
      </dsp:nvSpPr>
      <dsp:spPr>
        <a:xfrm>
          <a:off x="1964828" y="25906"/>
          <a:ext cx="3626842" cy="290147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92334-0E98-40C6-8217-D0AC8AB4E9EB}">
      <dsp:nvSpPr>
        <dsp:cNvPr id="0" name=""/>
        <dsp:cNvSpPr/>
      </dsp:nvSpPr>
      <dsp:spPr>
        <a:xfrm rot="16200000">
          <a:off x="314" y="273754"/>
          <a:ext cx="3597454" cy="3597454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4800" kern="1200" dirty="0"/>
            <a:t>Aguda</a:t>
          </a:r>
        </a:p>
      </dsp:txBody>
      <dsp:txXfrm rot="5400000">
        <a:off x="629869" y="1173116"/>
        <a:ext cx="2967900" cy="1798727"/>
      </dsp:txXfrm>
    </dsp:sp>
    <dsp:sp modelId="{36D219E0-2D16-443E-A92F-82007056CA8C}">
      <dsp:nvSpPr>
        <dsp:cNvPr id="0" name=""/>
        <dsp:cNvSpPr/>
      </dsp:nvSpPr>
      <dsp:spPr>
        <a:xfrm rot="5400000">
          <a:off x="3958731" y="273754"/>
          <a:ext cx="3597454" cy="3597454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4800" kern="1200" dirty="0"/>
            <a:t>Crónica</a:t>
          </a:r>
        </a:p>
      </dsp:txBody>
      <dsp:txXfrm rot="-5400000">
        <a:off x="3958732" y="1173118"/>
        <a:ext cx="2967900" cy="17987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6CF29-58AA-4E7B-BDC2-CA60F00CE4DB}">
      <dsp:nvSpPr>
        <dsp:cNvPr id="0" name=""/>
        <dsp:cNvSpPr/>
      </dsp:nvSpPr>
      <dsp:spPr>
        <a:xfrm>
          <a:off x="2102130" y="168389"/>
          <a:ext cx="3341876" cy="1160589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CBA2E-E7C5-49D3-82AD-661B88F1C25B}">
      <dsp:nvSpPr>
        <dsp:cNvPr id="0" name=""/>
        <dsp:cNvSpPr/>
      </dsp:nvSpPr>
      <dsp:spPr>
        <a:xfrm>
          <a:off x="3454424" y="3010279"/>
          <a:ext cx="647650" cy="414496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9BA229-6B23-41CE-B661-A9284FAF1A9D}">
      <dsp:nvSpPr>
        <dsp:cNvPr id="0" name=""/>
        <dsp:cNvSpPr/>
      </dsp:nvSpPr>
      <dsp:spPr>
        <a:xfrm>
          <a:off x="2223888" y="3341876"/>
          <a:ext cx="3108722" cy="777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kern="1200" dirty="0"/>
            <a:t>NTI Aguda</a:t>
          </a:r>
        </a:p>
      </dsp:txBody>
      <dsp:txXfrm>
        <a:off x="2223888" y="3341876"/>
        <a:ext cx="3108722" cy="777180"/>
      </dsp:txXfrm>
    </dsp:sp>
    <dsp:sp modelId="{48BF5A30-4671-4D52-BBD6-509134CAED8C}">
      <dsp:nvSpPr>
        <dsp:cNvPr id="0" name=""/>
        <dsp:cNvSpPr/>
      </dsp:nvSpPr>
      <dsp:spPr>
        <a:xfrm>
          <a:off x="3317122" y="1418613"/>
          <a:ext cx="1165770" cy="1165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 dirty="0" err="1"/>
            <a:t>Iniltrado</a:t>
          </a:r>
          <a:r>
            <a:rPr lang="es-CL" sz="1300" kern="1200" dirty="0"/>
            <a:t> Polimorfo</a:t>
          </a:r>
        </a:p>
      </dsp:txBody>
      <dsp:txXfrm>
        <a:off x="3487845" y="1589336"/>
        <a:ext cx="824324" cy="824324"/>
      </dsp:txXfrm>
    </dsp:sp>
    <dsp:sp modelId="{8D4E451C-2A96-4E15-95A0-1D2D43B30323}">
      <dsp:nvSpPr>
        <dsp:cNvPr id="0" name=""/>
        <dsp:cNvSpPr/>
      </dsp:nvSpPr>
      <dsp:spPr>
        <a:xfrm>
          <a:off x="2482949" y="544026"/>
          <a:ext cx="1165770" cy="1165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 dirty="0"/>
            <a:t>Daño Tubular</a:t>
          </a:r>
        </a:p>
      </dsp:txBody>
      <dsp:txXfrm>
        <a:off x="2653672" y="714749"/>
        <a:ext cx="824324" cy="824324"/>
      </dsp:txXfrm>
    </dsp:sp>
    <dsp:sp modelId="{A575CD86-4D1D-4C81-AEA7-D0C14FF9DEC1}">
      <dsp:nvSpPr>
        <dsp:cNvPr id="0" name=""/>
        <dsp:cNvSpPr/>
      </dsp:nvSpPr>
      <dsp:spPr>
        <a:xfrm>
          <a:off x="3674625" y="262168"/>
          <a:ext cx="1165770" cy="1165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 dirty="0"/>
            <a:t>Edema</a:t>
          </a:r>
        </a:p>
      </dsp:txBody>
      <dsp:txXfrm>
        <a:off x="3845348" y="432891"/>
        <a:ext cx="824324" cy="824324"/>
      </dsp:txXfrm>
    </dsp:sp>
    <dsp:sp modelId="{995129D5-3717-4957-B76C-12CD8483DD14}">
      <dsp:nvSpPr>
        <dsp:cNvPr id="0" name=""/>
        <dsp:cNvSpPr/>
      </dsp:nvSpPr>
      <dsp:spPr>
        <a:xfrm>
          <a:off x="1964828" y="25906"/>
          <a:ext cx="3626842" cy="290147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5CE43B-F440-4DF7-8AAF-27CFEB296219}">
      <dsp:nvSpPr>
        <dsp:cNvPr id="0" name=""/>
        <dsp:cNvSpPr/>
      </dsp:nvSpPr>
      <dsp:spPr>
        <a:xfrm>
          <a:off x="2102130" y="168389"/>
          <a:ext cx="3341876" cy="1160589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7EF329-6641-482E-874C-839024ABE1E7}">
      <dsp:nvSpPr>
        <dsp:cNvPr id="0" name=""/>
        <dsp:cNvSpPr/>
      </dsp:nvSpPr>
      <dsp:spPr>
        <a:xfrm>
          <a:off x="3454424" y="3010279"/>
          <a:ext cx="647650" cy="414496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A40CA4-9901-4D50-B397-0A96CD5EBBEB}">
      <dsp:nvSpPr>
        <dsp:cNvPr id="0" name=""/>
        <dsp:cNvSpPr/>
      </dsp:nvSpPr>
      <dsp:spPr>
        <a:xfrm>
          <a:off x="2223888" y="3341876"/>
          <a:ext cx="3108722" cy="777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kern="1200" dirty="0"/>
            <a:t>NTI Crónica</a:t>
          </a:r>
        </a:p>
      </dsp:txBody>
      <dsp:txXfrm>
        <a:off x="2223888" y="3341876"/>
        <a:ext cx="3108722" cy="777180"/>
      </dsp:txXfrm>
    </dsp:sp>
    <dsp:sp modelId="{D82C0136-76D5-455F-AAC0-A020414CB010}">
      <dsp:nvSpPr>
        <dsp:cNvPr id="0" name=""/>
        <dsp:cNvSpPr/>
      </dsp:nvSpPr>
      <dsp:spPr>
        <a:xfrm>
          <a:off x="3317122" y="1418613"/>
          <a:ext cx="1165770" cy="1165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000" kern="1200" dirty="0"/>
            <a:t>Atrofia Tubular</a:t>
          </a:r>
        </a:p>
      </dsp:txBody>
      <dsp:txXfrm>
        <a:off x="3487845" y="1589336"/>
        <a:ext cx="824324" cy="824324"/>
      </dsp:txXfrm>
    </dsp:sp>
    <dsp:sp modelId="{12633BA0-3275-4516-866E-2A7F3D96BC74}">
      <dsp:nvSpPr>
        <dsp:cNvPr id="0" name=""/>
        <dsp:cNvSpPr/>
      </dsp:nvSpPr>
      <dsp:spPr>
        <a:xfrm>
          <a:off x="2482949" y="544026"/>
          <a:ext cx="1165770" cy="1165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000" kern="1200" dirty="0"/>
            <a:t>Infiltrado Mononuclear</a:t>
          </a:r>
        </a:p>
      </dsp:txBody>
      <dsp:txXfrm>
        <a:off x="2653672" y="714749"/>
        <a:ext cx="824324" cy="824324"/>
      </dsp:txXfrm>
    </dsp:sp>
    <dsp:sp modelId="{4B06738F-A36D-4718-8028-1C9F5D9EB216}">
      <dsp:nvSpPr>
        <dsp:cNvPr id="0" name=""/>
        <dsp:cNvSpPr/>
      </dsp:nvSpPr>
      <dsp:spPr>
        <a:xfrm>
          <a:off x="3674625" y="262168"/>
          <a:ext cx="1165770" cy="1165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000" kern="1200" dirty="0"/>
            <a:t>Fibrosis</a:t>
          </a:r>
        </a:p>
      </dsp:txBody>
      <dsp:txXfrm>
        <a:off x="3845348" y="432891"/>
        <a:ext cx="824324" cy="824324"/>
      </dsp:txXfrm>
    </dsp:sp>
    <dsp:sp modelId="{EF335246-0949-41FE-B167-AC20905CD5F6}">
      <dsp:nvSpPr>
        <dsp:cNvPr id="0" name=""/>
        <dsp:cNvSpPr/>
      </dsp:nvSpPr>
      <dsp:spPr>
        <a:xfrm>
          <a:off x="1964828" y="25906"/>
          <a:ext cx="3626842" cy="290147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65EE2-DAF2-6E42-8B3D-9C2711C8AF29}" type="datetimeFigureOut">
              <a:rPr lang="es-ES" smtClean="0"/>
              <a:t>06/04/2021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7ED81-0769-4D48-821E-D66246C5CA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0893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A9C8B564-C5BC-4D4F-94A9-70A541CB1B24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s-CL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B564-C5BC-4D4F-94A9-70A541CB1B24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F5BD-9048-44B6-B63F-2B91F15E85A2}" type="slidenum">
              <a:rPr lang="es-CL" smtClean="0"/>
              <a:t>‹Nº›</a:t>
            </a:fld>
            <a:endParaRPr lang="es-CL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B564-C5BC-4D4F-94A9-70A541CB1B24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F5BD-9048-44B6-B63F-2B91F15E85A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B564-C5BC-4D4F-94A9-70A541CB1B24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F5BD-9048-44B6-B63F-2B91F15E85A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A9C8B564-C5BC-4D4F-94A9-70A541CB1B24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A9C8B564-C5BC-4D4F-94A9-70A541CB1B24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F5BD-9048-44B6-B63F-2B91F15E85A2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B564-C5BC-4D4F-94A9-70A541CB1B24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F5BD-9048-44B6-B63F-2B91F15E85A2}" type="slidenum">
              <a:rPr lang="es-CL" smtClean="0"/>
              <a:t>‹Nº›</a:t>
            </a:fld>
            <a:endParaRPr lang="es-CL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C8B564-C5BC-4D4F-94A9-70A541CB1B24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F5BD-9048-44B6-B63F-2B91F15E85A2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C8B564-C5BC-4D4F-94A9-70A541CB1B24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F5BD-9048-44B6-B63F-2B91F15E85A2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A9C8B564-C5BC-4D4F-94A9-70A541CB1B24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F5BD-9048-44B6-B63F-2B91F15E85A2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B564-C5BC-4D4F-94A9-70A541CB1B24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F5BD-9048-44B6-B63F-2B91F15E85A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B564-C5BC-4D4F-94A9-70A541CB1B24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F5BD-9048-44B6-B63F-2B91F15E85A2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B564-C5BC-4D4F-94A9-70A541CB1B24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F5BD-9048-44B6-B63F-2B91F15E85A2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B564-C5BC-4D4F-94A9-70A541CB1B24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F5BD-9048-44B6-B63F-2B91F15E85A2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2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A9C8B564-C5BC-4D4F-94A9-70A541CB1B24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s-CL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_tradnl"/>
              <a:t>Haga clic para modificar el estilo de texto del patrón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A9C8B564-C5BC-4D4F-94A9-70A541CB1B24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7E6CF5BD-9048-44B6-B63F-2B91F15E85A2}" type="slidenum">
              <a:rPr lang="es-CL" smtClean="0"/>
              <a:t>‹Nº›</a:t>
            </a:fld>
            <a:endParaRPr lang="es-CL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B564-C5BC-4D4F-94A9-70A541CB1B24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F5BD-9048-44B6-B63F-2B91F15E85A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B564-C5BC-4D4F-94A9-70A541CB1B24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F5BD-9048-44B6-B63F-2B91F15E85A2}" type="slidenum">
              <a:rPr lang="es-CL" smtClean="0"/>
              <a:t>‹Nº›</a:t>
            </a:fld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bjetos, superior e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B564-C5BC-4D4F-94A9-70A541CB1B24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7E6CF5BD-9048-44B6-B63F-2B91F15E85A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B564-C5BC-4D4F-94A9-70A541CB1B24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F5BD-9048-44B6-B63F-2B91F15E85A2}" type="slidenum">
              <a:rPr lang="es-CL" smtClean="0"/>
              <a:t>‹Nº›</a:t>
            </a:fld>
            <a:endParaRPr lang="es-CL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9C8B564-C5BC-4D4F-94A9-70A541CB1B24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7E6CF5BD-9048-44B6-B63F-2B91F15E85A2}" type="slidenum">
              <a:rPr lang="es-CL" smtClean="0"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Patología </a:t>
            </a:r>
            <a:r>
              <a:rPr lang="es-CL"/>
              <a:t>Túbulo Intersticial 1</a:t>
            </a:r>
            <a:endParaRPr lang="es-CL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/>
              <a:t>Dra. Paula Segura Hidalgo</a:t>
            </a:r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9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61"/>
    </mc:Choice>
    <mc:Fallback xmlns="">
      <p:transition xmlns:p14="http://schemas.microsoft.com/office/powerpoint/2010/main" spd="slow" advTm="29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Morfología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9464092"/>
              </p:ext>
            </p:extLst>
          </p:nvPr>
        </p:nvGraphicFramePr>
        <p:xfrm>
          <a:off x="498475" y="1981200"/>
          <a:ext cx="7556500" cy="414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7"/>
    </mc:Choice>
    <mc:Fallback xmlns="">
      <p:transition xmlns:p14="http://schemas.microsoft.com/office/powerpoint/2010/main" spd="slow" advTm="6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Infección Ascendente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Presencia de </a:t>
            </a:r>
            <a:r>
              <a:rPr lang="es-CL" dirty="0" err="1"/>
              <a:t>Polimorfonucleares</a:t>
            </a:r>
            <a:r>
              <a:rPr lang="es-CL" dirty="0"/>
              <a:t> Neutrófilos:</a:t>
            </a:r>
          </a:p>
          <a:p>
            <a:pPr lvl="1"/>
            <a:r>
              <a:rPr lang="es-CL" dirty="0"/>
              <a:t>Acúmulos en los lúmenes tubulares</a:t>
            </a:r>
          </a:p>
          <a:p>
            <a:pPr lvl="1"/>
            <a:r>
              <a:rPr lang="es-CL" dirty="0"/>
              <a:t>Invasión al epitelio</a:t>
            </a:r>
          </a:p>
          <a:p>
            <a:pPr lvl="1"/>
            <a:r>
              <a:rPr lang="es-CL" dirty="0"/>
              <a:t>Extensión al intersticio</a:t>
            </a:r>
          </a:p>
          <a:p>
            <a:r>
              <a:rPr lang="es-CL" dirty="0"/>
              <a:t>Destrucción tubular variable</a:t>
            </a:r>
          </a:p>
          <a:p>
            <a:r>
              <a:rPr lang="es-CL" dirty="0"/>
              <a:t>Glomérulos y vasos relativamente conservados.</a:t>
            </a:r>
          </a:p>
          <a:p>
            <a:r>
              <a:rPr lang="es-CL" dirty="0"/>
              <a:t>Alternancia con parénquima libre de inflamación.</a:t>
            </a:r>
          </a:p>
          <a:p>
            <a:r>
              <a:rPr lang="es-CL" dirty="0"/>
              <a:t>Zonas de </a:t>
            </a:r>
            <a:r>
              <a:rPr lang="es-CL" dirty="0" err="1"/>
              <a:t>abscedación</a:t>
            </a:r>
            <a:r>
              <a:rPr lang="es-CL" dirty="0"/>
              <a:t> y necrosis.</a:t>
            </a:r>
          </a:p>
          <a:p>
            <a:endParaRPr lang="es-CL" dirty="0"/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2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34"/>
    </mc:Choice>
    <mc:Fallback xmlns="">
      <p:transition xmlns:p14="http://schemas.microsoft.com/office/powerpoint/2010/main" spd="slow" advTm="25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Diseminación Hematógena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Pequeños abscesos corticales sin compromiso medular significativo:</a:t>
            </a:r>
          </a:p>
          <a:p>
            <a:pPr lvl="1"/>
            <a:r>
              <a:rPr lang="es-CL" dirty="0"/>
              <a:t>Suelen ser </a:t>
            </a:r>
            <a:r>
              <a:rPr lang="es-CL" dirty="0" err="1"/>
              <a:t>glomerulocéntricos</a:t>
            </a:r>
            <a:endParaRPr lang="es-CL" dirty="0"/>
          </a:p>
          <a:p>
            <a:pPr lvl="1"/>
            <a:r>
              <a:rPr lang="es-CL" dirty="0"/>
              <a:t>Poco compromiso tubular.</a:t>
            </a:r>
          </a:p>
          <a:p>
            <a:r>
              <a:rPr lang="es-CL" dirty="0"/>
              <a:t>Infiltrado inflamatorio:</a:t>
            </a:r>
          </a:p>
          <a:p>
            <a:pPr lvl="1"/>
            <a:r>
              <a:rPr lang="es-CL" dirty="0"/>
              <a:t>PMN</a:t>
            </a:r>
          </a:p>
          <a:p>
            <a:pPr lvl="1"/>
            <a:r>
              <a:rPr lang="es-CL" dirty="0"/>
              <a:t>Linfocitos, Células Plasmáticas, Macrófagos, </a:t>
            </a:r>
            <a:r>
              <a:rPr lang="es-CL" dirty="0" err="1"/>
              <a:t>Eosinófilos</a:t>
            </a:r>
            <a:r>
              <a:rPr lang="es-CL" dirty="0"/>
              <a:t>.</a:t>
            </a:r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2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17"/>
    </mc:Choice>
    <mc:Fallback xmlns="">
      <p:transition xmlns:p14="http://schemas.microsoft.com/office/powerpoint/2010/main" spd="slow" advTm="17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Pielonefritis Crónica</a:t>
            </a:r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3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0"/>
    </mc:Choice>
    <mc:Fallback xmlns="">
      <p:transition xmlns:p14="http://schemas.microsoft.com/office/powerpoint/2010/main" spd="slow" advTm="4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Definición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entidad</a:t>
            </a:r>
            <a:r>
              <a:rPr lang="en-US" dirty="0"/>
              <a:t> </a:t>
            </a:r>
            <a:r>
              <a:rPr lang="en-US" dirty="0" err="1"/>
              <a:t>morfológica</a:t>
            </a:r>
            <a:r>
              <a:rPr lang="en-US" dirty="0"/>
              <a:t> en la </a:t>
            </a:r>
            <a:r>
              <a:rPr lang="en-US" dirty="0" err="1"/>
              <a:t>cual</a:t>
            </a:r>
            <a:r>
              <a:rPr lang="en-US" dirty="0"/>
              <a:t> la </a:t>
            </a:r>
            <a:r>
              <a:rPr lang="en-US" dirty="0" err="1"/>
              <a:t>inflamación</a:t>
            </a:r>
            <a:r>
              <a:rPr lang="en-US" dirty="0"/>
              <a:t> </a:t>
            </a:r>
            <a:r>
              <a:rPr lang="en-US" dirty="0" err="1"/>
              <a:t>intersticial</a:t>
            </a:r>
            <a:r>
              <a:rPr lang="en-US" dirty="0"/>
              <a:t> y la fibrosis del </a:t>
            </a:r>
            <a:r>
              <a:rPr lang="en-US" dirty="0" err="1"/>
              <a:t>parénquima</a:t>
            </a:r>
            <a:r>
              <a:rPr lang="en-US" dirty="0"/>
              <a:t> se </a:t>
            </a:r>
            <a:r>
              <a:rPr lang="en-US" dirty="0" err="1"/>
              <a:t>asocia</a:t>
            </a:r>
            <a:r>
              <a:rPr lang="en-US" dirty="0"/>
              <a:t> a </a:t>
            </a:r>
            <a:r>
              <a:rPr lang="en-US" dirty="0" err="1"/>
              <a:t>cicatrización</a:t>
            </a:r>
            <a:r>
              <a:rPr lang="en-US" dirty="0"/>
              <a:t> y </a:t>
            </a:r>
            <a:r>
              <a:rPr lang="en-US" dirty="0" err="1"/>
              <a:t>alteraciones</a:t>
            </a:r>
            <a:r>
              <a:rPr lang="en-US" dirty="0"/>
              <a:t> </a:t>
            </a:r>
            <a:r>
              <a:rPr lang="en-US" dirty="0" err="1"/>
              <a:t>macroscópicas</a:t>
            </a:r>
            <a:r>
              <a:rPr lang="en-US" dirty="0"/>
              <a:t> del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pielocaliciario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7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6"/>
    </mc:Choice>
    <mc:Fallback xmlns="">
      <p:transition xmlns:p14="http://schemas.microsoft.com/office/powerpoint/2010/main" spd="slow" advTm="10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Morfología</a:t>
            </a:r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1145172"/>
              </p:ext>
            </p:extLst>
          </p:nvPr>
        </p:nvGraphicFramePr>
        <p:xfrm>
          <a:off x="498475" y="1981200"/>
          <a:ext cx="7556500" cy="414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1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95"/>
    </mc:Choice>
    <mc:Fallback xmlns="">
      <p:transition xmlns:p14="http://schemas.microsoft.com/office/powerpoint/2010/main" spd="slow" advTm="15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Morfología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Infiltrado inflamatorio:</a:t>
            </a:r>
          </a:p>
          <a:p>
            <a:pPr lvl="1"/>
            <a:r>
              <a:rPr lang="es-CL" dirty="0"/>
              <a:t>Linfocitos </a:t>
            </a:r>
          </a:p>
          <a:p>
            <a:pPr lvl="1"/>
            <a:r>
              <a:rPr lang="es-CL" dirty="0"/>
              <a:t>Células plasmáticas</a:t>
            </a:r>
          </a:p>
          <a:p>
            <a:r>
              <a:rPr lang="es-CL" dirty="0"/>
              <a:t>Atrofia Tubular:</a:t>
            </a:r>
          </a:p>
          <a:p>
            <a:pPr lvl="1"/>
            <a:r>
              <a:rPr lang="es-CL" dirty="0"/>
              <a:t>Membrana basal engrosada</a:t>
            </a:r>
          </a:p>
          <a:p>
            <a:pPr lvl="1"/>
            <a:r>
              <a:rPr lang="es-CL" dirty="0"/>
              <a:t>Epitelio bajo</a:t>
            </a:r>
          </a:p>
          <a:p>
            <a:pPr lvl="1"/>
            <a:r>
              <a:rPr lang="es-CL" dirty="0"/>
              <a:t>Lúmenes dilatados por presencia de cilindros de aspecto coloideo (</a:t>
            </a:r>
            <a:r>
              <a:rPr lang="es-CL" dirty="0" err="1"/>
              <a:t>Tiroidización</a:t>
            </a:r>
            <a:r>
              <a:rPr lang="es-CL" dirty="0"/>
              <a:t>).</a:t>
            </a:r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3"/>
    </mc:Choice>
    <mc:Fallback xmlns="">
      <p:transition xmlns:p14="http://schemas.microsoft.com/office/powerpoint/2010/main" spd="slow" advTm="30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N139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4427984" y="162880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Cilindros </a:t>
            </a:r>
            <a:r>
              <a:rPr lang="es-ES" dirty="0" err="1"/>
              <a:t>Coloídeos</a:t>
            </a:r>
            <a:endParaRPr lang="es-ES" dirty="0"/>
          </a:p>
        </p:txBody>
      </p:sp>
      <p:cxnSp>
        <p:nvCxnSpPr>
          <p:cNvPr id="5" name="Conector recto de flecha 4"/>
          <p:cNvCxnSpPr/>
          <p:nvPr/>
        </p:nvCxnSpPr>
        <p:spPr>
          <a:xfrm flipH="1">
            <a:off x="5148064" y="3212976"/>
            <a:ext cx="576064" cy="72008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H="1">
            <a:off x="7740352" y="4005064"/>
            <a:ext cx="936104" cy="864096"/>
          </a:xfrm>
          <a:prstGeom prst="straightConnector1">
            <a:avLst/>
          </a:prstGeom>
          <a:ln w="63500"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70"/>
    </mc:Choice>
    <mc:Fallback xmlns="">
      <p:transition xmlns:p14="http://schemas.microsoft.com/office/powerpoint/2010/main" spd="slow" advTm="25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N139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Conector recto de flecha 2"/>
          <p:cNvCxnSpPr/>
          <p:nvPr/>
        </p:nvCxnSpPr>
        <p:spPr>
          <a:xfrm flipH="1">
            <a:off x="3491880" y="5301208"/>
            <a:ext cx="576064" cy="72008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60"/>
    </mc:Choice>
    <mc:Fallback xmlns="">
      <p:transition xmlns:p14="http://schemas.microsoft.com/office/powerpoint/2010/main" spd="slow" advTm="20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N140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Conector recto de flecha 2"/>
          <p:cNvCxnSpPr/>
          <p:nvPr/>
        </p:nvCxnSpPr>
        <p:spPr>
          <a:xfrm flipH="1">
            <a:off x="2195736" y="2564904"/>
            <a:ext cx="576064" cy="72008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de flecha 3"/>
          <p:cNvCxnSpPr/>
          <p:nvPr/>
        </p:nvCxnSpPr>
        <p:spPr>
          <a:xfrm flipH="1">
            <a:off x="5940152" y="764704"/>
            <a:ext cx="576064" cy="720080"/>
          </a:xfrm>
          <a:prstGeom prst="straightConnector1">
            <a:avLst/>
          </a:prstGeom>
          <a:ln w="63500"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 flipV="1">
            <a:off x="7164288" y="5373216"/>
            <a:ext cx="576064" cy="792088"/>
          </a:xfrm>
          <a:prstGeom prst="straightConnector1">
            <a:avLst/>
          </a:prstGeom>
          <a:ln w="63500" cmpd="thickThin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Elipse 4"/>
          <p:cNvSpPr/>
          <p:nvPr/>
        </p:nvSpPr>
        <p:spPr>
          <a:xfrm>
            <a:off x="6732240" y="620688"/>
            <a:ext cx="720080" cy="720080"/>
          </a:xfrm>
          <a:prstGeom prst="ellipse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Sonid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3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22"/>
    </mc:Choice>
    <mc:Fallback xmlns="">
      <p:transition xmlns:p14="http://schemas.microsoft.com/office/powerpoint/2010/main" spd="slow" advTm="34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Sumario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Conceptos generales</a:t>
            </a:r>
          </a:p>
          <a:p>
            <a:r>
              <a:rPr lang="es-CL" dirty="0"/>
              <a:t>Clasificación</a:t>
            </a:r>
          </a:p>
          <a:p>
            <a:r>
              <a:rPr lang="es-CL" dirty="0"/>
              <a:t>Enfermedades Túbulo Intersticiales:</a:t>
            </a:r>
          </a:p>
          <a:p>
            <a:pPr lvl="1"/>
            <a:r>
              <a:rPr lang="es-CL" dirty="0" err="1"/>
              <a:t>Pielonefritis</a:t>
            </a:r>
            <a:endParaRPr lang="es-CL" dirty="0"/>
          </a:p>
          <a:p>
            <a:pPr lvl="2"/>
            <a:r>
              <a:rPr lang="es-CL" dirty="0"/>
              <a:t>Aguda</a:t>
            </a:r>
          </a:p>
          <a:p>
            <a:pPr lvl="2"/>
            <a:r>
              <a:rPr lang="es-CL" dirty="0"/>
              <a:t>Crónica </a:t>
            </a:r>
          </a:p>
          <a:p>
            <a:pPr lvl="1"/>
            <a:r>
              <a:rPr lang="es-CL" dirty="0"/>
              <a:t>Nefritis Intersticial</a:t>
            </a:r>
          </a:p>
          <a:p>
            <a:pPr lvl="1"/>
            <a:r>
              <a:rPr lang="es-CL" dirty="0"/>
              <a:t>Necrosis Tubular Aguda</a:t>
            </a:r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1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44"/>
    </mc:Choice>
    <mc:Fallback xmlns="">
      <p:transition xmlns:p14="http://schemas.microsoft.com/office/powerpoint/2010/main" spd="slow" advTm="21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Nefritis intersticial</a:t>
            </a:r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Sonid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6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7"/>
    </mc:Choice>
    <mc:Fallback xmlns="">
      <p:transition xmlns:p14="http://schemas.microsoft.com/office/powerpoint/2010/main" spd="slow" advTm="4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Definición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Corresponden</a:t>
            </a:r>
            <a:r>
              <a:rPr lang="en-US" dirty="0"/>
              <a:t> a un </a:t>
            </a:r>
            <a:r>
              <a:rPr lang="en-US" dirty="0" err="1"/>
              <a:t>grupo</a:t>
            </a:r>
            <a:r>
              <a:rPr lang="en-US" dirty="0"/>
              <a:t> de </a:t>
            </a:r>
            <a:r>
              <a:rPr lang="en-US" dirty="0" err="1"/>
              <a:t>enfermedades</a:t>
            </a:r>
            <a:r>
              <a:rPr lang="en-US" dirty="0"/>
              <a:t> </a:t>
            </a:r>
            <a:r>
              <a:rPr lang="en-US" dirty="0" err="1"/>
              <a:t>caracterizadas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inflamación</a:t>
            </a:r>
            <a:r>
              <a:rPr lang="en-US" dirty="0"/>
              <a:t> </a:t>
            </a:r>
            <a:r>
              <a:rPr lang="en-US" dirty="0" err="1"/>
              <a:t>intersticial</a:t>
            </a:r>
            <a:r>
              <a:rPr lang="en-US" dirty="0"/>
              <a:t> </a:t>
            </a:r>
            <a:r>
              <a:rPr lang="en-US" dirty="0" err="1"/>
              <a:t>asociada</a:t>
            </a:r>
            <a:r>
              <a:rPr lang="en-US" dirty="0"/>
              <a:t> a </a:t>
            </a:r>
            <a:r>
              <a:rPr lang="en-US" dirty="0" err="1"/>
              <a:t>grados</a:t>
            </a:r>
            <a:r>
              <a:rPr lang="en-US" dirty="0"/>
              <a:t> variables de </a:t>
            </a:r>
            <a:r>
              <a:rPr lang="en-US" dirty="0" err="1"/>
              <a:t>daño</a:t>
            </a:r>
            <a:r>
              <a:rPr lang="en-US" dirty="0"/>
              <a:t> tubular.</a:t>
            </a:r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3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4"/>
    </mc:Choice>
    <mc:Fallback xmlns="">
      <p:transition xmlns:p14="http://schemas.microsoft.com/office/powerpoint/2010/main" spd="slow" advTm="8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Etiopatogenia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Causas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Asociada</a:t>
            </a:r>
            <a:r>
              <a:rPr lang="en-US" dirty="0"/>
              <a:t> a </a:t>
            </a:r>
            <a:r>
              <a:rPr lang="en-US" dirty="0" err="1"/>
              <a:t>medicamentos</a:t>
            </a:r>
            <a:r>
              <a:rPr lang="en-US" dirty="0"/>
              <a:t> (71.1%), un </a:t>
            </a:r>
            <a:r>
              <a:rPr lang="en-US" dirty="0" err="1"/>
              <a:t>tercio</a:t>
            </a:r>
            <a:r>
              <a:rPr lang="en-US" dirty="0"/>
              <a:t> </a:t>
            </a:r>
            <a:r>
              <a:rPr lang="en-US" dirty="0" err="1"/>
              <a:t>corresponde</a:t>
            </a:r>
            <a:r>
              <a:rPr lang="en-US" dirty="0"/>
              <a:t> a </a:t>
            </a:r>
            <a:r>
              <a:rPr lang="en-US" dirty="0" err="1"/>
              <a:t>antibióticos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15.6% </a:t>
            </a:r>
            <a:r>
              <a:rPr lang="en-US" dirty="0" err="1"/>
              <a:t>Infecciosas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7.8% </a:t>
            </a:r>
            <a:r>
              <a:rPr lang="en-US" dirty="0" err="1"/>
              <a:t>Idiopáticas</a:t>
            </a:r>
            <a:endParaRPr lang="en-US" dirty="0"/>
          </a:p>
          <a:p>
            <a:pPr lvl="1"/>
            <a:r>
              <a:rPr lang="en-US" dirty="0"/>
              <a:t>4.7% TINU </a:t>
            </a:r>
          </a:p>
          <a:p>
            <a:pPr lvl="1"/>
            <a:r>
              <a:rPr lang="en-US" dirty="0"/>
              <a:t>0.8% </a:t>
            </a:r>
            <a:r>
              <a:rPr lang="en-US" dirty="0" err="1"/>
              <a:t>Sarcoidosis</a:t>
            </a:r>
            <a:r>
              <a:rPr lang="en-US" dirty="0"/>
              <a:t>.</a:t>
            </a:r>
            <a:endParaRPr lang="es-CL" dirty="0"/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1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03"/>
    </mc:Choice>
    <mc:Fallback xmlns="">
      <p:transition xmlns:p14="http://schemas.microsoft.com/office/powerpoint/2010/main" spd="slow" advTm="52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Clasificación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7946099"/>
              </p:ext>
            </p:extLst>
          </p:nvPr>
        </p:nvGraphicFramePr>
        <p:xfrm>
          <a:off x="498475" y="1981200"/>
          <a:ext cx="7556500" cy="414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0"/>
    </mc:Choice>
    <mc:Fallback xmlns="">
      <p:transition xmlns:p14="http://schemas.microsoft.com/office/powerpoint/2010/main" spd="slow" advTm="8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Morfología</a:t>
            </a:r>
          </a:p>
        </p:txBody>
      </p:sp>
      <p:graphicFrame>
        <p:nvGraphicFramePr>
          <p:cNvPr id="12" name="1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7113512"/>
              </p:ext>
            </p:extLst>
          </p:nvPr>
        </p:nvGraphicFramePr>
        <p:xfrm>
          <a:off x="498475" y="1981200"/>
          <a:ext cx="7556500" cy="414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99"/>
    </mc:Choice>
    <mc:Fallback xmlns="">
      <p:transition xmlns:p14="http://schemas.microsoft.com/office/powerpoint/2010/main" spd="slow" advTm="23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HE003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7" name="Conector recto de flecha 6"/>
          <p:cNvCxnSpPr/>
          <p:nvPr/>
        </p:nvCxnSpPr>
        <p:spPr>
          <a:xfrm flipH="1">
            <a:off x="5724128" y="1772816"/>
            <a:ext cx="1008112" cy="1152128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/>
          <p:cNvCxnSpPr/>
          <p:nvPr/>
        </p:nvCxnSpPr>
        <p:spPr>
          <a:xfrm flipH="1" flipV="1">
            <a:off x="2123728" y="4077072"/>
            <a:ext cx="648072" cy="864096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4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5"/>
    </mc:Choice>
    <mc:Fallback xmlns="">
      <p:transition xmlns:p14="http://schemas.microsoft.com/office/powerpoint/2010/main" spd="slow" advTm="35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LC00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3" name="Conector recto de flecha 2"/>
          <p:cNvCxnSpPr/>
          <p:nvPr/>
        </p:nvCxnSpPr>
        <p:spPr>
          <a:xfrm flipH="1">
            <a:off x="5940152" y="2852936"/>
            <a:ext cx="576064" cy="72008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61"/>
    </mc:Choice>
    <mc:Fallback xmlns="">
      <p:transition xmlns:p14="http://schemas.microsoft.com/office/powerpoint/2010/main" spd="slow" advTm="15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Morfología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2882984"/>
              </p:ext>
            </p:extLst>
          </p:nvPr>
        </p:nvGraphicFramePr>
        <p:xfrm>
          <a:off x="498475" y="1981200"/>
          <a:ext cx="7556500" cy="414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1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02"/>
    </mc:Choice>
    <mc:Fallback xmlns="">
      <p:transition xmlns:p14="http://schemas.microsoft.com/office/powerpoint/2010/main" spd="slow" advTm="14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N061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4 Conector recto de flecha"/>
          <p:cNvCxnSpPr/>
          <p:nvPr/>
        </p:nvCxnSpPr>
        <p:spPr>
          <a:xfrm>
            <a:off x="3275856" y="2204864"/>
            <a:ext cx="1326211" cy="86409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3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27"/>
    </mc:Choice>
    <mc:Fallback xmlns="">
      <p:transition xmlns:p14="http://schemas.microsoft.com/office/powerpoint/2010/main" spd="slow" advTm="13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N092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3 Conector recto de flecha"/>
          <p:cNvCxnSpPr/>
          <p:nvPr/>
        </p:nvCxnSpPr>
        <p:spPr>
          <a:xfrm flipH="1" flipV="1">
            <a:off x="6228184" y="2852936"/>
            <a:ext cx="648072" cy="1224136"/>
          </a:xfrm>
          <a:prstGeom prst="straightConnector1">
            <a:avLst/>
          </a:prstGeom>
          <a:ln w="635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Conector recto de flecha"/>
          <p:cNvCxnSpPr/>
          <p:nvPr/>
        </p:nvCxnSpPr>
        <p:spPr>
          <a:xfrm>
            <a:off x="7740352" y="3797424"/>
            <a:ext cx="576064" cy="43204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6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62"/>
    </mc:Choice>
    <mc:Fallback xmlns="">
      <p:transition xmlns:p14="http://schemas.microsoft.com/office/powerpoint/2010/main" spd="slow" advTm="19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Conceptos Generales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Conjunto de patologías caracterizadas por anomalías histológicas y funcionales que afectan los túbulos y el intersticio en mayor medida que los glomérulos y los vasos renales.</a:t>
            </a:r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1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27"/>
    </mc:Choice>
    <mc:Fallback xmlns="">
      <p:transition xmlns:p14="http://schemas.microsoft.com/office/powerpoint/2010/main" spd="slow" advTm="16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N091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Conector recto de flecha 2"/>
          <p:cNvCxnSpPr/>
          <p:nvPr/>
        </p:nvCxnSpPr>
        <p:spPr>
          <a:xfrm flipH="1">
            <a:off x="3419872" y="3429000"/>
            <a:ext cx="576064" cy="72008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de flecha 3"/>
          <p:cNvCxnSpPr/>
          <p:nvPr/>
        </p:nvCxnSpPr>
        <p:spPr>
          <a:xfrm>
            <a:off x="3635896" y="2636912"/>
            <a:ext cx="720080" cy="648072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/>
          <p:cNvCxnSpPr/>
          <p:nvPr/>
        </p:nvCxnSpPr>
        <p:spPr>
          <a:xfrm flipV="1">
            <a:off x="3491880" y="1196752"/>
            <a:ext cx="72008" cy="1008112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Sonid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7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6"/>
    </mc:Choice>
    <mc:Fallback xmlns="">
      <p:transition xmlns:p14="http://schemas.microsoft.com/office/powerpoint/2010/main" spd="slow" advTm="15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N091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lipse 3"/>
          <p:cNvSpPr/>
          <p:nvPr/>
        </p:nvSpPr>
        <p:spPr>
          <a:xfrm>
            <a:off x="3491880" y="1556792"/>
            <a:ext cx="2448272" cy="2520280"/>
          </a:xfrm>
          <a:prstGeom prst="ellipse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Sonid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2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35"/>
    </mc:Choice>
    <mc:Fallback xmlns="">
      <p:transition xmlns:p14="http://schemas.microsoft.com/office/powerpoint/2010/main" spd="slow" advTm="15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Conceptos Generales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La enfermedad </a:t>
            </a:r>
            <a:r>
              <a:rPr lang="es-CL" dirty="0" err="1"/>
              <a:t>tubulointersticial</a:t>
            </a:r>
            <a:r>
              <a:rPr lang="es-CL" dirty="0"/>
              <a:t> secundaria constituye una secuela de la lesión glomerular o vascular progresiva.</a:t>
            </a:r>
          </a:p>
          <a:p>
            <a:r>
              <a:rPr lang="es-CL" dirty="0"/>
              <a:t>El daño varía de acuerdo al tiempo de evolución y la severidad de las alteraciones.</a:t>
            </a:r>
          </a:p>
          <a:p>
            <a:r>
              <a:rPr lang="es-CL" dirty="0"/>
              <a:t>Tiene una clara correlación clínica.</a:t>
            </a:r>
          </a:p>
          <a:p>
            <a:endParaRPr lang="es-CL" dirty="0"/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1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97"/>
    </mc:Choice>
    <mc:Fallback xmlns="">
      <p:transition xmlns:p14="http://schemas.microsoft.com/office/powerpoint/2010/main" spd="slow" advTm="94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Conceptos Generales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Etiología variable:</a:t>
            </a:r>
          </a:p>
          <a:p>
            <a:pPr lvl="1"/>
            <a:r>
              <a:rPr lang="es-CL" dirty="0"/>
              <a:t>Procesos obstructivos</a:t>
            </a:r>
          </a:p>
          <a:p>
            <a:pPr lvl="1"/>
            <a:r>
              <a:rPr lang="es-CL" dirty="0"/>
              <a:t>Infecciones</a:t>
            </a:r>
          </a:p>
          <a:p>
            <a:pPr lvl="1"/>
            <a:r>
              <a:rPr lang="es-CL" dirty="0"/>
              <a:t>Tóxicos</a:t>
            </a:r>
          </a:p>
          <a:p>
            <a:pPr lvl="1"/>
            <a:r>
              <a:rPr lang="es-CL" dirty="0"/>
              <a:t>Isquemia</a:t>
            </a:r>
          </a:p>
          <a:p>
            <a:pPr lvl="1"/>
            <a:r>
              <a:rPr lang="es-CL" dirty="0"/>
              <a:t>Enfermedades metabólicas</a:t>
            </a:r>
          </a:p>
          <a:p>
            <a:pPr lvl="1"/>
            <a:r>
              <a:rPr lang="es-CL" dirty="0"/>
              <a:t>Radiación</a:t>
            </a:r>
          </a:p>
        </p:txBody>
      </p:sp>
      <p:pic>
        <p:nvPicPr>
          <p:cNvPr id="6" name="Sonid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47"/>
    </mc:Choice>
    <mc:Fallback xmlns="">
      <p:transition xmlns:p14="http://schemas.microsoft.com/office/powerpoint/2010/main" spd="slow" advTm="48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Clasificación OMS</a:t>
            </a:r>
          </a:p>
        </p:txBody>
      </p:sp>
      <p:pic>
        <p:nvPicPr>
          <p:cNvPr id="4" name="Marcador de contenido 3" descr="Captura de pantalla 2015-05-19 a las 20.07.49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309" r="-51309"/>
          <a:stretch>
            <a:fillRect/>
          </a:stretch>
        </p:blipFill>
        <p:spPr>
          <a:xfrm>
            <a:off x="323528" y="1916832"/>
            <a:ext cx="8546567" cy="4688160"/>
          </a:xfrm>
        </p:spPr>
      </p:pic>
      <p:sp>
        <p:nvSpPr>
          <p:cNvPr id="5" name="CuadroTexto 4"/>
          <p:cNvSpPr txBox="1"/>
          <p:nvPr/>
        </p:nvSpPr>
        <p:spPr>
          <a:xfrm>
            <a:off x="755576" y="1340768"/>
            <a:ext cx="68407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/>
              <a:t>(</a:t>
            </a:r>
            <a:r>
              <a:rPr lang="es-ES" sz="1600" i="1" dirty="0" err="1"/>
              <a:t>Fogo</a:t>
            </a:r>
            <a:r>
              <a:rPr lang="es-ES" sz="1600" i="1" dirty="0"/>
              <a:t> AB, </a:t>
            </a:r>
            <a:r>
              <a:rPr lang="es-ES" sz="1600" i="1" dirty="0" err="1"/>
              <a:t>Kashgarian</a:t>
            </a:r>
            <a:r>
              <a:rPr lang="es-ES" sz="1600" i="1" dirty="0"/>
              <a:t> M: </a:t>
            </a:r>
            <a:r>
              <a:rPr lang="es-ES" sz="1600" i="1" dirty="0" err="1"/>
              <a:t>Diagnostic</a:t>
            </a:r>
            <a:r>
              <a:rPr lang="es-ES" sz="1600" i="1" dirty="0"/>
              <a:t> Atlas of Renal </a:t>
            </a:r>
            <a:r>
              <a:rPr lang="es-ES" sz="1600" i="1" dirty="0" err="1"/>
              <a:t>Pathology</a:t>
            </a:r>
            <a:r>
              <a:rPr lang="es-ES" sz="1600" i="1" dirty="0"/>
              <a:t>. </a:t>
            </a:r>
            <a:r>
              <a:rPr lang="es-ES" sz="1600" i="1" dirty="0" err="1"/>
              <a:t>Elsevier</a:t>
            </a:r>
            <a:r>
              <a:rPr lang="es-ES" sz="1600" i="1" dirty="0"/>
              <a:t>, </a:t>
            </a:r>
            <a:r>
              <a:rPr lang="es-ES" sz="1600" i="1" dirty="0" err="1"/>
              <a:t>Philadelphia</a:t>
            </a:r>
            <a:r>
              <a:rPr lang="es-ES" sz="1600" i="1" dirty="0"/>
              <a:t>, 2005; p. 347</a:t>
            </a:r>
            <a:r>
              <a:rPr lang="es-ES" sz="1600" dirty="0"/>
              <a:t>)</a:t>
            </a:r>
          </a:p>
        </p:txBody>
      </p:sp>
      <p:pic>
        <p:nvPicPr>
          <p:cNvPr id="14" name="Sonid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6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83"/>
    </mc:Choice>
    <mc:Fallback xmlns="">
      <p:transition xmlns:p14="http://schemas.microsoft.com/office/powerpoint/2010/main" spd="slow" advTm="46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 err="1"/>
              <a:t>Pielonefritis</a:t>
            </a:r>
            <a:r>
              <a:rPr lang="es-CL" dirty="0"/>
              <a:t> Aguda</a:t>
            </a:r>
          </a:p>
        </p:txBody>
      </p:sp>
      <p:sp>
        <p:nvSpPr>
          <p:cNvPr id="8" name="Subtítulo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8"/>
    </mc:Choice>
    <mc:Fallback xmlns="">
      <p:transition xmlns:p14="http://schemas.microsoft.com/office/powerpoint/2010/main" spd="slow" advTm="11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Definición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A la nefritis </a:t>
            </a:r>
            <a:r>
              <a:rPr lang="es-CL" dirty="0" err="1"/>
              <a:t>tubulointersticial</a:t>
            </a:r>
            <a:r>
              <a:rPr lang="es-CL" dirty="0"/>
              <a:t> (NTI) aguda se le denomina </a:t>
            </a:r>
            <a:r>
              <a:rPr lang="es-CL" dirty="0" err="1"/>
              <a:t>pielonefritis</a:t>
            </a:r>
            <a:r>
              <a:rPr lang="es-CL" dirty="0"/>
              <a:t> cuando hay compromiso del sistema colector y del parénquima por el proceso inflamatorio. 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5" name="Sonid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5"/>
    </mc:Choice>
    <mc:Fallback xmlns="">
      <p:transition xmlns:p14="http://schemas.microsoft.com/office/powerpoint/2010/main" spd="slow" advTm="9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Etiopatogenia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Asociada</a:t>
            </a:r>
            <a:r>
              <a:rPr lang="en-US" dirty="0"/>
              <a:t> a </a:t>
            </a:r>
            <a:r>
              <a:rPr lang="en-US" dirty="0" err="1"/>
              <a:t>infección</a:t>
            </a:r>
            <a:r>
              <a:rPr lang="en-US" dirty="0"/>
              <a:t> </a:t>
            </a:r>
            <a:r>
              <a:rPr lang="en-US" dirty="0" err="1"/>
              <a:t>urinaria</a:t>
            </a:r>
            <a:r>
              <a:rPr lang="en-US" dirty="0"/>
              <a:t> </a:t>
            </a:r>
            <a:r>
              <a:rPr lang="en-US" dirty="0" err="1"/>
              <a:t>baja</a:t>
            </a:r>
            <a:r>
              <a:rPr lang="en-US" dirty="0"/>
              <a:t>.</a:t>
            </a:r>
          </a:p>
          <a:p>
            <a:r>
              <a:rPr lang="en-US" dirty="0" err="1"/>
              <a:t>Bacilos</a:t>
            </a:r>
            <a:r>
              <a:rPr lang="en-US" dirty="0"/>
              <a:t> Gram –</a:t>
            </a:r>
          </a:p>
          <a:p>
            <a:pPr lvl="1"/>
            <a:r>
              <a:rPr lang="en-US" dirty="0"/>
              <a:t>Escherichia coli </a:t>
            </a:r>
          </a:p>
          <a:p>
            <a:pPr lvl="1"/>
            <a:r>
              <a:rPr lang="en-US" dirty="0"/>
              <a:t>Proteus</a:t>
            </a:r>
          </a:p>
          <a:p>
            <a:pPr lvl="1"/>
            <a:r>
              <a:rPr lang="en-US" dirty="0" err="1"/>
              <a:t>Klebsiella</a:t>
            </a:r>
            <a:endParaRPr lang="en-US" dirty="0"/>
          </a:p>
          <a:p>
            <a:pPr lvl="1"/>
            <a:r>
              <a:rPr lang="en-US" dirty="0" err="1"/>
              <a:t>Enterobacter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Pseudomonas</a:t>
            </a:r>
            <a:endParaRPr lang="es-CL" dirty="0"/>
          </a:p>
        </p:txBody>
      </p:sp>
      <p:sp>
        <p:nvSpPr>
          <p:cNvPr id="12" name="11 Marcador de contenido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s-CL" dirty="0"/>
              <a:t>5% de casos </a:t>
            </a:r>
          </a:p>
          <a:p>
            <a:r>
              <a:rPr lang="es-CL" dirty="0"/>
              <a:t>Focos en tracto respiratorio, piel u otros sitios</a:t>
            </a:r>
          </a:p>
          <a:p>
            <a:r>
              <a:rPr lang="es-CL" dirty="0"/>
              <a:t>Patógenos más frecuentes:</a:t>
            </a:r>
          </a:p>
          <a:p>
            <a:pPr lvl="1"/>
            <a:r>
              <a:rPr lang="es-CL" dirty="0" err="1"/>
              <a:t>Stafilococus</a:t>
            </a:r>
            <a:r>
              <a:rPr lang="es-CL" dirty="0"/>
              <a:t>  </a:t>
            </a:r>
            <a:r>
              <a:rPr lang="es-CL" dirty="0" err="1"/>
              <a:t>aureus</a:t>
            </a:r>
            <a:r>
              <a:rPr lang="es-CL" dirty="0"/>
              <a:t>,</a:t>
            </a:r>
          </a:p>
          <a:p>
            <a:pPr lvl="1"/>
            <a:r>
              <a:rPr lang="es-CL" dirty="0" err="1"/>
              <a:t>Pseudomonas</a:t>
            </a:r>
            <a:endParaRPr lang="es-CL" dirty="0"/>
          </a:p>
          <a:p>
            <a:pPr lvl="1"/>
            <a:r>
              <a:rPr lang="es-CL" dirty="0"/>
              <a:t>Salmonella. </a:t>
            </a:r>
          </a:p>
          <a:p>
            <a:r>
              <a:rPr lang="es-CL" dirty="0"/>
              <a:t>Hongos en </a:t>
            </a:r>
            <a:r>
              <a:rPr lang="es-CL" dirty="0" err="1"/>
              <a:t>inmunosuprimidos</a:t>
            </a:r>
            <a:endParaRPr lang="es-CL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Infección Ascendente</a:t>
            </a:r>
          </a:p>
        </p:txBody>
      </p:sp>
      <p:sp>
        <p:nvSpPr>
          <p:cNvPr id="11" name="10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CL" dirty="0"/>
              <a:t>Diseminación Hematógena</a:t>
            </a:r>
          </a:p>
        </p:txBody>
      </p: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4"/>
    </mc:Choice>
    <mc:Fallback xmlns="">
      <p:transition xmlns:p14="http://schemas.microsoft.com/office/powerpoint/2010/main" spd="slow" advTm="12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entaja">
  <a:themeElements>
    <a:clrScheme name="Ventaja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Ventaja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Ventaj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Ventaja.thmx</Template>
  <TotalTime>967</TotalTime>
  <Words>415</Words>
  <Application>Microsoft Office PowerPoint</Application>
  <PresentationFormat>Presentación en pantalla (4:3)</PresentationFormat>
  <Paragraphs>106</Paragraphs>
  <Slides>31</Slides>
  <Notes>0</Notes>
  <HiddenSlides>0</HiddenSlides>
  <MMClips>31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5" baseType="lpstr">
      <vt:lpstr>Calibri</vt:lpstr>
      <vt:lpstr>Rockwell</vt:lpstr>
      <vt:lpstr>Wingdings</vt:lpstr>
      <vt:lpstr>Ventaja</vt:lpstr>
      <vt:lpstr>Patología Túbulo Intersticial 1</vt:lpstr>
      <vt:lpstr>Sumario</vt:lpstr>
      <vt:lpstr>Conceptos Generales</vt:lpstr>
      <vt:lpstr>Conceptos Generales</vt:lpstr>
      <vt:lpstr>Conceptos Generales</vt:lpstr>
      <vt:lpstr>Clasificación OMS</vt:lpstr>
      <vt:lpstr>Pielonefritis Aguda</vt:lpstr>
      <vt:lpstr>Definición</vt:lpstr>
      <vt:lpstr>Etiopatogenia</vt:lpstr>
      <vt:lpstr>Morfología</vt:lpstr>
      <vt:lpstr>Infección Ascendente</vt:lpstr>
      <vt:lpstr>Diseminación Hematógena</vt:lpstr>
      <vt:lpstr>Pielonefritis Crónica</vt:lpstr>
      <vt:lpstr>Definición</vt:lpstr>
      <vt:lpstr>Morfología</vt:lpstr>
      <vt:lpstr>Morfología</vt:lpstr>
      <vt:lpstr>Presentación de PowerPoint</vt:lpstr>
      <vt:lpstr>Presentación de PowerPoint</vt:lpstr>
      <vt:lpstr>Presentación de PowerPoint</vt:lpstr>
      <vt:lpstr>Nefritis intersticial</vt:lpstr>
      <vt:lpstr>Definición</vt:lpstr>
      <vt:lpstr>Etiopatogenia</vt:lpstr>
      <vt:lpstr>Clasificación</vt:lpstr>
      <vt:lpstr>Morfología</vt:lpstr>
      <vt:lpstr>Presentación de PowerPoint</vt:lpstr>
      <vt:lpstr>Presentación de PowerPoint</vt:lpstr>
      <vt:lpstr>Morfología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Patología Túbulo Intersticial</dc:title>
  <dc:creator>Paula</dc:creator>
  <cp:lastModifiedBy>claudia morales huber</cp:lastModifiedBy>
  <cp:revision>78</cp:revision>
  <dcterms:created xsi:type="dcterms:W3CDTF">2011-05-26T15:28:28Z</dcterms:created>
  <dcterms:modified xsi:type="dcterms:W3CDTF">2021-04-06T21:19:17Z</dcterms:modified>
</cp:coreProperties>
</file>