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4" r:id="rId12"/>
    <p:sldId id="267" r:id="rId13"/>
    <p:sldId id="269" r:id="rId14"/>
    <p:sldId id="268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1D9934B-2D1A-456A-95A9-25D9DD2C9352}" v="1" dt="2024-05-26T18:44:01.069"/>
    <p1510:client id="{DAE642D6-06C8-46F9-A2B6-1B0473978EF3}" v="13" dt="2024-05-26T18:35:13.9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ilar Muñoz" userId="499fc4c618f23cbc" providerId="LiveId" clId="{DAE642D6-06C8-46F9-A2B6-1B0473978EF3}"/>
    <pc:docChg chg="custSel addSld delSld modSld">
      <pc:chgData name="Pilar Muñoz" userId="499fc4c618f23cbc" providerId="LiveId" clId="{DAE642D6-06C8-46F9-A2B6-1B0473978EF3}" dt="2024-05-26T18:41:21.479" v="3831" actId="20577"/>
      <pc:docMkLst>
        <pc:docMk/>
      </pc:docMkLst>
      <pc:sldChg chg="addSp modSp new mod setBg">
        <pc:chgData name="Pilar Muñoz" userId="499fc4c618f23cbc" providerId="LiveId" clId="{DAE642D6-06C8-46F9-A2B6-1B0473978EF3}" dt="2024-05-26T17:58:02.243" v="2449" actId="20577"/>
        <pc:sldMkLst>
          <pc:docMk/>
          <pc:sldMk cId="1316610661" sldId="260"/>
        </pc:sldMkLst>
        <pc:spChg chg="mod">
          <ac:chgData name="Pilar Muñoz" userId="499fc4c618f23cbc" providerId="LiveId" clId="{DAE642D6-06C8-46F9-A2B6-1B0473978EF3}" dt="2024-05-26T17:08:42.967" v="13" actId="26606"/>
          <ac:spMkLst>
            <pc:docMk/>
            <pc:sldMk cId="1316610661" sldId="260"/>
            <ac:spMk id="2" creationId="{E671BDF5-D59D-F64A-9609-A8537C0B5515}"/>
          </ac:spMkLst>
        </pc:spChg>
        <pc:spChg chg="mod">
          <ac:chgData name="Pilar Muñoz" userId="499fc4c618f23cbc" providerId="LiveId" clId="{DAE642D6-06C8-46F9-A2B6-1B0473978EF3}" dt="2024-05-26T17:58:02.243" v="2449" actId="20577"/>
          <ac:spMkLst>
            <pc:docMk/>
            <pc:sldMk cId="1316610661" sldId="260"/>
            <ac:spMk id="3" creationId="{073154FD-06D2-032C-03AC-F3F95B9BAECF}"/>
          </ac:spMkLst>
        </pc:spChg>
        <pc:picChg chg="add">
          <ac:chgData name="Pilar Muñoz" userId="499fc4c618f23cbc" providerId="LiveId" clId="{DAE642D6-06C8-46F9-A2B6-1B0473978EF3}" dt="2024-05-26T17:08:42.967" v="13" actId="26606"/>
          <ac:picMkLst>
            <pc:docMk/>
            <pc:sldMk cId="1316610661" sldId="260"/>
            <ac:picMk id="5" creationId="{1B1CC58B-F517-059C-57AF-96F2CDFDF22E}"/>
          </ac:picMkLst>
        </pc:picChg>
        <pc:picChg chg="add">
          <ac:chgData name="Pilar Muñoz" userId="499fc4c618f23cbc" providerId="LiveId" clId="{DAE642D6-06C8-46F9-A2B6-1B0473978EF3}" dt="2024-05-26T17:08:42.967" v="13" actId="26606"/>
          <ac:picMkLst>
            <pc:docMk/>
            <pc:sldMk cId="1316610661" sldId="260"/>
            <ac:picMk id="9" creationId="{B536FA4E-0152-4E27-91DA-0FC22D1846BB}"/>
          </ac:picMkLst>
        </pc:picChg>
      </pc:sldChg>
      <pc:sldChg chg="addSp modSp new mod modClrScheme chgLayout">
        <pc:chgData name="Pilar Muñoz" userId="499fc4c618f23cbc" providerId="LiveId" clId="{DAE642D6-06C8-46F9-A2B6-1B0473978EF3}" dt="2024-05-26T17:31:48.658" v="1133" actId="20577"/>
        <pc:sldMkLst>
          <pc:docMk/>
          <pc:sldMk cId="1127416544" sldId="261"/>
        </pc:sldMkLst>
        <pc:spChg chg="mod ord">
          <ac:chgData name="Pilar Muñoz" userId="499fc4c618f23cbc" providerId="LiveId" clId="{DAE642D6-06C8-46F9-A2B6-1B0473978EF3}" dt="2024-05-26T17:26:06.678" v="504" actId="700"/>
          <ac:spMkLst>
            <pc:docMk/>
            <pc:sldMk cId="1127416544" sldId="261"/>
            <ac:spMk id="2" creationId="{00E4129C-8E44-2478-E9E4-8EEE4F6A9AF4}"/>
          </ac:spMkLst>
        </pc:spChg>
        <pc:spChg chg="mod ord">
          <ac:chgData name="Pilar Muñoz" userId="499fc4c618f23cbc" providerId="LiveId" clId="{DAE642D6-06C8-46F9-A2B6-1B0473978EF3}" dt="2024-05-26T17:31:46.809" v="1132" actId="27636"/>
          <ac:spMkLst>
            <pc:docMk/>
            <pc:sldMk cId="1127416544" sldId="261"/>
            <ac:spMk id="3" creationId="{4DAF8BC3-36D2-264D-B49F-9982B3BE1E68}"/>
          </ac:spMkLst>
        </pc:spChg>
        <pc:spChg chg="add mod ord">
          <ac:chgData name="Pilar Muñoz" userId="499fc4c618f23cbc" providerId="LiveId" clId="{DAE642D6-06C8-46F9-A2B6-1B0473978EF3}" dt="2024-05-26T17:31:48.658" v="1133" actId="20577"/>
          <ac:spMkLst>
            <pc:docMk/>
            <pc:sldMk cId="1127416544" sldId="261"/>
            <ac:spMk id="4" creationId="{5014796E-4490-C88B-5AEA-C69EE19F6378}"/>
          </ac:spMkLst>
        </pc:spChg>
      </pc:sldChg>
      <pc:sldChg chg="addSp delSp modSp new mod modClrScheme chgLayout">
        <pc:chgData name="Pilar Muñoz" userId="499fc4c618f23cbc" providerId="LiveId" clId="{DAE642D6-06C8-46F9-A2B6-1B0473978EF3}" dt="2024-05-26T17:45:26.820" v="1799" actId="20577"/>
        <pc:sldMkLst>
          <pc:docMk/>
          <pc:sldMk cId="1894048366" sldId="262"/>
        </pc:sldMkLst>
        <pc:spChg chg="del mod ord">
          <ac:chgData name="Pilar Muñoz" userId="499fc4c618f23cbc" providerId="LiveId" clId="{DAE642D6-06C8-46F9-A2B6-1B0473978EF3}" dt="2024-05-26T17:32:34.457" v="1135" actId="700"/>
          <ac:spMkLst>
            <pc:docMk/>
            <pc:sldMk cId="1894048366" sldId="262"/>
            <ac:spMk id="2" creationId="{D2D0BFE7-E19F-9AD0-B499-F93BE27ED7CA}"/>
          </ac:spMkLst>
        </pc:spChg>
        <pc:spChg chg="del mod ord">
          <ac:chgData name="Pilar Muñoz" userId="499fc4c618f23cbc" providerId="LiveId" clId="{DAE642D6-06C8-46F9-A2B6-1B0473978EF3}" dt="2024-05-26T17:32:34.457" v="1135" actId="700"/>
          <ac:spMkLst>
            <pc:docMk/>
            <pc:sldMk cId="1894048366" sldId="262"/>
            <ac:spMk id="3" creationId="{832B9AE9-774D-805F-8C7C-0BEFECF05284}"/>
          </ac:spMkLst>
        </pc:spChg>
        <pc:spChg chg="del">
          <ac:chgData name="Pilar Muñoz" userId="499fc4c618f23cbc" providerId="LiveId" clId="{DAE642D6-06C8-46F9-A2B6-1B0473978EF3}" dt="2024-05-26T17:32:34.457" v="1135" actId="700"/>
          <ac:spMkLst>
            <pc:docMk/>
            <pc:sldMk cId="1894048366" sldId="262"/>
            <ac:spMk id="4" creationId="{03F3C473-F34A-9DE4-A57C-9569FA144645}"/>
          </ac:spMkLst>
        </pc:spChg>
        <pc:spChg chg="add mod ord">
          <ac:chgData name="Pilar Muñoz" userId="499fc4c618f23cbc" providerId="LiveId" clId="{DAE642D6-06C8-46F9-A2B6-1B0473978EF3}" dt="2024-05-26T17:32:40.275" v="1144" actId="20577"/>
          <ac:spMkLst>
            <pc:docMk/>
            <pc:sldMk cId="1894048366" sldId="262"/>
            <ac:spMk id="5" creationId="{A958498D-3ECD-37DD-A330-7291FFE392F1}"/>
          </ac:spMkLst>
        </pc:spChg>
        <pc:spChg chg="add mod ord">
          <ac:chgData name="Pilar Muñoz" userId="499fc4c618f23cbc" providerId="LiveId" clId="{DAE642D6-06C8-46F9-A2B6-1B0473978EF3}" dt="2024-05-26T17:45:26.820" v="1799" actId="20577"/>
          <ac:spMkLst>
            <pc:docMk/>
            <pc:sldMk cId="1894048366" sldId="262"/>
            <ac:spMk id="6" creationId="{06080BAB-FB53-FFCE-067A-613926DB0E94}"/>
          </ac:spMkLst>
        </pc:spChg>
      </pc:sldChg>
      <pc:sldChg chg="addSp modSp new mod">
        <pc:chgData name="Pilar Muñoz" userId="499fc4c618f23cbc" providerId="LiveId" clId="{DAE642D6-06C8-46F9-A2B6-1B0473978EF3}" dt="2024-05-26T17:38:14.934" v="1327" actId="1076"/>
        <pc:sldMkLst>
          <pc:docMk/>
          <pc:sldMk cId="2125378653" sldId="263"/>
        </pc:sldMkLst>
        <pc:spChg chg="mod">
          <ac:chgData name="Pilar Muñoz" userId="499fc4c618f23cbc" providerId="LiveId" clId="{DAE642D6-06C8-46F9-A2B6-1B0473978EF3}" dt="2024-05-26T17:34:10.058" v="1324" actId="20577"/>
          <ac:spMkLst>
            <pc:docMk/>
            <pc:sldMk cId="2125378653" sldId="263"/>
            <ac:spMk id="2" creationId="{6CDCF894-CADF-CB3C-ED12-D0F5D7FF1E35}"/>
          </ac:spMkLst>
        </pc:spChg>
        <pc:picChg chg="add mod">
          <ac:chgData name="Pilar Muñoz" userId="499fc4c618f23cbc" providerId="LiveId" clId="{DAE642D6-06C8-46F9-A2B6-1B0473978EF3}" dt="2024-05-26T17:38:14.934" v="1327" actId="1076"/>
          <ac:picMkLst>
            <pc:docMk/>
            <pc:sldMk cId="2125378653" sldId="263"/>
            <ac:picMk id="3" creationId="{DCFD5155-C986-CB78-D5DC-21B459AA4F49}"/>
          </ac:picMkLst>
        </pc:picChg>
      </pc:sldChg>
      <pc:sldChg chg="addSp delSp modSp new mod modClrScheme chgLayout">
        <pc:chgData name="Pilar Muñoz" userId="499fc4c618f23cbc" providerId="LiveId" clId="{DAE642D6-06C8-46F9-A2B6-1B0473978EF3}" dt="2024-05-26T17:47:32.740" v="2023" actId="20577"/>
        <pc:sldMkLst>
          <pc:docMk/>
          <pc:sldMk cId="3154820418" sldId="264"/>
        </pc:sldMkLst>
        <pc:spChg chg="del mod ord">
          <ac:chgData name="Pilar Muñoz" userId="499fc4c618f23cbc" providerId="LiveId" clId="{DAE642D6-06C8-46F9-A2B6-1B0473978EF3}" dt="2024-05-26T17:38:49.828" v="1329" actId="700"/>
          <ac:spMkLst>
            <pc:docMk/>
            <pc:sldMk cId="3154820418" sldId="264"/>
            <ac:spMk id="2" creationId="{9BB0ABFA-80CA-3F70-2889-F1443811C788}"/>
          </ac:spMkLst>
        </pc:spChg>
        <pc:spChg chg="add mod ord">
          <ac:chgData name="Pilar Muñoz" userId="499fc4c618f23cbc" providerId="LiveId" clId="{DAE642D6-06C8-46F9-A2B6-1B0473978EF3}" dt="2024-05-26T17:46:43.852" v="1858" actId="20577"/>
          <ac:spMkLst>
            <pc:docMk/>
            <pc:sldMk cId="3154820418" sldId="264"/>
            <ac:spMk id="3" creationId="{209C605E-B727-40BF-6161-D25433DE7ADC}"/>
          </ac:spMkLst>
        </pc:spChg>
        <pc:spChg chg="add mod ord">
          <ac:chgData name="Pilar Muñoz" userId="499fc4c618f23cbc" providerId="LiveId" clId="{DAE642D6-06C8-46F9-A2B6-1B0473978EF3}" dt="2024-05-26T17:47:32.740" v="2023" actId="20577"/>
          <ac:spMkLst>
            <pc:docMk/>
            <pc:sldMk cId="3154820418" sldId="264"/>
            <ac:spMk id="4" creationId="{A3E6DB66-4B43-71DB-410D-8B326F92AE96}"/>
          </ac:spMkLst>
        </pc:spChg>
      </pc:sldChg>
      <pc:sldChg chg="modSp mod delDesignElem">
        <pc:chgData name="Pilar Muñoz" userId="499fc4c618f23cbc" providerId="LiveId" clId="{DAE642D6-06C8-46F9-A2B6-1B0473978EF3}" dt="2024-05-26T17:58:08.736" v="2450" actId="20577"/>
        <pc:sldMkLst>
          <pc:docMk/>
          <pc:sldMk cId="1069332876" sldId="265"/>
        </pc:sldMkLst>
        <pc:spChg chg="mod">
          <ac:chgData name="Pilar Muñoz" userId="499fc4c618f23cbc" providerId="LiveId" clId="{DAE642D6-06C8-46F9-A2B6-1B0473978EF3}" dt="2024-05-26T17:39:08.485" v="1332" actId="20577"/>
          <ac:spMkLst>
            <pc:docMk/>
            <pc:sldMk cId="1069332876" sldId="265"/>
            <ac:spMk id="2" creationId="{E671BDF5-D59D-F64A-9609-A8537C0B5515}"/>
          </ac:spMkLst>
        </pc:spChg>
        <pc:spChg chg="mod">
          <ac:chgData name="Pilar Muñoz" userId="499fc4c618f23cbc" providerId="LiveId" clId="{DAE642D6-06C8-46F9-A2B6-1B0473978EF3}" dt="2024-05-26T17:58:08.736" v="2450" actId="20577"/>
          <ac:spMkLst>
            <pc:docMk/>
            <pc:sldMk cId="1069332876" sldId="265"/>
            <ac:spMk id="3" creationId="{073154FD-06D2-032C-03AC-F3F95B9BAECF}"/>
          </ac:spMkLst>
        </pc:spChg>
      </pc:sldChg>
      <pc:sldChg chg="modSp del mod">
        <pc:chgData name="Pilar Muñoz" userId="499fc4c618f23cbc" providerId="LiveId" clId="{DAE642D6-06C8-46F9-A2B6-1B0473978EF3}" dt="2024-05-26T17:43:58.627" v="1654" actId="47"/>
        <pc:sldMkLst>
          <pc:docMk/>
          <pc:sldMk cId="1103635924" sldId="266"/>
        </pc:sldMkLst>
        <pc:spChg chg="mod">
          <ac:chgData name="Pilar Muñoz" userId="499fc4c618f23cbc" providerId="LiveId" clId="{DAE642D6-06C8-46F9-A2B6-1B0473978EF3}" dt="2024-05-26T17:43:53.035" v="1653" actId="20577"/>
          <ac:spMkLst>
            <pc:docMk/>
            <pc:sldMk cId="1103635924" sldId="266"/>
            <ac:spMk id="2" creationId="{E671BDF5-D59D-F64A-9609-A8537C0B5515}"/>
          </ac:spMkLst>
        </pc:spChg>
      </pc:sldChg>
      <pc:sldChg chg="modSp mod delDesignElem">
        <pc:chgData name="Pilar Muñoz" userId="499fc4c618f23cbc" providerId="LiveId" clId="{DAE642D6-06C8-46F9-A2B6-1B0473978EF3}" dt="2024-05-26T17:58:15.884" v="2451" actId="20577"/>
        <pc:sldMkLst>
          <pc:docMk/>
          <pc:sldMk cId="1607796369" sldId="266"/>
        </pc:sldMkLst>
        <pc:spChg chg="mod">
          <ac:chgData name="Pilar Muñoz" userId="499fc4c618f23cbc" providerId="LiveId" clId="{DAE642D6-06C8-46F9-A2B6-1B0473978EF3}" dt="2024-05-26T17:44:08.997" v="1657" actId="20577"/>
          <ac:spMkLst>
            <pc:docMk/>
            <pc:sldMk cId="1607796369" sldId="266"/>
            <ac:spMk id="2" creationId="{E671BDF5-D59D-F64A-9609-A8537C0B5515}"/>
          </ac:spMkLst>
        </pc:spChg>
        <pc:spChg chg="mod">
          <ac:chgData name="Pilar Muñoz" userId="499fc4c618f23cbc" providerId="LiveId" clId="{DAE642D6-06C8-46F9-A2B6-1B0473978EF3}" dt="2024-05-26T17:58:15.884" v="2451" actId="20577"/>
          <ac:spMkLst>
            <pc:docMk/>
            <pc:sldMk cId="1607796369" sldId="266"/>
            <ac:spMk id="3" creationId="{073154FD-06D2-032C-03AC-F3F95B9BAECF}"/>
          </ac:spMkLst>
        </pc:spChg>
      </pc:sldChg>
      <pc:sldChg chg="modSp mod">
        <pc:chgData name="Pilar Muñoz" userId="499fc4c618f23cbc" providerId="LiveId" clId="{DAE642D6-06C8-46F9-A2B6-1B0473978EF3}" dt="2024-05-26T18:41:21.479" v="3831" actId="20577"/>
        <pc:sldMkLst>
          <pc:docMk/>
          <pc:sldMk cId="3171655847" sldId="267"/>
        </pc:sldMkLst>
        <pc:spChg chg="mod">
          <ac:chgData name="Pilar Muñoz" userId="499fc4c618f23cbc" providerId="LiveId" clId="{DAE642D6-06C8-46F9-A2B6-1B0473978EF3}" dt="2024-05-26T17:47:46.123" v="2025" actId="20577"/>
          <ac:spMkLst>
            <pc:docMk/>
            <pc:sldMk cId="3171655847" sldId="267"/>
            <ac:spMk id="2" creationId="{E671BDF5-D59D-F64A-9609-A8537C0B5515}"/>
          </ac:spMkLst>
        </pc:spChg>
        <pc:spChg chg="mod">
          <ac:chgData name="Pilar Muñoz" userId="499fc4c618f23cbc" providerId="LiveId" clId="{DAE642D6-06C8-46F9-A2B6-1B0473978EF3}" dt="2024-05-26T18:41:21.479" v="3831" actId="20577"/>
          <ac:spMkLst>
            <pc:docMk/>
            <pc:sldMk cId="3171655847" sldId="267"/>
            <ac:spMk id="3" creationId="{073154FD-06D2-032C-03AC-F3F95B9BAECF}"/>
          </ac:spMkLst>
        </pc:spChg>
      </pc:sldChg>
      <pc:sldChg chg="addSp delSp modSp new mod modClrScheme chgLayout">
        <pc:chgData name="Pilar Muñoz" userId="499fc4c618f23cbc" providerId="LiveId" clId="{DAE642D6-06C8-46F9-A2B6-1B0473978EF3}" dt="2024-05-26T17:58:53.614" v="2457" actId="1076"/>
        <pc:sldMkLst>
          <pc:docMk/>
          <pc:sldMk cId="3425687390" sldId="268"/>
        </pc:sldMkLst>
        <pc:spChg chg="del mod ord">
          <ac:chgData name="Pilar Muñoz" userId="499fc4c618f23cbc" providerId="LiveId" clId="{DAE642D6-06C8-46F9-A2B6-1B0473978EF3}" dt="2024-05-26T17:54:46.685" v="2125" actId="700"/>
          <ac:spMkLst>
            <pc:docMk/>
            <pc:sldMk cId="3425687390" sldId="268"/>
            <ac:spMk id="2" creationId="{42159953-1E91-AF99-E86B-14FAC14508B8}"/>
          </ac:spMkLst>
        </pc:spChg>
        <pc:spChg chg="del">
          <ac:chgData name="Pilar Muñoz" userId="499fc4c618f23cbc" providerId="LiveId" clId="{DAE642D6-06C8-46F9-A2B6-1B0473978EF3}" dt="2024-05-26T17:54:46.685" v="2125" actId="700"/>
          <ac:spMkLst>
            <pc:docMk/>
            <pc:sldMk cId="3425687390" sldId="268"/>
            <ac:spMk id="3" creationId="{502E1341-37AD-7202-FEDE-BA269C618A75}"/>
          </ac:spMkLst>
        </pc:spChg>
        <pc:spChg chg="add del mod ord">
          <ac:chgData name="Pilar Muñoz" userId="499fc4c618f23cbc" providerId="LiveId" clId="{DAE642D6-06C8-46F9-A2B6-1B0473978EF3}" dt="2024-05-26T17:58:45.850" v="2454" actId="478"/>
          <ac:spMkLst>
            <pc:docMk/>
            <pc:sldMk cId="3425687390" sldId="268"/>
            <ac:spMk id="4" creationId="{939E2DDA-298B-4732-BA1E-3AB7F7F8956F}"/>
          </ac:spMkLst>
        </pc:spChg>
        <pc:picChg chg="add mod modCrop">
          <ac:chgData name="Pilar Muñoz" userId="499fc4c618f23cbc" providerId="LiveId" clId="{DAE642D6-06C8-46F9-A2B6-1B0473978EF3}" dt="2024-05-26T17:58:53.614" v="2457" actId="1076"/>
          <ac:picMkLst>
            <pc:docMk/>
            <pc:sldMk cId="3425687390" sldId="268"/>
            <ac:picMk id="5" creationId="{A95F31A1-3E6E-7300-8A2E-C2D5243CBCD4}"/>
          </ac:picMkLst>
        </pc:picChg>
      </pc:sldChg>
      <pc:sldChg chg="modSp mod">
        <pc:chgData name="Pilar Muñoz" userId="499fc4c618f23cbc" providerId="LiveId" clId="{DAE642D6-06C8-46F9-A2B6-1B0473978EF3}" dt="2024-05-26T17:58:36.703" v="2453" actId="20577"/>
        <pc:sldMkLst>
          <pc:docMk/>
          <pc:sldMk cId="2998368199" sldId="269"/>
        </pc:sldMkLst>
        <pc:spChg chg="mod">
          <ac:chgData name="Pilar Muñoz" userId="499fc4c618f23cbc" providerId="LiveId" clId="{DAE642D6-06C8-46F9-A2B6-1B0473978EF3}" dt="2024-05-26T17:56:45.807" v="2255" actId="20577"/>
          <ac:spMkLst>
            <pc:docMk/>
            <pc:sldMk cId="2998368199" sldId="269"/>
            <ac:spMk id="2" creationId="{E671BDF5-D59D-F64A-9609-A8537C0B5515}"/>
          </ac:spMkLst>
        </pc:spChg>
        <pc:spChg chg="mod">
          <ac:chgData name="Pilar Muñoz" userId="499fc4c618f23cbc" providerId="LiveId" clId="{DAE642D6-06C8-46F9-A2B6-1B0473978EF3}" dt="2024-05-26T17:58:36.703" v="2453" actId="20577"/>
          <ac:spMkLst>
            <pc:docMk/>
            <pc:sldMk cId="2998368199" sldId="269"/>
            <ac:spMk id="3" creationId="{073154FD-06D2-032C-03AC-F3F95B9BAECF}"/>
          </ac:spMkLst>
        </pc:spChg>
      </pc:sldChg>
      <pc:sldChg chg="modSp mod">
        <pc:chgData name="Pilar Muñoz" userId="499fc4c618f23cbc" providerId="LiveId" clId="{DAE642D6-06C8-46F9-A2B6-1B0473978EF3}" dt="2024-05-26T18:17:44.995" v="2579" actId="20577"/>
        <pc:sldMkLst>
          <pc:docMk/>
          <pc:sldMk cId="2229645939" sldId="270"/>
        </pc:sldMkLst>
        <pc:spChg chg="mod">
          <ac:chgData name="Pilar Muñoz" userId="499fc4c618f23cbc" providerId="LiveId" clId="{DAE642D6-06C8-46F9-A2B6-1B0473978EF3}" dt="2024-05-26T17:59:16.238" v="2459" actId="20577"/>
          <ac:spMkLst>
            <pc:docMk/>
            <pc:sldMk cId="2229645939" sldId="270"/>
            <ac:spMk id="2" creationId="{E671BDF5-D59D-F64A-9609-A8537C0B5515}"/>
          </ac:spMkLst>
        </pc:spChg>
        <pc:spChg chg="mod">
          <ac:chgData name="Pilar Muñoz" userId="499fc4c618f23cbc" providerId="LiveId" clId="{DAE642D6-06C8-46F9-A2B6-1B0473978EF3}" dt="2024-05-26T18:17:44.995" v="2579" actId="20577"/>
          <ac:spMkLst>
            <pc:docMk/>
            <pc:sldMk cId="2229645939" sldId="270"/>
            <ac:spMk id="3" creationId="{073154FD-06D2-032C-03AC-F3F95B9BAECF}"/>
          </ac:spMkLst>
        </pc:spChg>
      </pc:sldChg>
      <pc:sldChg chg="addSp delSp modSp new mod modClrScheme chgLayout">
        <pc:chgData name="Pilar Muñoz" userId="499fc4c618f23cbc" providerId="LiveId" clId="{DAE642D6-06C8-46F9-A2B6-1B0473978EF3}" dt="2024-05-26T18:33:36.144" v="2974" actId="123"/>
        <pc:sldMkLst>
          <pc:docMk/>
          <pc:sldMk cId="3120694543" sldId="271"/>
        </pc:sldMkLst>
        <pc:spChg chg="mod ord">
          <ac:chgData name="Pilar Muñoz" userId="499fc4c618f23cbc" providerId="LiveId" clId="{DAE642D6-06C8-46F9-A2B6-1B0473978EF3}" dt="2024-05-26T18:23:03.143" v="2595" actId="700"/>
          <ac:spMkLst>
            <pc:docMk/>
            <pc:sldMk cId="3120694543" sldId="271"/>
            <ac:spMk id="2" creationId="{0BA4CE90-81E7-38E0-CB0E-241D518FBA2A}"/>
          </ac:spMkLst>
        </pc:spChg>
        <pc:spChg chg="del mod ord">
          <ac:chgData name="Pilar Muñoz" userId="499fc4c618f23cbc" providerId="LiveId" clId="{DAE642D6-06C8-46F9-A2B6-1B0473978EF3}" dt="2024-05-26T18:23:03.143" v="2595" actId="700"/>
          <ac:spMkLst>
            <pc:docMk/>
            <pc:sldMk cId="3120694543" sldId="271"/>
            <ac:spMk id="3" creationId="{1E913D88-44B5-18FA-3ADB-24B3756540CF}"/>
          </ac:spMkLst>
        </pc:spChg>
        <pc:spChg chg="add del mod ord">
          <ac:chgData name="Pilar Muñoz" userId="499fc4c618f23cbc" providerId="LiveId" clId="{DAE642D6-06C8-46F9-A2B6-1B0473978EF3}" dt="2024-05-26T18:23:06.714" v="2596"/>
          <ac:spMkLst>
            <pc:docMk/>
            <pc:sldMk cId="3120694543" sldId="271"/>
            <ac:spMk id="4" creationId="{9C9896A2-2061-FDF1-D99A-FAE2B8FE0E8E}"/>
          </ac:spMkLst>
        </pc:spChg>
        <pc:spChg chg="add del mod ord">
          <ac:chgData name="Pilar Muñoz" userId="499fc4c618f23cbc" providerId="LiveId" clId="{DAE642D6-06C8-46F9-A2B6-1B0473978EF3}" dt="2024-05-26T18:23:19.657" v="2597"/>
          <ac:spMkLst>
            <pc:docMk/>
            <pc:sldMk cId="3120694543" sldId="271"/>
            <ac:spMk id="5" creationId="{7CCCAEEB-FD74-25C7-DE68-2E2B970E58B9}"/>
          </ac:spMkLst>
        </pc:spChg>
        <pc:spChg chg="add mod">
          <ac:chgData name="Pilar Muñoz" userId="499fc4c618f23cbc" providerId="LiveId" clId="{DAE642D6-06C8-46F9-A2B6-1B0473978EF3}" dt="2024-05-26T18:33:36.144" v="2974" actId="123"/>
          <ac:spMkLst>
            <pc:docMk/>
            <pc:sldMk cId="3120694543" sldId="271"/>
            <ac:spMk id="8" creationId="{8078A17E-0288-081E-B44E-B9C1A8A2058A}"/>
          </ac:spMkLst>
        </pc:spChg>
        <pc:picChg chg="add mod">
          <ac:chgData name="Pilar Muñoz" userId="499fc4c618f23cbc" providerId="LiveId" clId="{DAE642D6-06C8-46F9-A2B6-1B0473978EF3}" dt="2024-05-26T18:23:06.714" v="2596"/>
          <ac:picMkLst>
            <pc:docMk/>
            <pc:sldMk cId="3120694543" sldId="271"/>
            <ac:picMk id="6" creationId="{96DCB20A-88A8-D85F-AD0D-1B242A6DBA47}"/>
          </ac:picMkLst>
        </pc:picChg>
        <pc:picChg chg="add mod">
          <ac:chgData name="Pilar Muñoz" userId="499fc4c618f23cbc" providerId="LiveId" clId="{DAE642D6-06C8-46F9-A2B6-1B0473978EF3}" dt="2024-05-26T18:31:45.303" v="2911" actId="14100"/>
          <ac:picMkLst>
            <pc:docMk/>
            <pc:sldMk cId="3120694543" sldId="271"/>
            <ac:picMk id="7" creationId="{2456D628-F0A2-F6EB-447B-9385241F73C7}"/>
          </ac:picMkLst>
        </pc:picChg>
      </pc:sldChg>
      <pc:sldChg chg="modSp mod">
        <pc:chgData name="Pilar Muñoz" userId="499fc4c618f23cbc" providerId="LiveId" clId="{DAE642D6-06C8-46F9-A2B6-1B0473978EF3}" dt="2024-05-26T18:39:44.933" v="3663" actId="27636"/>
        <pc:sldMkLst>
          <pc:docMk/>
          <pc:sldMk cId="3284004647" sldId="272"/>
        </pc:sldMkLst>
        <pc:spChg chg="mod">
          <ac:chgData name="Pilar Muñoz" userId="499fc4c618f23cbc" providerId="LiveId" clId="{DAE642D6-06C8-46F9-A2B6-1B0473978EF3}" dt="2024-05-26T18:33:58.599" v="2976" actId="20577"/>
          <ac:spMkLst>
            <pc:docMk/>
            <pc:sldMk cId="3284004647" sldId="272"/>
            <ac:spMk id="2" creationId="{E671BDF5-D59D-F64A-9609-A8537C0B5515}"/>
          </ac:spMkLst>
        </pc:spChg>
        <pc:spChg chg="mod">
          <ac:chgData name="Pilar Muñoz" userId="499fc4c618f23cbc" providerId="LiveId" clId="{DAE642D6-06C8-46F9-A2B6-1B0473978EF3}" dt="2024-05-26T18:39:44.933" v="3663" actId="27636"/>
          <ac:spMkLst>
            <pc:docMk/>
            <pc:sldMk cId="3284004647" sldId="272"/>
            <ac:spMk id="3" creationId="{073154FD-06D2-032C-03AC-F3F95B9BAECF}"/>
          </ac:spMkLst>
        </pc:spChg>
      </pc:sldChg>
      <pc:sldChg chg="modSp mod">
        <pc:chgData name="Pilar Muñoz" userId="499fc4c618f23cbc" providerId="LiveId" clId="{DAE642D6-06C8-46F9-A2B6-1B0473978EF3}" dt="2024-05-26T18:38:15.103" v="3448" actId="20577"/>
        <pc:sldMkLst>
          <pc:docMk/>
          <pc:sldMk cId="2883064252" sldId="273"/>
        </pc:sldMkLst>
        <pc:spChg chg="mod">
          <ac:chgData name="Pilar Muñoz" userId="499fc4c618f23cbc" providerId="LiveId" clId="{DAE642D6-06C8-46F9-A2B6-1B0473978EF3}" dt="2024-05-26T18:35:17.544" v="3089" actId="20577"/>
          <ac:spMkLst>
            <pc:docMk/>
            <pc:sldMk cId="2883064252" sldId="273"/>
            <ac:spMk id="2" creationId="{E671BDF5-D59D-F64A-9609-A8537C0B5515}"/>
          </ac:spMkLst>
        </pc:spChg>
        <pc:spChg chg="mod">
          <ac:chgData name="Pilar Muñoz" userId="499fc4c618f23cbc" providerId="LiveId" clId="{DAE642D6-06C8-46F9-A2B6-1B0473978EF3}" dt="2024-05-26T18:38:15.103" v="3448" actId="20577"/>
          <ac:spMkLst>
            <pc:docMk/>
            <pc:sldMk cId="2883064252" sldId="273"/>
            <ac:spMk id="3" creationId="{073154FD-06D2-032C-03AC-F3F95B9BAECF}"/>
          </ac:spMkLst>
        </pc:spChg>
      </pc:sldChg>
    </pc:docChg>
  </pc:docChgLst>
  <pc:docChgLst>
    <pc:chgData name="Pilar Muñoz" userId="499fc4c618f23cbc" providerId="LiveId" clId="{11D9934B-2D1A-456A-95A9-25D9DD2C9352}"/>
    <pc:docChg chg="custSel modSld">
      <pc:chgData name="Pilar Muñoz" userId="499fc4c618f23cbc" providerId="LiveId" clId="{11D9934B-2D1A-456A-95A9-25D9DD2C9352}" dt="2024-05-26T18:43:40.403" v="8" actId="20577"/>
      <pc:docMkLst>
        <pc:docMk/>
      </pc:docMkLst>
      <pc:sldChg chg="modSp mod">
        <pc:chgData name="Pilar Muñoz" userId="499fc4c618f23cbc" providerId="LiveId" clId="{11D9934B-2D1A-456A-95A9-25D9DD2C9352}" dt="2024-05-26T18:42:52.042" v="0" actId="20577"/>
        <pc:sldMkLst>
          <pc:docMk/>
          <pc:sldMk cId="1316610661" sldId="260"/>
        </pc:sldMkLst>
        <pc:spChg chg="mod">
          <ac:chgData name="Pilar Muñoz" userId="499fc4c618f23cbc" providerId="LiveId" clId="{11D9934B-2D1A-456A-95A9-25D9DD2C9352}" dt="2024-05-26T18:42:52.042" v="0" actId="20577"/>
          <ac:spMkLst>
            <pc:docMk/>
            <pc:sldMk cId="1316610661" sldId="260"/>
            <ac:spMk id="3" creationId="{073154FD-06D2-032C-03AC-F3F95B9BAECF}"/>
          </ac:spMkLst>
        </pc:spChg>
      </pc:sldChg>
      <pc:sldChg chg="modSp mod">
        <pc:chgData name="Pilar Muñoz" userId="499fc4c618f23cbc" providerId="LiveId" clId="{11D9934B-2D1A-456A-95A9-25D9DD2C9352}" dt="2024-05-26T18:43:01.606" v="1" actId="20577"/>
        <pc:sldMkLst>
          <pc:docMk/>
          <pc:sldMk cId="1069332876" sldId="265"/>
        </pc:sldMkLst>
        <pc:spChg chg="mod">
          <ac:chgData name="Pilar Muñoz" userId="499fc4c618f23cbc" providerId="LiveId" clId="{11D9934B-2D1A-456A-95A9-25D9DD2C9352}" dt="2024-05-26T18:43:01.606" v="1" actId="20577"/>
          <ac:spMkLst>
            <pc:docMk/>
            <pc:sldMk cId="1069332876" sldId="265"/>
            <ac:spMk id="3" creationId="{073154FD-06D2-032C-03AC-F3F95B9BAECF}"/>
          </ac:spMkLst>
        </pc:spChg>
      </pc:sldChg>
      <pc:sldChg chg="modSp mod">
        <pc:chgData name="Pilar Muñoz" userId="499fc4c618f23cbc" providerId="LiveId" clId="{11D9934B-2D1A-456A-95A9-25D9DD2C9352}" dt="2024-05-26T18:43:06.499" v="2" actId="20577"/>
        <pc:sldMkLst>
          <pc:docMk/>
          <pc:sldMk cId="1607796369" sldId="266"/>
        </pc:sldMkLst>
        <pc:spChg chg="mod">
          <ac:chgData name="Pilar Muñoz" userId="499fc4c618f23cbc" providerId="LiveId" clId="{11D9934B-2D1A-456A-95A9-25D9DD2C9352}" dt="2024-05-26T18:43:06.499" v="2" actId="20577"/>
          <ac:spMkLst>
            <pc:docMk/>
            <pc:sldMk cId="1607796369" sldId="266"/>
            <ac:spMk id="3" creationId="{073154FD-06D2-032C-03AC-F3F95B9BAECF}"/>
          </ac:spMkLst>
        </pc:spChg>
      </pc:sldChg>
      <pc:sldChg chg="modSp mod">
        <pc:chgData name="Pilar Muñoz" userId="499fc4c618f23cbc" providerId="LiveId" clId="{11D9934B-2D1A-456A-95A9-25D9DD2C9352}" dt="2024-05-26T18:43:14.285" v="4" actId="27636"/>
        <pc:sldMkLst>
          <pc:docMk/>
          <pc:sldMk cId="3171655847" sldId="267"/>
        </pc:sldMkLst>
        <pc:spChg chg="mod">
          <ac:chgData name="Pilar Muñoz" userId="499fc4c618f23cbc" providerId="LiveId" clId="{11D9934B-2D1A-456A-95A9-25D9DD2C9352}" dt="2024-05-26T18:43:14.285" v="4" actId="27636"/>
          <ac:spMkLst>
            <pc:docMk/>
            <pc:sldMk cId="3171655847" sldId="267"/>
            <ac:spMk id="3" creationId="{073154FD-06D2-032C-03AC-F3F95B9BAECF}"/>
          </ac:spMkLst>
        </pc:spChg>
      </pc:sldChg>
      <pc:sldChg chg="modSp mod">
        <pc:chgData name="Pilar Muñoz" userId="499fc4c618f23cbc" providerId="LiveId" clId="{11D9934B-2D1A-456A-95A9-25D9DD2C9352}" dt="2024-05-26T18:43:21.770" v="5" actId="20577"/>
        <pc:sldMkLst>
          <pc:docMk/>
          <pc:sldMk cId="2998368199" sldId="269"/>
        </pc:sldMkLst>
        <pc:spChg chg="mod">
          <ac:chgData name="Pilar Muñoz" userId="499fc4c618f23cbc" providerId="LiveId" clId="{11D9934B-2D1A-456A-95A9-25D9DD2C9352}" dt="2024-05-26T18:43:21.770" v="5" actId="20577"/>
          <ac:spMkLst>
            <pc:docMk/>
            <pc:sldMk cId="2998368199" sldId="269"/>
            <ac:spMk id="3" creationId="{073154FD-06D2-032C-03AC-F3F95B9BAECF}"/>
          </ac:spMkLst>
        </pc:spChg>
      </pc:sldChg>
      <pc:sldChg chg="modSp mod">
        <pc:chgData name="Pilar Muñoz" userId="499fc4c618f23cbc" providerId="LiveId" clId="{11D9934B-2D1A-456A-95A9-25D9DD2C9352}" dt="2024-05-26T18:43:26.759" v="6" actId="20577"/>
        <pc:sldMkLst>
          <pc:docMk/>
          <pc:sldMk cId="2229645939" sldId="270"/>
        </pc:sldMkLst>
        <pc:spChg chg="mod">
          <ac:chgData name="Pilar Muñoz" userId="499fc4c618f23cbc" providerId="LiveId" clId="{11D9934B-2D1A-456A-95A9-25D9DD2C9352}" dt="2024-05-26T18:43:26.759" v="6" actId="20577"/>
          <ac:spMkLst>
            <pc:docMk/>
            <pc:sldMk cId="2229645939" sldId="270"/>
            <ac:spMk id="3" creationId="{073154FD-06D2-032C-03AC-F3F95B9BAECF}"/>
          </ac:spMkLst>
        </pc:spChg>
      </pc:sldChg>
      <pc:sldChg chg="modSp mod">
        <pc:chgData name="Pilar Muñoz" userId="499fc4c618f23cbc" providerId="LiveId" clId="{11D9934B-2D1A-456A-95A9-25D9DD2C9352}" dt="2024-05-26T18:43:36.148" v="7" actId="20577"/>
        <pc:sldMkLst>
          <pc:docMk/>
          <pc:sldMk cId="3284004647" sldId="272"/>
        </pc:sldMkLst>
        <pc:spChg chg="mod">
          <ac:chgData name="Pilar Muñoz" userId="499fc4c618f23cbc" providerId="LiveId" clId="{11D9934B-2D1A-456A-95A9-25D9DD2C9352}" dt="2024-05-26T18:43:36.148" v="7" actId="20577"/>
          <ac:spMkLst>
            <pc:docMk/>
            <pc:sldMk cId="3284004647" sldId="272"/>
            <ac:spMk id="3" creationId="{073154FD-06D2-032C-03AC-F3F95B9BAECF}"/>
          </ac:spMkLst>
        </pc:spChg>
      </pc:sldChg>
      <pc:sldChg chg="modSp mod">
        <pc:chgData name="Pilar Muñoz" userId="499fc4c618f23cbc" providerId="LiveId" clId="{11D9934B-2D1A-456A-95A9-25D9DD2C9352}" dt="2024-05-26T18:43:40.403" v="8" actId="20577"/>
        <pc:sldMkLst>
          <pc:docMk/>
          <pc:sldMk cId="2883064252" sldId="273"/>
        </pc:sldMkLst>
        <pc:spChg chg="mod">
          <ac:chgData name="Pilar Muñoz" userId="499fc4c618f23cbc" providerId="LiveId" clId="{11D9934B-2D1A-456A-95A9-25D9DD2C9352}" dt="2024-05-26T18:43:40.403" v="8" actId="20577"/>
          <ac:spMkLst>
            <pc:docMk/>
            <pc:sldMk cId="2883064252" sldId="273"/>
            <ac:spMk id="3" creationId="{073154FD-06D2-032C-03AC-F3F95B9BAECF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5/26/2024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5/26/2024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5/26/2024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5/26/2024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5/26/2024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5/26/2024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5/26/2024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5/26/2024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5/26/2024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5/26/2024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5/26/2024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8E36636D-D922-432D-A958-524484B5923D}" type="datetimeFigureOut">
              <a:rPr lang="en-US" dirty="0"/>
              <a:pPr/>
              <a:t>5/26/2024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DF28FB93-0A08-4E7D-8E63-9EFA29F1E093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2" r:id="rId10"/>
    <p:sldLayoutId id="2147483853" r:id="rId11"/>
    <p:sldLayoutId id="2147483854" r:id="rId12"/>
    <p:sldLayoutId id="2147483855" r:id="rId13"/>
    <p:sldLayoutId id="2147483858" r:id="rId14"/>
    <p:sldLayoutId id="2147483859" r:id="rId15"/>
    <p:sldLayoutId id="2147483850" r:id="rId16"/>
    <p:sldLayoutId id="214748385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AD1B05-7DB6-A130-339E-9771200FB54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dirty="0"/>
              <a:t>Seminario Miocardiopatías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CB8E2D5-A860-828F-FBF8-0C676AD976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0693" y="4178443"/>
            <a:ext cx="9440034" cy="1049867"/>
          </a:xfrm>
        </p:spPr>
        <p:txBody>
          <a:bodyPr>
            <a:normAutofit fontScale="92500" lnSpcReduction="10000"/>
          </a:bodyPr>
          <a:lstStyle/>
          <a:p>
            <a:r>
              <a:rPr lang="es-CL" dirty="0"/>
              <a:t>Dra. Pilar Muñoz B.</a:t>
            </a:r>
          </a:p>
          <a:p>
            <a:r>
              <a:rPr lang="es-CL" dirty="0"/>
              <a:t>Cardióloga HDS</a:t>
            </a:r>
            <a:br>
              <a:rPr lang="es-CL" dirty="0"/>
            </a:br>
            <a:r>
              <a:rPr lang="es-CL" dirty="0"/>
              <a:t>Prof. Asistente Universidad de Chile</a:t>
            </a:r>
          </a:p>
        </p:txBody>
      </p:sp>
    </p:spTree>
    <p:extLst>
      <p:ext uri="{BB962C8B-B14F-4D97-AF65-F5344CB8AC3E}">
        <p14:creationId xmlns:p14="http://schemas.microsoft.com/office/powerpoint/2010/main" val="486193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71BDF5-D59D-F64A-9609-A8537C0B5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3078749" cy="970450"/>
          </a:xfrm>
        </p:spPr>
        <p:txBody>
          <a:bodyPr anchor="b">
            <a:normAutofit/>
          </a:bodyPr>
          <a:lstStyle/>
          <a:p>
            <a:pPr algn="l"/>
            <a:r>
              <a:rPr lang="es-CL" sz="2800" dirty="0"/>
              <a:t>Pregunta 3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73154FD-06D2-032C-03AC-F3F95B9BAE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732449"/>
            <a:ext cx="3373070" cy="4058751"/>
          </a:xfrm>
        </p:spPr>
        <p:txBody>
          <a:bodyPr anchor="t">
            <a:normAutofit/>
          </a:bodyPr>
          <a:lstStyle/>
          <a:p>
            <a:endParaRPr lang="es-CL" sz="1600" dirty="0"/>
          </a:p>
          <a:p>
            <a:r>
              <a:rPr lang="es-CL" sz="1600" dirty="0"/>
              <a:t>¿Cuál es la conducta terapéutica a seguir?</a:t>
            </a:r>
          </a:p>
          <a:p>
            <a:endParaRPr lang="es-CL" sz="1600" dirty="0"/>
          </a:p>
        </p:txBody>
      </p:sp>
      <p:pic>
        <p:nvPicPr>
          <p:cNvPr id="5" name="Picture 4" descr="Signos de interrogación negros en 3D con un signo de interrogación amarillo">
            <a:extLst>
              <a:ext uri="{FF2B5EF4-FFF2-40B4-BE49-F238E27FC236}">
                <a16:creationId xmlns:a16="http://schemas.microsoft.com/office/drawing/2014/main" id="{1B1CC58B-F517-059C-57AF-96F2CDFDF2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375" r="18508" b="1"/>
          <a:stretch/>
        </p:blipFill>
        <p:spPr>
          <a:xfrm>
            <a:off x="4654295" y="10"/>
            <a:ext cx="753770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7963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209C605E-B727-40BF-6161-D25433DE7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Evolución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3E6DB66-4B43-71DB-410D-8B326F92AE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/>
              <a:t>Posterior a CVE sincronizada con 200 Joules paciente retorna a ritmo sinusal y logra estabilidad hemodinámica.</a:t>
            </a:r>
          </a:p>
          <a:p>
            <a:endParaRPr lang="es-CL" dirty="0"/>
          </a:p>
          <a:p>
            <a:r>
              <a:rPr lang="es-CL" dirty="0"/>
              <a:t>Se traslada a UCI para monitorización y estudio.</a:t>
            </a:r>
          </a:p>
        </p:txBody>
      </p:sp>
    </p:spTree>
    <p:extLst>
      <p:ext uri="{BB962C8B-B14F-4D97-AF65-F5344CB8AC3E}">
        <p14:creationId xmlns:p14="http://schemas.microsoft.com/office/powerpoint/2010/main" val="31548204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71BDF5-D59D-F64A-9609-A8537C0B5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3078749" cy="970450"/>
          </a:xfrm>
        </p:spPr>
        <p:txBody>
          <a:bodyPr anchor="b">
            <a:normAutofit/>
          </a:bodyPr>
          <a:lstStyle/>
          <a:p>
            <a:pPr algn="l"/>
            <a:r>
              <a:rPr lang="es-CL" sz="2800" dirty="0"/>
              <a:t>Pregunta 4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73154FD-06D2-032C-03AC-F3F95B9BAE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732449"/>
            <a:ext cx="3373070" cy="4619190"/>
          </a:xfrm>
        </p:spPr>
        <p:txBody>
          <a:bodyPr anchor="t">
            <a:normAutofit/>
          </a:bodyPr>
          <a:lstStyle/>
          <a:p>
            <a:endParaRPr lang="es-CL" sz="1600" dirty="0"/>
          </a:p>
          <a:p>
            <a:r>
              <a:rPr lang="es-CL" sz="1600" dirty="0"/>
              <a:t>¿Cuál es la hipótesis diagnóstica?</a:t>
            </a:r>
          </a:p>
          <a:p>
            <a:endParaRPr lang="es-CL" sz="1600" dirty="0"/>
          </a:p>
          <a:p>
            <a:pPr lvl="1"/>
            <a:endParaRPr lang="es-CL" sz="1400" dirty="0"/>
          </a:p>
        </p:txBody>
      </p:sp>
      <p:pic>
        <p:nvPicPr>
          <p:cNvPr id="5" name="Picture 4" descr="Signos de interrogación negros en 3D con un signo de interrogación amarillo">
            <a:extLst>
              <a:ext uri="{FF2B5EF4-FFF2-40B4-BE49-F238E27FC236}">
                <a16:creationId xmlns:a16="http://schemas.microsoft.com/office/drawing/2014/main" id="{1B1CC58B-F517-059C-57AF-96F2CDFDF2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375" r="18508" b="1"/>
          <a:stretch/>
        </p:blipFill>
        <p:spPr>
          <a:xfrm>
            <a:off x="4654295" y="10"/>
            <a:ext cx="753770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6558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71BDF5-D59D-F64A-9609-A8537C0B5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3078749" cy="970450"/>
          </a:xfrm>
        </p:spPr>
        <p:txBody>
          <a:bodyPr anchor="b">
            <a:normAutofit/>
          </a:bodyPr>
          <a:lstStyle/>
          <a:p>
            <a:pPr algn="l"/>
            <a:r>
              <a:rPr lang="es-CL" sz="2800" dirty="0"/>
              <a:t>Pregunta 5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73154FD-06D2-032C-03AC-F3F95B9BAE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732449"/>
            <a:ext cx="3373070" cy="4058751"/>
          </a:xfrm>
        </p:spPr>
        <p:txBody>
          <a:bodyPr anchor="t">
            <a:normAutofit/>
          </a:bodyPr>
          <a:lstStyle/>
          <a:p>
            <a:endParaRPr lang="es-CL" sz="1600" dirty="0"/>
          </a:p>
          <a:p>
            <a:r>
              <a:rPr lang="es-CL" sz="1600" dirty="0"/>
              <a:t>¿Qué exámenes solicitaría para iniciar el estudio?</a:t>
            </a:r>
          </a:p>
          <a:p>
            <a:endParaRPr lang="es-CL" sz="1600" dirty="0"/>
          </a:p>
          <a:p>
            <a:pPr lvl="1"/>
            <a:endParaRPr lang="es-CL" sz="1400" dirty="0"/>
          </a:p>
        </p:txBody>
      </p:sp>
      <p:pic>
        <p:nvPicPr>
          <p:cNvPr id="5" name="Picture 4" descr="Signos de interrogación negros en 3D con un signo de interrogación amarillo">
            <a:extLst>
              <a:ext uri="{FF2B5EF4-FFF2-40B4-BE49-F238E27FC236}">
                <a16:creationId xmlns:a16="http://schemas.microsoft.com/office/drawing/2014/main" id="{1B1CC58B-F517-059C-57AF-96F2CDFDF2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375" r="18508" b="1"/>
          <a:stretch/>
        </p:blipFill>
        <p:spPr>
          <a:xfrm>
            <a:off x="4654295" y="10"/>
            <a:ext cx="753770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3681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A95F31A1-3E6E-7300-8A2E-C2D5243CBC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20"/>
          <a:stretch/>
        </p:blipFill>
        <p:spPr>
          <a:xfrm>
            <a:off x="1238864" y="318812"/>
            <a:ext cx="9893761" cy="622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6873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71BDF5-D59D-F64A-9609-A8537C0B5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3078749" cy="970450"/>
          </a:xfrm>
        </p:spPr>
        <p:txBody>
          <a:bodyPr anchor="b">
            <a:normAutofit/>
          </a:bodyPr>
          <a:lstStyle/>
          <a:p>
            <a:pPr algn="l"/>
            <a:r>
              <a:rPr lang="es-CL" sz="2800" dirty="0"/>
              <a:t>Pregunta 6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73154FD-06D2-032C-03AC-F3F95B9BAE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732449"/>
            <a:ext cx="3373070" cy="4058751"/>
          </a:xfrm>
        </p:spPr>
        <p:txBody>
          <a:bodyPr anchor="t">
            <a:normAutofit/>
          </a:bodyPr>
          <a:lstStyle/>
          <a:p>
            <a:endParaRPr lang="es-CL" sz="1600" dirty="0"/>
          </a:p>
          <a:p>
            <a:r>
              <a:rPr lang="es-CL" sz="1600" dirty="0"/>
              <a:t>¿Cuál es la interpretación del electrocardiograma?</a:t>
            </a:r>
          </a:p>
          <a:p>
            <a:endParaRPr lang="es-CL" sz="1600" dirty="0"/>
          </a:p>
        </p:txBody>
      </p:sp>
      <p:pic>
        <p:nvPicPr>
          <p:cNvPr id="5" name="Picture 4" descr="Signos de interrogación negros en 3D con un signo de interrogación amarillo">
            <a:extLst>
              <a:ext uri="{FF2B5EF4-FFF2-40B4-BE49-F238E27FC236}">
                <a16:creationId xmlns:a16="http://schemas.microsoft.com/office/drawing/2014/main" id="{1B1CC58B-F517-059C-57AF-96F2CDFDF2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375" r="18508" b="1"/>
          <a:stretch/>
        </p:blipFill>
        <p:spPr>
          <a:xfrm>
            <a:off x="4654295" y="10"/>
            <a:ext cx="753770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6459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A4CE90-81E7-38E0-CB0E-241D518FB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Ecocardiograma</a:t>
            </a:r>
          </a:p>
        </p:txBody>
      </p:sp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96DCB20A-88A8-D85F-AD0D-1B242A6DBA4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19987" y="1731963"/>
            <a:ext cx="4648188" cy="4059237"/>
          </a:xfrm>
          <a:prstGeom prst="rect">
            <a:avLst/>
          </a:prstGeom>
        </p:spPr>
      </p:pic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id="{2456D628-F0A2-F6EB-447B-9385241F73C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679909" y="1731963"/>
            <a:ext cx="4115910" cy="4064461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8078A17E-0288-081E-B44E-B9C1A8A2058A}"/>
              </a:ext>
            </a:extLst>
          </p:cNvPr>
          <p:cNvSpPr txBox="1"/>
          <p:nvPr/>
        </p:nvSpPr>
        <p:spPr>
          <a:xfrm>
            <a:off x="535858" y="5879068"/>
            <a:ext cx="1112028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1400" dirty="0"/>
              <a:t>AI dilatada leve / Válvula mitral normal con SAM (+) / VI tamaño normal e hipertrofia severa del septum IV que genera obstrucción dinámica del TSVI (</a:t>
            </a:r>
            <a:r>
              <a:rPr lang="es-CL" sz="1400" dirty="0" err="1"/>
              <a:t>grad</a:t>
            </a:r>
            <a:r>
              <a:rPr lang="es-CL" sz="1400" dirty="0"/>
              <a:t> basal 20 </a:t>
            </a:r>
            <a:r>
              <a:rPr lang="es-CL" sz="1400" dirty="0" err="1"/>
              <a:t>mmHg</a:t>
            </a:r>
            <a:r>
              <a:rPr lang="es-CL" sz="1400" dirty="0"/>
              <a:t> y en Valsalva 40 </a:t>
            </a:r>
            <a:r>
              <a:rPr lang="es-CL" sz="1400" dirty="0" err="1"/>
              <a:t>mmHg</a:t>
            </a:r>
            <a:r>
              <a:rPr lang="es-CL" sz="1400" dirty="0"/>
              <a:t>), sin trastornos de motilidad y FEVI 70% / DD tipo 1 / Cavidades derechas normales / PSAP 32 </a:t>
            </a:r>
            <a:r>
              <a:rPr lang="es-CL" sz="1400" dirty="0" err="1"/>
              <a:t>mmHg</a:t>
            </a:r>
            <a:r>
              <a:rPr lang="es-CL" sz="1400" dirty="0"/>
              <a:t> / pericardio sin derrame</a:t>
            </a:r>
          </a:p>
        </p:txBody>
      </p:sp>
    </p:spTree>
    <p:extLst>
      <p:ext uri="{BB962C8B-B14F-4D97-AF65-F5344CB8AC3E}">
        <p14:creationId xmlns:p14="http://schemas.microsoft.com/office/powerpoint/2010/main" val="31206945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71BDF5-D59D-F64A-9609-A8537C0B5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3078749" cy="970450"/>
          </a:xfrm>
        </p:spPr>
        <p:txBody>
          <a:bodyPr anchor="b">
            <a:normAutofit/>
          </a:bodyPr>
          <a:lstStyle/>
          <a:p>
            <a:pPr algn="l"/>
            <a:r>
              <a:rPr lang="es-CL" sz="2800" dirty="0"/>
              <a:t>Pregunta 7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73154FD-06D2-032C-03AC-F3F95B9BAE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732449"/>
            <a:ext cx="3373070" cy="4515951"/>
          </a:xfrm>
        </p:spPr>
        <p:txBody>
          <a:bodyPr anchor="t">
            <a:normAutofit/>
          </a:bodyPr>
          <a:lstStyle/>
          <a:p>
            <a:endParaRPr lang="es-CL" sz="1600" dirty="0"/>
          </a:p>
          <a:p>
            <a:r>
              <a:rPr lang="es-CL" sz="1600" dirty="0"/>
              <a:t>¿Cuál es la conducta terapéutica a seguir?</a:t>
            </a:r>
          </a:p>
          <a:p>
            <a:endParaRPr lang="es-CL" sz="1600" dirty="0"/>
          </a:p>
        </p:txBody>
      </p:sp>
      <p:pic>
        <p:nvPicPr>
          <p:cNvPr id="5" name="Picture 4" descr="Signos de interrogación negros en 3D con un signo de interrogación amarillo">
            <a:extLst>
              <a:ext uri="{FF2B5EF4-FFF2-40B4-BE49-F238E27FC236}">
                <a16:creationId xmlns:a16="http://schemas.microsoft.com/office/drawing/2014/main" id="{1B1CC58B-F517-059C-57AF-96F2CDFDF2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375" r="18508" b="1"/>
          <a:stretch/>
        </p:blipFill>
        <p:spPr>
          <a:xfrm>
            <a:off x="4654295" y="10"/>
            <a:ext cx="753770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0046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71BDF5-D59D-F64A-9609-A8537C0B5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3078749" cy="970450"/>
          </a:xfrm>
        </p:spPr>
        <p:txBody>
          <a:bodyPr anchor="b">
            <a:normAutofit/>
          </a:bodyPr>
          <a:lstStyle/>
          <a:p>
            <a:pPr algn="l"/>
            <a:r>
              <a:rPr lang="es-CL" sz="2800" dirty="0"/>
              <a:t>Pregunta 8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73154FD-06D2-032C-03AC-F3F95B9BAE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732449"/>
            <a:ext cx="3373070" cy="4058751"/>
          </a:xfrm>
        </p:spPr>
        <p:txBody>
          <a:bodyPr anchor="t">
            <a:normAutofit/>
          </a:bodyPr>
          <a:lstStyle/>
          <a:p>
            <a:endParaRPr lang="es-CL" sz="1600" dirty="0"/>
          </a:p>
          <a:p>
            <a:r>
              <a:rPr lang="es-CL" sz="1600" dirty="0"/>
              <a:t>¿Solicitaría algún otro examen al paciente?</a:t>
            </a:r>
          </a:p>
          <a:p>
            <a:endParaRPr lang="es-CL" sz="1600" dirty="0"/>
          </a:p>
        </p:txBody>
      </p:sp>
      <p:pic>
        <p:nvPicPr>
          <p:cNvPr id="5" name="Picture 4" descr="Signos de interrogación negros en 3D con un signo de interrogación amarillo">
            <a:extLst>
              <a:ext uri="{FF2B5EF4-FFF2-40B4-BE49-F238E27FC236}">
                <a16:creationId xmlns:a16="http://schemas.microsoft.com/office/drawing/2014/main" id="{1B1CC58B-F517-059C-57AF-96F2CDFDF2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375" r="18508" b="1"/>
          <a:stretch/>
        </p:blipFill>
        <p:spPr>
          <a:xfrm>
            <a:off x="4654295" y="10"/>
            <a:ext cx="753770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0642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AD1B05-7DB6-A130-339E-9771200FB54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dirty="0"/>
              <a:t>Seminario Miocardiopatías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CB8E2D5-A860-828F-FBF8-0C676AD976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0693" y="4178443"/>
            <a:ext cx="9440034" cy="1049867"/>
          </a:xfrm>
        </p:spPr>
        <p:txBody>
          <a:bodyPr>
            <a:normAutofit fontScale="92500" lnSpcReduction="10000"/>
          </a:bodyPr>
          <a:lstStyle/>
          <a:p>
            <a:r>
              <a:rPr lang="es-CL" dirty="0"/>
              <a:t>Dra. Pilar Muñoz B.</a:t>
            </a:r>
          </a:p>
          <a:p>
            <a:r>
              <a:rPr lang="es-CL" dirty="0"/>
              <a:t>Cardióloga HDS</a:t>
            </a:r>
            <a:br>
              <a:rPr lang="es-CL" dirty="0"/>
            </a:br>
            <a:r>
              <a:rPr lang="es-CL" dirty="0"/>
              <a:t>Prof. Asistente Universidad de Chile</a:t>
            </a:r>
          </a:p>
        </p:txBody>
      </p:sp>
    </p:spTree>
    <p:extLst>
      <p:ext uri="{BB962C8B-B14F-4D97-AF65-F5344CB8AC3E}">
        <p14:creationId xmlns:p14="http://schemas.microsoft.com/office/powerpoint/2010/main" val="8329277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57FC3587-39CD-81A2-897D-EDF05B008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Antecedentes</a:t>
            </a:r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D93A45EE-791D-401A-F48A-8543195975A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s-CL" dirty="0"/>
              <a:t>Hombre, 42 años</a:t>
            </a:r>
          </a:p>
          <a:p>
            <a:endParaRPr lang="es-CL" dirty="0"/>
          </a:p>
          <a:p>
            <a:r>
              <a:rPr lang="es-CL" dirty="0"/>
              <a:t>Arquitecto</a:t>
            </a:r>
          </a:p>
          <a:p>
            <a:endParaRPr lang="es-CL" dirty="0"/>
          </a:p>
          <a:p>
            <a:r>
              <a:rPr lang="es-CL" dirty="0" err="1"/>
              <a:t>Ant</a:t>
            </a:r>
            <a:r>
              <a:rPr lang="es-CL" dirty="0"/>
              <a:t>. Médicos: (-)</a:t>
            </a:r>
          </a:p>
          <a:p>
            <a:endParaRPr lang="es-CL" dirty="0"/>
          </a:p>
          <a:p>
            <a:r>
              <a:rPr lang="es-CL" dirty="0" err="1"/>
              <a:t>Ant</a:t>
            </a:r>
            <a:r>
              <a:rPr lang="es-CL" dirty="0"/>
              <a:t>. Familiares: (-)</a:t>
            </a:r>
          </a:p>
          <a:p>
            <a:endParaRPr lang="es-CL" dirty="0"/>
          </a:p>
          <a:p>
            <a:r>
              <a:rPr lang="es-CL" dirty="0" err="1"/>
              <a:t>Ant</a:t>
            </a:r>
            <a:r>
              <a:rPr lang="es-CL" dirty="0"/>
              <a:t>. </a:t>
            </a:r>
            <a:r>
              <a:rPr lang="es-CL" dirty="0" err="1"/>
              <a:t>Qx</a:t>
            </a:r>
            <a:r>
              <a:rPr lang="es-CL" dirty="0"/>
              <a:t>:</a:t>
            </a:r>
          </a:p>
          <a:p>
            <a:pPr lvl="1"/>
            <a:r>
              <a:rPr lang="es-CL" dirty="0"/>
              <a:t>Apendicectomía en la infancia</a:t>
            </a:r>
          </a:p>
        </p:txBody>
      </p:sp>
      <p:sp>
        <p:nvSpPr>
          <p:cNvPr id="8" name="Marcador de contenido 7">
            <a:extLst>
              <a:ext uri="{FF2B5EF4-FFF2-40B4-BE49-F238E27FC236}">
                <a16:creationId xmlns:a16="http://schemas.microsoft.com/office/drawing/2014/main" id="{AD709DCA-44FF-45E4-8A22-2B27BF524A6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s-CL" dirty="0"/>
              <a:t>Hábitos:</a:t>
            </a:r>
          </a:p>
          <a:p>
            <a:pPr lvl="1"/>
            <a:r>
              <a:rPr lang="es-CL" dirty="0"/>
              <a:t>Tabaco (-)</a:t>
            </a:r>
          </a:p>
          <a:p>
            <a:pPr lvl="1"/>
            <a:r>
              <a:rPr lang="es-CL" dirty="0"/>
              <a:t>OH (+) ocasional</a:t>
            </a:r>
          </a:p>
          <a:p>
            <a:pPr lvl="1"/>
            <a:r>
              <a:rPr lang="es-CL" dirty="0"/>
              <a:t>Drogas (-)</a:t>
            </a:r>
          </a:p>
          <a:p>
            <a:pPr lvl="1"/>
            <a:endParaRPr lang="es-CL" dirty="0"/>
          </a:p>
          <a:p>
            <a:r>
              <a:rPr lang="es-CL" dirty="0"/>
              <a:t>Alergias: (+) PNC</a:t>
            </a:r>
          </a:p>
          <a:p>
            <a:endParaRPr lang="es-CL" dirty="0"/>
          </a:p>
          <a:p>
            <a:r>
              <a:rPr lang="es-CL" dirty="0"/>
              <a:t>Fármacos: (-)</a:t>
            </a:r>
          </a:p>
          <a:p>
            <a:endParaRPr lang="es-CL" dirty="0"/>
          </a:p>
          <a:p>
            <a:r>
              <a:rPr lang="es-CL" dirty="0"/>
              <a:t>Ejercicio: (+) karate 3 veces/semana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9404005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8618F0-F6DF-5D85-FCD7-5FF392550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Anamnesis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BDBD817-6CA4-8693-BD86-BD5715E6A0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/>
              <a:t>Previamente asintomático y en CF 1.</a:t>
            </a:r>
          </a:p>
          <a:p>
            <a:endParaRPr lang="es-CL" dirty="0"/>
          </a:p>
          <a:p>
            <a:r>
              <a:rPr lang="es-CL" dirty="0"/>
              <a:t>Mientras se encontraba en práctica de Karate, presenta compromiso de conciencia súbito. </a:t>
            </a:r>
          </a:p>
          <a:p>
            <a:endParaRPr lang="es-CL" dirty="0"/>
          </a:p>
          <a:p>
            <a:r>
              <a:rPr lang="es-CL" dirty="0"/>
              <a:t>Asistido por compañeros, constatan que paciente no responde a estímulos y no respira, por lo que llaman a ambulancia.</a:t>
            </a:r>
          </a:p>
          <a:p>
            <a:endParaRPr lang="es-CL" dirty="0"/>
          </a:p>
          <a:p>
            <a:r>
              <a:rPr lang="es-CL" dirty="0"/>
              <a:t>A su llegada, el equipo médico constata que el paciente se encuentra en PCR e inician maniobras de reanimación básica (BLS) mientras conectan el monitor.</a:t>
            </a:r>
          </a:p>
        </p:txBody>
      </p:sp>
    </p:spTree>
    <p:extLst>
      <p:ext uri="{BB962C8B-B14F-4D97-AF65-F5344CB8AC3E}">
        <p14:creationId xmlns:p14="http://schemas.microsoft.com/office/powerpoint/2010/main" val="22991815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8BE8B1-78E6-06D7-E1B2-8ABE793B8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Registro Monitor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84A4E126-6B1B-4B9D-149B-0D6EB4D0DD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9441" b="23212"/>
          <a:stretch/>
        </p:blipFill>
        <p:spPr>
          <a:xfrm>
            <a:off x="1839278" y="1868129"/>
            <a:ext cx="9029698" cy="3883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8938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71BDF5-D59D-F64A-9609-A8537C0B5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3078749" cy="970450"/>
          </a:xfrm>
        </p:spPr>
        <p:txBody>
          <a:bodyPr anchor="b">
            <a:normAutofit/>
          </a:bodyPr>
          <a:lstStyle/>
          <a:p>
            <a:pPr algn="l"/>
            <a:r>
              <a:rPr lang="es-CL" sz="2800"/>
              <a:t>Pregunta 1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73154FD-06D2-032C-03AC-F3F95B9BAE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732449"/>
            <a:ext cx="3373070" cy="4058751"/>
          </a:xfrm>
        </p:spPr>
        <p:txBody>
          <a:bodyPr anchor="t">
            <a:normAutofit/>
          </a:bodyPr>
          <a:lstStyle/>
          <a:p>
            <a:endParaRPr lang="es-CL" sz="1600" dirty="0"/>
          </a:p>
          <a:p>
            <a:r>
              <a:rPr lang="es-CL" sz="1600" dirty="0"/>
              <a:t>¿Cuál es la conducta terapéutica a seguir?</a:t>
            </a:r>
          </a:p>
          <a:p>
            <a:endParaRPr lang="es-CL" sz="16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536FA4E-0152-4E27-91DA-0FC22D184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4552950" y="1"/>
            <a:ext cx="7639050" cy="6858000"/>
          </a:xfrm>
          <a:prstGeom prst="rect">
            <a:avLst/>
          </a:prstGeom>
        </p:spPr>
      </p:pic>
      <p:pic>
        <p:nvPicPr>
          <p:cNvPr id="5" name="Picture 4" descr="Signos de interrogación negros en 3D con un signo de interrogación amarillo">
            <a:extLst>
              <a:ext uri="{FF2B5EF4-FFF2-40B4-BE49-F238E27FC236}">
                <a16:creationId xmlns:a16="http://schemas.microsoft.com/office/drawing/2014/main" id="{1B1CC58B-F517-059C-57AF-96F2CDFDF22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1375" r="18508" b="1"/>
          <a:stretch/>
        </p:blipFill>
        <p:spPr>
          <a:xfrm>
            <a:off x="4654295" y="10"/>
            <a:ext cx="753770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610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E4129C-8E44-2478-E9E4-8EEE4F6A9A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Evolución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DAF8BC3-36D2-264D-B49F-9982B3BE1E6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CL" dirty="0"/>
              <a:t>Post desfibrilación con 200 Joules paciente retorna a circulación espontánea y es trasladado a Servicio de Urgencias.</a:t>
            </a:r>
          </a:p>
          <a:p>
            <a:endParaRPr lang="es-CL" dirty="0"/>
          </a:p>
          <a:p>
            <a:r>
              <a:rPr lang="es-CL" dirty="0"/>
              <a:t>Ingresa a reanimador:</a:t>
            </a:r>
          </a:p>
          <a:p>
            <a:pPr lvl="1"/>
            <a:r>
              <a:rPr lang="es-CL" dirty="0"/>
              <a:t>Glasgow 12, sin evidencias de </a:t>
            </a:r>
            <a:r>
              <a:rPr lang="es-CL" dirty="0" err="1"/>
              <a:t>focalidad</a:t>
            </a:r>
            <a:r>
              <a:rPr lang="es-CL" dirty="0"/>
              <a:t> neurológica</a:t>
            </a:r>
          </a:p>
          <a:p>
            <a:pPr lvl="1"/>
            <a:r>
              <a:rPr lang="es-CL" dirty="0"/>
              <a:t>PA: 116/58 </a:t>
            </a:r>
            <a:r>
              <a:rPr lang="es-CL" dirty="0" err="1"/>
              <a:t>mmHg</a:t>
            </a:r>
            <a:r>
              <a:rPr lang="es-CL" dirty="0"/>
              <a:t> / FC: 76 </a:t>
            </a:r>
            <a:r>
              <a:rPr lang="es-CL" dirty="0" err="1"/>
              <a:t>lpm</a:t>
            </a:r>
            <a:r>
              <a:rPr lang="es-CL" dirty="0"/>
              <a:t> / SatO2: 95% con FiO2 50%</a:t>
            </a:r>
          </a:p>
          <a:p>
            <a:pPr lvl="1"/>
            <a:r>
              <a:rPr lang="es-CL" dirty="0"/>
              <a:t>VEC normal con llene capilar de 2 segundos</a:t>
            </a:r>
          </a:p>
          <a:p>
            <a:pPr lvl="1"/>
            <a:r>
              <a:rPr lang="es-CL" dirty="0"/>
              <a:t>Piel y mucosas rosadas sin lesiones</a:t>
            </a:r>
          </a:p>
          <a:p>
            <a:pPr lvl="1"/>
            <a:r>
              <a:rPr lang="es-CL" dirty="0"/>
              <a:t>Pulsos distales presentes y simétricos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014796E-4490-C88B-5AEA-C69EE19F637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CL" dirty="0"/>
              <a:t>Examen físico segmentario:</a:t>
            </a:r>
          </a:p>
          <a:p>
            <a:endParaRPr lang="es-CL" dirty="0"/>
          </a:p>
          <a:p>
            <a:pPr lvl="1"/>
            <a:r>
              <a:rPr lang="es-CL" dirty="0"/>
              <a:t>Isocoria </a:t>
            </a:r>
            <a:r>
              <a:rPr lang="es-CL" dirty="0" err="1"/>
              <a:t>fotorreactiva</a:t>
            </a:r>
            <a:endParaRPr lang="es-CL" dirty="0"/>
          </a:p>
          <a:p>
            <a:pPr lvl="1"/>
            <a:r>
              <a:rPr lang="es-CL" dirty="0"/>
              <a:t>Yugulares normales a 30°</a:t>
            </a:r>
          </a:p>
          <a:p>
            <a:pPr lvl="1"/>
            <a:r>
              <a:rPr lang="es-CL" dirty="0"/>
              <a:t>Carótidas sin soplos</a:t>
            </a:r>
          </a:p>
          <a:p>
            <a:pPr lvl="1"/>
            <a:r>
              <a:rPr lang="es-CL" dirty="0"/>
              <a:t>RR2T con soplo sistólico </a:t>
            </a:r>
            <a:r>
              <a:rPr lang="es-CL" dirty="0" err="1"/>
              <a:t>eyectivo</a:t>
            </a:r>
            <a:r>
              <a:rPr lang="es-CL" dirty="0"/>
              <a:t> III/VI en foco aórtico y que aumenta con maniobra de Valsalva</a:t>
            </a:r>
          </a:p>
          <a:p>
            <a:pPr lvl="1"/>
            <a:r>
              <a:rPr lang="es-CL" dirty="0"/>
              <a:t>MP (+) SRA</a:t>
            </a:r>
          </a:p>
          <a:p>
            <a:pPr lvl="1"/>
            <a:r>
              <a:rPr lang="es-CL" dirty="0"/>
              <a:t>Abdomen BDI RHA (+) sin masas ni visceromegalias</a:t>
            </a:r>
          </a:p>
          <a:p>
            <a:pPr lvl="1"/>
            <a:r>
              <a:rPr lang="es-CL" dirty="0"/>
              <a:t>EEII sin signos de TVP ni isquemia</a:t>
            </a:r>
          </a:p>
        </p:txBody>
      </p:sp>
    </p:spTree>
    <p:extLst>
      <p:ext uri="{BB962C8B-B14F-4D97-AF65-F5344CB8AC3E}">
        <p14:creationId xmlns:p14="http://schemas.microsoft.com/office/powerpoint/2010/main" val="11274165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A958498D-3ECD-37DD-A330-7291FFE392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Evolución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6080BAB-FB53-FFCE-067A-613926DB0E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dirty="0"/>
          </a:p>
          <a:p>
            <a:r>
              <a:rPr lang="es-CL" dirty="0"/>
              <a:t>Mientras se encuentra en box de reanimación, se constata FC 178 </a:t>
            </a:r>
            <a:r>
              <a:rPr lang="es-CL" dirty="0" err="1"/>
              <a:t>lpm</a:t>
            </a:r>
            <a:r>
              <a:rPr lang="es-CL" dirty="0"/>
              <a:t> y PA: 87/46 </a:t>
            </a:r>
            <a:r>
              <a:rPr lang="es-CL" dirty="0" err="1"/>
              <a:t>mmHg</a:t>
            </a:r>
            <a:r>
              <a:rPr lang="es-CL" dirty="0"/>
              <a:t>.</a:t>
            </a:r>
          </a:p>
          <a:p>
            <a:endParaRPr lang="es-CL" dirty="0"/>
          </a:p>
          <a:p>
            <a:r>
              <a:rPr lang="es-CL" dirty="0"/>
              <a:t>Paciente quejumbroso, mal perfundido, con uso de musculatura accesoria respiratoria.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8940483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DCF894-CADF-CB3C-ED12-D0F5D7FF1E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Electrocardiograma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CFD5155-C986-CB78-D5DC-21B459AA4F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8176" y="1749220"/>
            <a:ext cx="9525000" cy="439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3786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71BDF5-D59D-F64A-9609-A8537C0B5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3078749" cy="970450"/>
          </a:xfrm>
        </p:spPr>
        <p:txBody>
          <a:bodyPr anchor="b">
            <a:normAutofit/>
          </a:bodyPr>
          <a:lstStyle/>
          <a:p>
            <a:pPr algn="l"/>
            <a:r>
              <a:rPr lang="es-CL" sz="2800" dirty="0"/>
              <a:t>Pregunta 2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73154FD-06D2-032C-03AC-F3F95B9BAE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732449"/>
            <a:ext cx="3373070" cy="4058751"/>
          </a:xfrm>
        </p:spPr>
        <p:txBody>
          <a:bodyPr anchor="t">
            <a:normAutofit/>
          </a:bodyPr>
          <a:lstStyle/>
          <a:p>
            <a:endParaRPr lang="es-CL" sz="1600" dirty="0"/>
          </a:p>
          <a:p>
            <a:r>
              <a:rPr lang="es-CL" sz="1600" dirty="0"/>
              <a:t>¿Cuál es la interpretación del electrocardiograma?</a:t>
            </a:r>
          </a:p>
          <a:p>
            <a:endParaRPr lang="es-CL" sz="1600" dirty="0"/>
          </a:p>
        </p:txBody>
      </p:sp>
      <p:pic>
        <p:nvPicPr>
          <p:cNvPr id="5" name="Picture 4" descr="Signos de interrogación negros en 3D con un signo de interrogación amarillo">
            <a:extLst>
              <a:ext uri="{FF2B5EF4-FFF2-40B4-BE49-F238E27FC236}">
                <a16:creationId xmlns:a16="http://schemas.microsoft.com/office/drawing/2014/main" id="{1B1CC58B-F517-059C-57AF-96F2CDFDF2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375" r="18508" b="1"/>
          <a:stretch/>
        </p:blipFill>
        <p:spPr>
          <a:xfrm>
            <a:off x="4654295" y="10"/>
            <a:ext cx="753770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3328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izarra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TM04033929[[fn=Pizarra]]</Template>
  <TotalTime>131</TotalTime>
  <Words>481</Words>
  <Application>Microsoft Office PowerPoint</Application>
  <PresentationFormat>Panorámica</PresentationFormat>
  <Paragraphs>90</Paragraphs>
  <Slides>19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2" baseType="lpstr">
      <vt:lpstr>Calisto MT</vt:lpstr>
      <vt:lpstr>Wingdings 2</vt:lpstr>
      <vt:lpstr>Pizarra</vt:lpstr>
      <vt:lpstr>Seminario Miocardiopatías</vt:lpstr>
      <vt:lpstr>Antecedentes</vt:lpstr>
      <vt:lpstr>Anamnesis</vt:lpstr>
      <vt:lpstr>Registro Monitor</vt:lpstr>
      <vt:lpstr>Pregunta 1</vt:lpstr>
      <vt:lpstr>Evolución</vt:lpstr>
      <vt:lpstr>Evolución</vt:lpstr>
      <vt:lpstr>Electrocardiograma</vt:lpstr>
      <vt:lpstr>Pregunta 2</vt:lpstr>
      <vt:lpstr>Pregunta 3</vt:lpstr>
      <vt:lpstr>Evolución</vt:lpstr>
      <vt:lpstr>Pregunta 4</vt:lpstr>
      <vt:lpstr>Pregunta 5</vt:lpstr>
      <vt:lpstr>Presentación de PowerPoint</vt:lpstr>
      <vt:lpstr>Pregunta 6</vt:lpstr>
      <vt:lpstr>Ecocardiograma</vt:lpstr>
      <vt:lpstr>Pregunta 7</vt:lpstr>
      <vt:lpstr>Pregunta 8</vt:lpstr>
      <vt:lpstr>Seminario Miocardiopatías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Seminario Miocardiopatías</dc:title>
  <dc:creator>Pilar Muñoz</dc:creator>
  <cp:lastModifiedBy>Pilar Muñoz</cp:lastModifiedBy>
  <cp:revision>1</cp:revision>
  <dcterms:created xsi:type="dcterms:W3CDTF">2024-05-26T16:30:57Z</dcterms:created>
  <dcterms:modified xsi:type="dcterms:W3CDTF">2024-05-26T18:44:02Z</dcterms:modified>
</cp:coreProperties>
</file>