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7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FE3E92-C9D8-40B1-B2D7-2D706572EFDC}" v="4" dt="2024-04-08T04:50:50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o Leon Gonzalez" userId="5c85eeca20d55119" providerId="LiveId" clId="{90FE3E92-C9D8-40B1-B2D7-2D706572EFDC}"/>
    <pc:docChg chg="undo custSel addSld delSld modSld">
      <pc:chgData name="Lucio Leon Gonzalez" userId="5c85eeca20d55119" providerId="LiveId" clId="{90FE3E92-C9D8-40B1-B2D7-2D706572EFDC}" dt="2024-04-14T16:00:18.065" v="1454" actId="2696"/>
      <pc:docMkLst>
        <pc:docMk/>
      </pc:docMkLst>
      <pc:sldChg chg="modSp mod">
        <pc:chgData name="Lucio Leon Gonzalez" userId="5c85eeca20d55119" providerId="LiveId" clId="{90FE3E92-C9D8-40B1-B2D7-2D706572EFDC}" dt="2024-04-09T16:54:48.342" v="1173" actId="20577"/>
        <pc:sldMkLst>
          <pc:docMk/>
          <pc:sldMk cId="2645629797" sldId="258"/>
        </pc:sldMkLst>
        <pc:spChg chg="mod">
          <ac:chgData name="Lucio Leon Gonzalez" userId="5c85eeca20d55119" providerId="LiveId" clId="{90FE3E92-C9D8-40B1-B2D7-2D706572EFDC}" dt="2024-04-09T16:54:48.342" v="1173" actId="20577"/>
          <ac:spMkLst>
            <pc:docMk/>
            <pc:sldMk cId="2645629797" sldId="258"/>
            <ac:spMk id="3" creationId="{D625E108-A097-3B71-C105-093BC3C891F5}"/>
          </ac:spMkLst>
        </pc:spChg>
      </pc:sldChg>
      <pc:sldChg chg="modSp mod">
        <pc:chgData name="Lucio Leon Gonzalez" userId="5c85eeca20d55119" providerId="LiveId" clId="{90FE3E92-C9D8-40B1-B2D7-2D706572EFDC}" dt="2024-04-10T03:04:25.849" v="1414" actId="313"/>
        <pc:sldMkLst>
          <pc:docMk/>
          <pc:sldMk cId="3271211689" sldId="259"/>
        </pc:sldMkLst>
        <pc:spChg chg="mod">
          <ac:chgData name="Lucio Leon Gonzalez" userId="5c85eeca20d55119" providerId="LiveId" clId="{90FE3E92-C9D8-40B1-B2D7-2D706572EFDC}" dt="2024-04-10T03:04:25.849" v="1414" actId="313"/>
          <ac:spMkLst>
            <pc:docMk/>
            <pc:sldMk cId="3271211689" sldId="259"/>
            <ac:spMk id="3" creationId="{E7E4EA9A-A3BB-CD87-8C6D-0601CD507BDA}"/>
          </ac:spMkLst>
        </pc:spChg>
      </pc:sldChg>
      <pc:sldChg chg="modSp mod">
        <pc:chgData name="Lucio Leon Gonzalez" userId="5c85eeca20d55119" providerId="LiveId" clId="{90FE3E92-C9D8-40B1-B2D7-2D706572EFDC}" dt="2024-04-09T17:21:00.679" v="1380" actId="20577"/>
        <pc:sldMkLst>
          <pc:docMk/>
          <pc:sldMk cId="1064812832" sldId="260"/>
        </pc:sldMkLst>
        <pc:spChg chg="mod">
          <ac:chgData name="Lucio Leon Gonzalez" userId="5c85eeca20d55119" providerId="LiveId" clId="{90FE3E92-C9D8-40B1-B2D7-2D706572EFDC}" dt="2024-04-09T17:21:00.679" v="1380" actId="20577"/>
          <ac:spMkLst>
            <pc:docMk/>
            <pc:sldMk cId="1064812832" sldId="260"/>
            <ac:spMk id="3" creationId="{FA21C89F-0661-9F9C-6A87-27A3A39851D4}"/>
          </ac:spMkLst>
        </pc:spChg>
      </pc:sldChg>
      <pc:sldChg chg="modSp mod">
        <pc:chgData name="Lucio Leon Gonzalez" userId="5c85eeca20d55119" providerId="LiveId" clId="{90FE3E92-C9D8-40B1-B2D7-2D706572EFDC}" dt="2024-04-10T03:05:08.201" v="1415" actId="313"/>
        <pc:sldMkLst>
          <pc:docMk/>
          <pc:sldMk cId="4073301577" sldId="261"/>
        </pc:sldMkLst>
        <pc:spChg chg="mod">
          <ac:chgData name="Lucio Leon Gonzalez" userId="5c85eeca20d55119" providerId="LiveId" clId="{90FE3E92-C9D8-40B1-B2D7-2D706572EFDC}" dt="2024-04-10T03:05:08.201" v="1415" actId="313"/>
          <ac:spMkLst>
            <pc:docMk/>
            <pc:sldMk cId="4073301577" sldId="261"/>
            <ac:spMk id="3" creationId="{47CFB5D8-6014-5578-4C73-A81075E21AD6}"/>
          </ac:spMkLst>
        </pc:spChg>
      </pc:sldChg>
      <pc:sldChg chg="modSp mod">
        <pc:chgData name="Lucio Leon Gonzalez" userId="5c85eeca20d55119" providerId="LiveId" clId="{90FE3E92-C9D8-40B1-B2D7-2D706572EFDC}" dt="2024-04-10T03:05:48.183" v="1416" actId="20577"/>
        <pc:sldMkLst>
          <pc:docMk/>
          <pc:sldMk cId="3802654843" sldId="264"/>
        </pc:sldMkLst>
        <pc:spChg chg="mod">
          <ac:chgData name="Lucio Leon Gonzalez" userId="5c85eeca20d55119" providerId="LiveId" clId="{90FE3E92-C9D8-40B1-B2D7-2D706572EFDC}" dt="2024-04-10T03:05:48.183" v="1416" actId="20577"/>
          <ac:spMkLst>
            <pc:docMk/>
            <pc:sldMk cId="3802654843" sldId="264"/>
            <ac:spMk id="3" creationId="{D5FB6CCD-03AE-92F0-4C2A-9FA846DCCC7E}"/>
          </ac:spMkLst>
        </pc:spChg>
      </pc:sldChg>
      <pc:sldChg chg="addSp modSp mod modClrScheme chgLayout">
        <pc:chgData name="Lucio Leon Gonzalez" userId="5c85eeca20d55119" providerId="LiveId" clId="{90FE3E92-C9D8-40B1-B2D7-2D706572EFDC}" dt="2024-04-08T04:39:54.099" v="592" actId="1076"/>
        <pc:sldMkLst>
          <pc:docMk/>
          <pc:sldMk cId="3212755303" sldId="266"/>
        </pc:sldMkLst>
        <pc:spChg chg="mod ord">
          <ac:chgData name="Lucio Leon Gonzalez" userId="5c85eeca20d55119" providerId="LiveId" clId="{90FE3E92-C9D8-40B1-B2D7-2D706572EFDC}" dt="2024-04-08T04:37:37.021" v="443" actId="700"/>
          <ac:spMkLst>
            <pc:docMk/>
            <pc:sldMk cId="3212755303" sldId="266"/>
            <ac:spMk id="2" creationId="{C64DD271-4048-6666-A750-6912F8782CAE}"/>
          </ac:spMkLst>
        </pc:spChg>
        <pc:spChg chg="add mod ord">
          <ac:chgData name="Lucio Leon Gonzalez" userId="5c85eeca20d55119" providerId="LiveId" clId="{90FE3E92-C9D8-40B1-B2D7-2D706572EFDC}" dt="2024-04-08T04:39:18.411" v="589" actId="20577"/>
          <ac:spMkLst>
            <pc:docMk/>
            <pc:sldMk cId="3212755303" sldId="266"/>
            <ac:spMk id="5" creationId="{E920B1D8-032A-B352-EE1B-22E5F66D0605}"/>
          </ac:spMkLst>
        </pc:spChg>
        <pc:picChg chg="mod ord modCrop">
          <ac:chgData name="Lucio Leon Gonzalez" userId="5c85eeca20d55119" providerId="LiveId" clId="{90FE3E92-C9D8-40B1-B2D7-2D706572EFDC}" dt="2024-04-08T04:39:54.099" v="592" actId="1076"/>
          <ac:picMkLst>
            <pc:docMk/>
            <pc:sldMk cId="3212755303" sldId="266"/>
            <ac:picMk id="4" creationId="{E8809EC1-E78B-03FC-1BA0-41563CDA4279}"/>
          </ac:picMkLst>
        </pc:picChg>
      </pc:sldChg>
      <pc:sldChg chg="addSp delSp modSp mod modClrScheme chgLayout">
        <pc:chgData name="Lucio Leon Gonzalez" userId="5c85eeca20d55119" providerId="LiveId" clId="{90FE3E92-C9D8-40B1-B2D7-2D706572EFDC}" dt="2024-04-08T04:43:35.199" v="857" actId="20577"/>
        <pc:sldMkLst>
          <pc:docMk/>
          <pc:sldMk cId="2014552373" sldId="267"/>
        </pc:sldMkLst>
        <pc:spChg chg="mod ord">
          <ac:chgData name="Lucio Leon Gonzalez" userId="5c85eeca20d55119" providerId="LiveId" clId="{90FE3E92-C9D8-40B1-B2D7-2D706572EFDC}" dt="2024-04-08T04:40:33.184" v="593" actId="700"/>
          <ac:spMkLst>
            <pc:docMk/>
            <pc:sldMk cId="2014552373" sldId="267"/>
            <ac:spMk id="2" creationId="{ADD67CCF-7481-5BA4-F84B-5A85871AE1E7}"/>
          </ac:spMkLst>
        </pc:spChg>
        <pc:spChg chg="add del mod ord">
          <ac:chgData name="Lucio Leon Gonzalez" userId="5c85eeca20d55119" providerId="LiveId" clId="{90FE3E92-C9D8-40B1-B2D7-2D706572EFDC}" dt="2024-04-08T04:40:33.184" v="593" actId="700"/>
          <ac:spMkLst>
            <pc:docMk/>
            <pc:sldMk cId="2014552373" sldId="267"/>
            <ac:spMk id="5" creationId="{5644FEF9-78A0-D583-C1CE-D720BD69ABBA}"/>
          </ac:spMkLst>
        </pc:spChg>
        <pc:spChg chg="add del mod ord">
          <ac:chgData name="Lucio Leon Gonzalez" userId="5c85eeca20d55119" providerId="LiveId" clId="{90FE3E92-C9D8-40B1-B2D7-2D706572EFDC}" dt="2024-04-08T04:40:33.184" v="593" actId="700"/>
          <ac:spMkLst>
            <pc:docMk/>
            <pc:sldMk cId="2014552373" sldId="267"/>
            <ac:spMk id="6" creationId="{D12D1861-A1C7-98A2-695F-B46828559153}"/>
          </ac:spMkLst>
        </pc:spChg>
        <pc:spChg chg="add del mod ord">
          <ac:chgData name="Lucio Leon Gonzalez" userId="5c85eeca20d55119" providerId="LiveId" clId="{90FE3E92-C9D8-40B1-B2D7-2D706572EFDC}" dt="2024-04-08T04:40:33.184" v="593" actId="700"/>
          <ac:spMkLst>
            <pc:docMk/>
            <pc:sldMk cId="2014552373" sldId="267"/>
            <ac:spMk id="7" creationId="{27E1472C-D997-6374-486D-066800280D1D}"/>
          </ac:spMkLst>
        </pc:spChg>
        <pc:spChg chg="add mod ord">
          <ac:chgData name="Lucio Leon Gonzalez" userId="5c85eeca20d55119" providerId="LiveId" clId="{90FE3E92-C9D8-40B1-B2D7-2D706572EFDC}" dt="2024-04-08T04:43:35.199" v="857" actId="20577"/>
          <ac:spMkLst>
            <pc:docMk/>
            <pc:sldMk cId="2014552373" sldId="267"/>
            <ac:spMk id="8" creationId="{AA8E704B-0EC1-2F4B-BF37-23F2A1537458}"/>
          </ac:spMkLst>
        </pc:spChg>
        <pc:picChg chg="mod ord">
          <ac:chgData name="Lucio Leon Gonzalez" userId="5c85eeca20d55119" providerId="LiveId" clId="{90FE3E92-C9D8-40B1-B2D7-2D706572EFDC}" dt="2024-04-08T04:40:33.184" v="593" actId="700"/>
          <ac:picMkLst>
            <pc:docMk/>
            <pc:sldMk cId="2014552373" sldId="267"/>
            <ac:picMk id="4" creationId="{9CACF590-B025-ED8F-B1AF-2BC7D6C4C4D8}"/>
          </ac:picMkLst>
        </pc:picChg>
      </pc:sldChg>
      <pc:sldChg chg="modSp mod">
        <pc:chgData name="Lucio Leon Gonzalez" userId="5c85eeca20d55119" providerId="LiveId" clId="{90FE3E92-C9D8-40B1-B2D7-2D706572EFDC}" dt="2024-04-08T05:05:04.942" v="1120" actId="20577"/>
        <pc:sldMkLst>
          <pc:docMk/>
          <pc:sldMk cId="2142966850" sldId="269"/>
        </pc:sldMkLst>
        <pc:spChg chg="mod">
          <ac:chgData name="Lucio Leon Gonzalez" userId="5c85eeca20d55119" providerId="LiveId" clId="{90FE3E92-C9D8-40B1-B2D7-2D706572EFDC}" dt="2024-04-08T05:05:04.942" v="1120" actId="20577"/>
          <ac:spMkLst>
            <pc:docMk/>
            <pc:sldMk cId="2142966850" sldId="269"/>
            <ac:spMk id="3" creationId="{42C3BEB4-2C1E-6250-00D2-DAFEC333870C}"/>
          </ac:spMkLst>
        </pc:spChg>
      </pc:sldChg>
      <pc:sldChg chg="addSp delSp modSp mod setBg">
        <pc:chgData name="Lucio Leon Gonzalez" userId="5c85eeca20d55119" providerId="LiveId" clId="{90FE3E92-C9D8-40B1-B2D7-2D706572EFDC}" dt="2024-04-09T17:18:24.501" v="1357" actId="26606"/>
        <pc:sldMkLst>
          <pc:docMk/>
          <pc:sldMk cId="386218153" sldId="270"/>
        </pc:sldMkLst>
        <pc:spChg chg="mod">
          <ac:chgData name="Lucio Leon Gonzalez" userId="5c85eeca20d55119" providerId="LiveId" clId="{90FE3E92-C9D8-40B1-B2D7-2D706572EFDC}" dt="2024-04-09T17:18:24.501" v="1357" actId="26606"/>
          <ac:spMkLst>
            <pc:docMk/>
            <pc:sldMk cId="386218153" sldId="270"/>
            <ac:spMk id="2" creationId="{F319992F-5BF6-05BA-A0F4-3C4552858E84}"/>
          </ac:spMkLst>
        </pc:spChg>
        <pc:spChg chg="mod">
          <ac:chgData name="Lucio Leon Gonzalez" userId="5c85eeca20d55119" providerId="LiveId" clId="{90FE3E92-C9D8-40B1-B2D7-2D706572EFDC}" dt="2024-04-09T17:18:24.501" v="1357" actId="26606"/>
          <ac:spMkLst>
            <pc:docMk/>
            <pc:sldMk cId="386218153" sldId="270"/>
            <ac:spMk id="3" creationId="{13D01CBA-8CDC-5E1E-E1F5-2A7AE2FFFE34}"/>
          </ac:spMkLst>
        </pc:spChg>
        <pc:spChg chg="add del">
          <ac:chgData name="Lucio Leon Gonzalez" userId="5c85eeca20d55119" providerId="LiveId" clId="{90FE3E92-C9D8-40B1-B2D7-2D706572EFDC}" dt="2024-04-09T17:18:24.501" v="1357" actId="26606"/>
          <ac:spMkLst>
            <pc:docMk/>
            <pc:sldMk cId="386218153" sldId="270"/>
            <ac:spMk id="9" creationId="{C0763A76-9F1C-4FC5-82B7-DD475DA461B2}"/>
          </ac:spMkLst>
        </pc:spChg>
        <pc:spChg chg="add del">
          <ac:chgData name="Lucio Leon Gonzalez" userId="5c85eeca20d55119" providerId="LiveId" clId="{90FE3E92-C9D8-40B1-B2D7-2D706572EFDC}" dt="2024-04-09T17:18:24.501" v="1357" actId="26606"/>
          <ac:spMkLst>
            <pc:docMk/>
            <pc:sldMk cId="386218153" sldId="270"/>
            <ac:spMk id="11" creationId="{E81BF4F6-F2CF-4984-9D14-D6966D92F99F}"/>
          </ac:spMkLst>
        </pc:spChg>
        <pc:picChg chg="add del">
          <ac:chgData name="Lucio Leon Gonzalez" userId="5c85eeca20d55119" providerId="LiveId" clId="{90FE3E92-C9D8-40B1-B2D7-2D706572EFDC}" dt="2024-04-09T17:18:24.501" v="1357" actId="26606"/>
          <ac:picMkLst>
            <pc:docMk/>
            <pc:sldMk cId="386218153" sldId="270"/>
            <ac:picMk id="5" creationId="{5F80325F-6A63-E687-8CBD-01DB948EA51A}"/>
          </ac:picMkLst>
        </pc:picChg>
      </pc:sldChg>
      <pc:sldChg chg="modSp mod">
        <pc:chgData name="Lucio Leon Gonzalez" userId="5c85eeca20d55119" providerId="LiveId" clId="{90FE3E92-C9D8-40B1-B2D7-2D706572EFDC}" dt="2024-04-09T17:17:35.070" v="1353" actId="20577"/>
        <pc:sldMkLst>
          <pc:docMk/>
          <pc:sldMk cId="3684552839" sldId="271"/>
        </pc:sldMkLst>
        <pc:spChg chg="mod">
          <ac:chgData name="Lucio Leon Gonzalez" userId="5c85eeca20d55119" providerId="LiveId" clId="{90FE3E92-C9D8-40B1-B2D7-2D706572EFDC}" dt="2024-04-09T17:17:35.070" v="1353" actId="20577"/>
          <ac:spMkLst>
            <pc:docMk/>
            <pc:sldMk cId="3684552839" sldId="271"/>
            <ac:spMk id="3" creationId="{E1532870-5575-BBA5-BA40-D7D36C6276BC}"/>
          </ac:spMkLst>
        </pc:spChg>
      </pc:sldChg>
      <pc:sldChg chg="addSp delSp modSp new del mod modClrScheme chgLayout">
        <pc:chgData name="Lucio Leon Gonzalez" userId="5c85eeca20d55119" providerId="LiveId" clId="{90FE3E92-C9D8-40B1-B2D7-2D706572EFDC}" dt="2024-04-14T15:57:39.717" v="1417" actId="2696"/>
        <pc:sldMkLst>
          <pc:docMk/>
          <pc:sldMk cId="3665829128" sldId="272"/>
        </pc:sldMkLst>
        <pc:spChg chg="del">
          <ac:chgData name="Lucio Leon Gonzalez" userId="5c85eeca20d55119" providerId="LiveId" clId="{90FE3E92-C9D8-40B1-B2D7-2D706572EFDC}" dt="2024-04-09T17:16:57.434" v="1348" actId="700"/>
          <ac:spMkLst>
            <pc:docMk/>
            <pc:sldMk cId="3665829128" sldId="272"/>
            <ac:spMk id="2" creationId="{1AE95E41-6F77-E731-62A2-57A11BF1767F}"/>
          </ac:spMkLst>
        </pc:spChg>
        <pc:spChg chg="del">
          <ac:chgData name="Lucio Leon Gonzalez" userId="5c85eeca20d55119" providerId="LiveId" clId="{90FE3E92-C9D8-40B1-B2D7-2D706572EFDC}" dt="2024-04-08T04:20:54.789" v="1" actId="22"/>
          <ac:spMkLst>
            <pc:docMk/>
            <pc:sldMk cId="3665829128" sldId="272"/>
            <ac:spMk id="3" creationId="{4D2FC4A1-D222-55A5-33BE-A0252CEE014F}"/>
          </ac:spMkLst>
        </pc:spChg>
        <pc:picChg chg="add mod ord">
          <ac:chgData name="Lucio Leon Gonzalez" userId="5c85eeca20d55119" providerId="LiveId" clId="{90FE3E92-C9D8-40B1-B2D7-2D706572EFDC}" dt="2024-04-09T17:20:07.179" v="1358" actId="1076"/>
          <ac:picMkLst>
            <pc:docMk/>
            <pc:sldMk cId="3665829128" sldId="272"/>
            <ac:picMk id="5" creationId="{9F5CA5EE-1DD4-5324-ED7E-75832DCBD93B}"/>
          </ac:picMkLst>
        </pc:picChg>
      </pc:sldChg>
      <pc:sldChg chg="modSp new mod">
        <pc:chgData name="Lucio Leon Gonzalez" userId="5c85eeca20d55119" providerId="LiveId" clId="{90FE3E92-C9D8-40B1-B2D7-2D706572EFDC}" dt="2024-04-14T15:59:32.247" v="1452" actId="20577"/>
        <pc:sldMkLst>
          <pc:docMk/>
          <pc:sldMk cId="81147196" sldId="273"/>
        </pc:sldMkLst>
        <pc:spChg chg="mod">
          <ac:chgData name="Lucio Leon Gonzalez" userId="5c85eeca20d55119" providerId="LiveId" clId="{90FE3E92-C9D8-40B1-B2D7-2D706572EFDC}" dt="2024-04-08T04:23:24.560" v="31" actId="122"/>
          <ac:spMkLst>
            <pc:docMk/>
            <pc:sldMk cId="81147196" sldId="273"/>
            <ac:spMk id="2" creationId="{A92D567E-93A9-EBEB-A493-D03E962E55A6}"/>
          </ac:spMkLst>
        </pc:spChg>
        <pc:spChg chg="mod">
          <ac:chgData name="Lucio Leon Gonzalez" userId="5c85eeca20d55119" providerId="LiveId" clId="{90FE3E92-C9D8-40B1-B2D7-2D706572EFDC}" dt="2024-04-14T15:59:32.247" v="1452" actId="20577"/>
          <ac:spMkLst>
            <pc:docMk/>
            <pc:sldMk cId="81147196" sldId="273"/>
            <ac:spMk id="3" creationId="{2D57AE2D-412E-6FBD-BB34-48E97D0598C0}"/>
          </ac:spMkLst>
        </pc:spChg>
      </pc:sldChg>
      <pc:sldChg chg="addSp delSp modSp new del mod">
        <pc:chgData name="Lucio Leon Gonzalez" userId="5c85eeca20d55119" providerId="LiveId" clId="{90FE3E92-C9D8-40B1-B2D7-2D706572EFDC}" dt="2024-04-14T15:59:52.226" v="1453" actId="2696"/>
        <pc:sldMkLst>
          <pc:docMk/>
          <pc:sldMk cId="2702101622" sldId="274"/>
        </pc:sldMkLst>
        <pc:spChg chg="mod">
          <ac:chgData name="Lucio Leon Gonzalez" userId="5c85eeca20d55119" providerId="LiveId" clId="{90FE3E92-C9D8-40B1-B2D7-2D706572EFDC}" dt="2024-04-08T04:26:47.742" v="199" actId="122"/>
          <ac:spMkLst>
            <pc:docMk/>
            <pc:sldMk cId="2702101622" sldId="274"/>
            <ac:spMk id="2" creationId="{CED91C2F-8FB4-3193-3931-89EA085717A4}"/>
          </ac:spMkLst>
        </pc:spChg>
        <pc:spChg chg="del">
          <ac:chgData name="Lucio Leon Gonzalez" userId="5c85eeca20d55119" providerId="LiveId" clId="{90FE3E92-C9D8-40B1-B2D7-2D706572EFDC}" dt="2024-04-08T04:26:50.460" v="200"/>
          <ac:spMkLst>
            <pc:docMk/>
            <pc:sldMk cId="2702101622" sldId="274"/>
            <ac:spMk id="3" creationId="{20E815DF-3CF1-B933-1B30-AD10CE786A7B}"/>
          </ac:spMkLst>
        </pc:spChg>
        <pc:spChg chg="add del mod">
          <ac:chgData name="Lucio Leon Gonzalez" userId="5c85eeca20d55119" providerId="LiveId" clId="{90FE3E92-C9D8-40B1-B2D7-2D706572EFDC}" dt="2024-04-08T04:28:36.825" v="205"/>
          <ac:spMkLst>
            <pc:docMk/>
            <pc:sldMk cId="2702101622" sldId="274"/>
            <ac:spMk id="6" creationId="{E67BE59C-0CFA-8D88-10EC-5AF7EB456266}"/>
          </ac:spMkLst>
        </pc:spChg>
        <pc:spChg chg="add del mod">
          <ac:chgData name="Lucio Leon Gonzalez" userId="5c85eeca20d55119" providerId="LiveId" clId="{90FE3E92-C9D8-40B1-B2D7-2D706572EFDC}" dt="2024-04-08T04:31:09.855" v="313" actId="1038"/>
          <ac:spMkLst>
            <pc:docMk/>
            <pc:sldMk cId="2702101622" sldId="274"/>
            <ac:spMk id="8" creationId="{59EA952D-76A1-E628-95A3-21B59EACFBF8}"/>
          </ac:spMkLst>
        </pc:spChg>
        <pc:picChg chg="add del mod modCrop">
          <ac:chgData name="Lucio Leon Gonzalez" userId="5c85eeca20d55119" providerId="LiveId" clId="{90FE3E92-C9D8-40B1-B2D7-2D706572EFDC}" dt="2024-04-08T04:27:21.206" v="204" actId="478"/>
          <ac:picMkLst>
            <pc:docMk/>
            <pc:sldMk cId="2702101622" sldId="274"/>
            <ac:picMk id="4" creationId="{1BFBBAEE-3EA0-B105-127E-D4820891ABED}"/>
          </ac:picMkLst>
        </pc:picChg>
        <pc:picChg chg="add mod modCrop">
          <ac:chgData name="Lucio Leon Gonzalez" userId="5c85eeca20d55119" providerId="LiveId" clId="{90FE3E92-C9D8-40B1-B2D7-2D706572EFDC}" dt="2024-04-08T04:30:40.903" v="245" actId="1076"/>
          <ac:picMkLst>
            <pc:docMk/>
            <pc:sldMk cId="2702101622" sldId="274"/>
            <ac:picMk id="7" creationId="{935D9AE9-2FCE-FE28-968C-E8161ACAAE38}"/>
          </ac:picMkLst>
        </pc:picChg>
      </pc:sldChg>
      <pc:sldChg chg="modSp new mod">
        <pc:chgData name="Lucio Leon Gonzalez" userId="5c85eeca20d55119" providerId="LiveId" clId="{90FE3E92-C9D8-40B1-B2D7-2D706572EFDC}" dt="2024-04-08T04:33:57.755" v="441" actId="20577"/>
        <pc:sldMkLst>
          <pc:docMk/>
          <pc:sldMk cId="642389851" sldId="275"/>
        </pc:sldMkLst>
        <pc:spChg chg="mod">
          <ac:chgData name="Lucio Leon Gonzalez" userId="5c85eeca20d55119" providerId="LiveId" clId="{90FE3E92-C9D8-40B1-B2D7-2D706572EFDC}" dt="2024-04-08T04:32:29.503" v="325" actId="122"/>
          <ac:spMkLst>
            <pc:docMk/>
            <pc:sldMk cId="642389851" sldId="275"/>
            <ac:spMk id="2" creationId="{DD9C2988-449E-F066-57E5-64EC7562317F}"/>
          </ac:spMkLst>
        </pc:spChg>
        <pc:spChg chg="mod">
          <ac:chgData name="Lucio Leon Gonzalez" userId="5c85eeca20d55119" providerId="LiveId" clId="{90FE3E92-C9D8-40B1-B2D7-2D706572EFDC}" dt="2024-04-08T04:33:57.755" v="441" actId="20577"/>
          <ac:spMkLst>
            <pc:docMk/>
            <pc:sldMk cId="642389851" sldId="275"/>
            <ac:spMk id="3" creationId="{6C1C6C7E-5641-2F3B-464F-DB1CAAF22605}"/>
          </ac:spMkLst>
        </pc:spChg>
      </pc:sldChg>
      <pc:sldChg chg="addSp delSp modSp new del mod">
        <pc:chgData name="Lucio Leon Gonzalez" userId="5c85eeca20d55119" providerId="LiveId" clId="{90FE3E92-C9D8-40B1-B2D7-2D706572EFDC}" dt="2024-04-14T16:00:18.065" v="1454" actId="2696"/>
        <pc:sldMkLst>
          <pc:docMk/>
          <pc:sldMk cId="835266454" sldId="276"/>
        </pc:sldMkLst>
        <pc:spChg chg="mod">
          <ac:chgData name="Lucio Leon Gonzalez" userId="5c85eeca20d55119" providerId="LiveId" clId="{90FE3E92-C9D8-40B1-B2D7-2D706572EFDC}" dt="2024-04-08T04:51:41.806" v="941" actId="122"/>
          <ac:spMkLst>
            <pc:docMk/>
            <pc:sldMk cId="835266454" sldId="276"/>
            <ac:spMk id="2" creationId="{AB09E8B2-57CE-22B4-43F0-B512271338F4}"/>
          </ac:spMkLst>
        </pc:spChg>
        <pc:spChg chg="del">
          <ac:chgData name="Lucio Leon Gonzalez" userId="5c85eeca20d55119" providerId="LiveId" clId="{90FE3E92-C9D8-40B1-B2D7-2D706572EFDC}" dt="2024-04-08T04:50:50.025" v="859"/>
          <ac:spMkLst>
            <pc:docMk/>
            <pc:sldMk cId="835266454" sldId="276"/>
            <ac:spMk id="3" creationId="{55EBA208-9BA7-9249-D0B7-3D6383CF7EB4}"/>
          </ac:spMkLst>
        </pc:spChg>
        <pc:picChg chg="add mod">
          <ac:chgData name="Lucio Leon Gonzalez" userId="5c85eeca20d55119" providerId="LiveId" clId="{90FE3E92-C9D8-40B1-B2D7-2D706572EFDC}" dt="2024-04-08T04:51:02.161" v="860" actId="1076"/>
          <ac:picMkLst>
            <pc:docMk/>
            <pc:sldMk cId="835266454" sldId="276"/>
            <ac:picMk id="4" creationId="{1F02C773-A6F9-2EDD-2C3C-CB2905CA3DCD}"/>
          </ac:picMkLst>
        </pc:picChg>
      </pc:sldChg>
      <pc:sldChg chg="modSp new mod">
        <pc:chgData name="Lucio Leon Gonzalez" userId="5c85eeca20d55119" providerId="LiveId" clId="{90FE3E92-C9D8-40B1-B2D7-2D706572EFDC}" dt="2024-04-09T17:28:32.469" v="1407" actId="20577"/>
        <pc:sldMkLst>
          <pc:docMk/>
          <pc:sldMk cId="1066215795" sldId="277"/>
        </pc:sldMkLst>
        <pc:spChg chg="mod">
          <ac:chgData name="Lucio Leon Gonzalez" userId="5c85eeca20d55119" providerId="LiveId" clId="{90FE3E92-C9D8-40B1-B2D7-2D706572EFDC}" dt="2024-04-09T17:09:50.778" v="1255" actId="122"/>
          <ac:spMkLst>
            <pc:docMk/>
            <pc:sldMk cId="1066215795" sldId="277"/>
            <ac:spMk id="2" creationId="{C6E9F29C-E2DB-9B6E-B954-FD70DCBB05F1}"/>
          </ac:spMkLst>
        </pc:spChg>
        <pc:spChg chg="mod">
          <ac:chgData name="Lucio Leon Gonzalez" userId="5c85eeca20d55119" providerId="LiveId" clId="{90FE3E92-C9D8-40B1-B2D7-2D706572EFDC}" dt="2024-04-09T17:28:32.469" v="1407" actId="20577"/>
          <ac:spMkLst>
            <pc:docMk/>
            <pc:sldMk cId="1066215795" sldId="277"/>
            <ac:spMk id="3" creationId="{2D81C8AE-5666-0FA6-2DB3-9A2B5AA34B4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1D404-8761-B2E1-01A7-FFE6F59F4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21A822-3450-845C-9FF5-F6B267ABE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C922B-D4C6-BA49-AACB-35D27AB5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34-5DE7-4BA2-A737-3FDFBC2918F3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A6136F-C0ED-6ED0-E3BA-4D4211D3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F07859-2AE5-014C-1E4C-EEED0427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4AE8-B875-462B-8ADC-1733EA4A3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743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FADE0-AB90-51B0-341E-A8F44A4C4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56D092-9E7D-F9EF-0F3C-4206F774C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62EEE5-5357-E19F-774E-50833B87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34-5DE7-4BA2-A737-3FDFBC2918F3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04AF0D-3B28-4F05-B98D-F3C3A62E6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C8A6C4-B1E7-C639-8157-7D47D5BE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4AE8-B875-462B-8ADC-1733EA4A3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89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F1E38D-6D99-DDED-5B1C-DAFA52413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FE7511-73A1-1652-6B17-CCB541398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57428E-C347-9834-3520-F1B74281D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34-5DE7-4BA2-A737-3FDFBC2918F3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5342D4-B1D0-673C-81DB-3252D7B1A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A5886-CF8D-DB11-95BF-E8FEF18D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4AE8-B875-462B-8ADC-1733EA4A3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474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40F9B-6427-7F1D-BD27-13F1BF3A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CA5E69-DB75-B1EE-F92D-45127FFF5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7636D-FE66-4233-FC5D-DE8B48F2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34-5DE7-4BA2-A737-3FDFBC2918F3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5083B4-CB07-B07A-BC68-19652B9B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0EE5C8-3465-FC16-1554-B78D0853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4AE8-B875-462B-8ADC-1733EA4A3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133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7E6FD-D6D0-93E6-8BBB-FF94977C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654353-AE8E-6508-54A0-800774FC0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71DB1F-6EE4-1DE8-D25C-94080004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34-5DE7-4BA2-A737-3FDFBC2918F3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85BE48-0477-12C8-80EB-03161425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849547-D177-27D8-F206-4BB49A09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4AE8-B875-462B-8ADC-1733EA4A3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901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2E9E5-2F06-5301-9913-7FFBAC4C5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934B18-E005-2E8B-2688-C8FC70B3F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D3EB0C-5913-3E7E-24F9-688E57433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FADC18-6A50-2B1B-0256-CEE614B5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34-5DE7-4BA2-A737-3FDFBC2918F3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154EC1-C3D2-CCB7-E240-36A75FCE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83B9BC-1C60-1D53-7D07-BC3A61BE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4AE8-B875-462B-8ADC-1733EA4A3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18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3BE0E-C201-8A52-F921-F88F8061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48360F-9277-2554-7B37-BEE627E20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B0C960-F219-4430-0899-05D367B9A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13F271-91D4-18EF-855D-8817F1212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5ED67-12D8-6672-E900-BFEB5B974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C7EF6F5-9ED3-BA67-E869-2CF312DC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34-5DE7-4BA2-A737-3FDFBC2918F3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7E6886C-7DAB-8035-5958-233C5EEC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4F9C86-7843-4C43-ED3F-1D061157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4AE8-B875-462B-8ADC-1733EA4A3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981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11341-3E9D-B550-0A08-2A71F2B7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D5D9DA-BD6F-DD7A-9171-B8D0A7E1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34-5DE7-4BA2-A737-3FDFBC2918F3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354C40-CCF2-953E-5639-2C810F162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43B745-9F17-DDBE-EF42-97E2ADC1C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4AE8-B875-462B-8ADC-1733EA4A3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015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CA1F90-C97E-4B69-1FFF-E6DD82DA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34-5DE7-4BA2-A737-3FDFBC2918F3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C52607D-ED9A-09FF-3A5A-C155BF09F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9A5BD0-182E-87E5-5143-7A876735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4AE8-B875-462B-8ADC-1733EA4A3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481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33156D-A3F5-B366-F550-398C8604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5683A9-6785-899F-5444-21DE79E1A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CAEF48-FBC8-5246-0910-39B1D7BBE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8E181A-2DDB-705A-DBB7-661BBB49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34-5DE7-4BA2-A737-3FDFBC2918F3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CD261D-3C16-1107-D867-38A505C1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28018C-293A-E33E-9CEB-DE8CDA0E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4AE8-B875-462B-8ADC-1733EA4A3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259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17726-7D19-7758-CA51-88364180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0B8621-2D21-DAB3-4964-72FD9194B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AEA5D4-836D-A389-4999-C84263274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1621D3-E9C6-F921-5731-757708F8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734-5DE7-4BA2-A737-3FDFBC2918F3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5A281E-9E85-8B71-4D18-EE1E0537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B221F1-8AE1-7E3E-662A-FA85DC950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4AE8-B875-462B-8ADC-1733EA4A3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538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5B534F5-CC83-0005-B4EF-9143FCF2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95EE92-69AB-3B66-1536-691A027F2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929A2-2A15-CDC9-8573-4E441A6E3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474734-5DE7-4BA2-A737-3FDFBC2918F3}" type="datetimeFigureOut">
              <a:rPr lang="es-CL" smtClean="0"/>
              <a:t>15-04-2024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1D7666-7B4C-E624-9EFB-C94FC100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20E852-2957-08CE-25F8-BAB41E434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9B4AE8-B875-462B-8ADC-1733EA4A31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179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AD301-397D-4B0A-5496-174E45A4FA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Caso Clínico Síndrome Coronario Crónico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73A1B9-AA77-BA39-4BD7-4C86D43AA2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DR. LUCIO LEON G</a:t>
            </a:r>
          </a:p>
          <a:p>
            <a:r>
              <a:rPr lang="es-CL" dirty="0"/>
              <a:t>CARDIOLOGIA</a:t>
            </a:r>
          </a:p>
          <a:p>
            <a:r>
              <a:rPr lang="es-CL" dirty="0"/>
              <a:t>HCSBA</a:t>
            </a:r>
          </a:p>
        </p:txBody>
      </p:sp>
    </p:spTree>
    <p:extLst>
      <p:ext uri="{BB962C8B-B14F-4D97-AF65-F5344CB8AC3E}">
        <p14:creationId xmlns:p14="http://schemas.microsoft.com/office/powerpoint/2010/main" val="879051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A2B47-27F0-D6F0-1D01-F47F5DC3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EXAMENES GENERALES DE LABORATORIO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7D53C5-9AF2-83AB-C3FB-7354D5D55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/>
              <a:t>Hemograma:  normal. </a:t>
            </a:r>
          </a:p>
          <a:p>
            <a:r>
              <a:rPr lang="es-CL" dirty="0"/>
              <a:t>Glicemia:  201 mg/dl en ayunas</a:t>
            </a:r>
          </a:p>
          <a:p>
            <a:r>
              <a:rPr lang="es-CL" dirty="0" err="1"/>
              <a:t>Hemoblobina</a:t>
            </a:r>
            <a:r>
              <a:rPr lang="es-CL" dirty="0"/>
              <a:t> Glicosilada: 8.5%</a:t>
            </a:r>
          </a:p>
          <a:p>
            <a:r>
              <a:rPr lang="es-CL" dirty="0"/>
              <a:t>Creatinina: 1,3 mg/dl .   VFG &gt; 60ml/min</a:t>
            </a:r>
          </a:p>
          <a:p>
            <a:r>
              <a:rPr lang="es-CL" dirty="0"/>
              <a:t>ELP: normal</a:t>
            </a:r>
          </a:p>
          <a:p>
            <a:r>
              <a:rPr lang="es-CL" dirty="0"/>
              <a:t>Microalbuminuria: 259mg/g</a:t>
            </a:r>
          </a:p>
          <a:p>
            <a:r>
              <a:rPr lang="es-CL" dirty="0"/>
              <a:t>TSH: 3.4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52881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DD271-4048-6666-A750-6912F878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err="1"/>
              <a:t>Rx</a:t>
            </a:r>
            <a:r>
              <a:rPr lang="es-CL" dirty="0"/>
              <a:t> TORAX DE PACIENTE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8809EC1-E78B-03FC-1BA0-41563CDA42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23300"/>
          <a:stretch/>
        </p:blipFill>
        <p:spPr>
          <a:xfrm>
            <a:off x="1200283" y="1936461"/>
            <a:ext cx="4383543" cy="3337502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920B1D8-032A-B352-EE1B-22E5F66D06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dirty="0" err="1"/>
              <a:t>Rx</a:t>
            </a:r>
            <a:r>
              <a:rPr lang="es-CL" dirty="0"/>
              <a:t> de buena calidad.</a:t>
            </a:r>
          </a:p>
          <a:p>
            <a:r>
              <a:rPr lang="es-CL" dirty="0"/>
              <a:t>Campos pulmonares normales</a:t>
            </a:r>
          </a:p>
          <a:p>
            <a:r>
              <a:rPr lang="es-CL" dirty="0"/>
              <a:t>Cardiomegalia leve</a:t>
            </a:r>
          </a:p>
          <a:p>
            <a:r>
              <a:rPr lang="es-CL" dirty="0"/>
              <a:t>Sin congestión ni derrame </a:t>
            </a:r>
          </a:p>
          <a:p>
            <a:r>
              <a:rPr lang="es-CL" dirty="0"/>
              <a:t>Arteria pulmonar y aorta normal. </a:t>
            </a:r>
          </a:p>
        </p:txBody>
      </p:sp>
    </p:spTree>
    <p:extLst>
      <p:ext uri="{BB962C8B-B14F-4D97-AF65-F5344CB8AC3E}">
        <p14:creationId xmlns:p14="http://schemas.microsoft.com/office/powerpoint/2010/main" val="321275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67CCF-7481-5BA4-F84B-5A85871A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ECOCARDIOGRAMA DE PACIENTE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CACF590-B025-ED8F-B1AF-2BC7D6C4C4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68202"/>
            <a:ext cx="5181600" cy="4266184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AA8E704B-0EC1-2F4B-BF37-23F2A15374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Aorta normal</a:t>
            </a:r>
          </a:p>
          <a:p>
            <a:r>
              <a:rPr lang="es-CL" dirty="0"/>
              <a:t>Dilatación leve aurícula izquierda.</a:t>
            </a:r>
          </a:p>
          <a:p>
            <a:r>
              <a:rPr lang="es-CL" dirty="0"/>
              <a:t>Ventrículo izquierdo con hipertrofia leve, discreta </a:t>
            </a:r>
            <a:r>
              <a:rPr lang="es-CL" dirty="0" err="1"/>
              <a:t>hipokinesia</a:t>
            </a:r>
            <a:r>
              <a:rPr lang="es-CL" dirty="0"/>
              <a:t> apical, FEVI 59%, disfunción </a:t>
            </a:r>
            <a:r>
              <a:rPr lang="es-CL" dirty="0" err="1"/>
              <a:t>diastolica</a:t>
            </a:r>
            <a:r>
              <a:rPr lang="es-CL" dirty="0"/>
              <a:t> tipo 1. </a:t>
            </a:r>
          </a:p>
          <a:p>
            <a:r>
              <a:rPr lang="es-CL" dirty="0"/>
              <a:t>Valvular normales. </a:t>
            </a:r>
          </a:p>
          <a:p>
            <a:r>
              <a:rPr lang="es-CL" dirty="0"/>
              <a:t>Cavidades derechas normales.</a:t>
            </a:r>
          </a:p>
          <a:p>
            <a:r>
              <a:rPr lang="es-CL" dirty="0"/>
              <a:t>Pericardio normal.  </a:t>
            </a:r>
          </a:p>
        </p:txBody>
      </p:sp>
    </p:spTree>
    <p:extLst>
      <p:ext uri="{BB962C8B-B14F-4D97-AF65-F5344CB8AC3E}">
        <p14:creationId xmlns:p14="http://schemas.microsoft.com/office/powerpoint/2010/main" val="201455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D31C6-3940-83DB-C5EE-E86A1A1E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PREGUNTA 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DC1EAD-201A-080F-AB0B-AE47A9275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¿Cuál es la probabilidad clínica que esta paciente tenga enfermedad coronaria, antes de solicitar una prueba avanzada diagnostica?</a:t>
            </a:r>
          </a:p>
        </p:txBody>
      </p:sp>
    </p:spTree>
    <p:extLst>
      <p:ext uri="{BB962C8B-B14F-4D97-AF65-F5344CB8AC3E}">
        <p14:creationId xmlns:p14="http://schemas.microsoft.com/office/powerpoint/2010/main" val="2291911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1351B-F6BC-A40C-9B99-4855CBDB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PREGUNTA 6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C3BEB4-2C1E-6250-00D2-DAFEC3338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¿Según la probabilidad pre test que usted calculo, cual es la prueba diagnostica avanzada a solicitar y porque?</a:t>
            </a:r>
          </a:p>
        </p:txBody>
      </p:sp>
    </p:spTree>
    <p:extLst>
      <p:ext uri="{BB962C8B-B14F-4D97-AF65-F5344CB8AC3E}">
        <p14:creationId xmlns:p14="http://schemas.microsoft.com/office/powerpoint/2010/main" val="214296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9992F-5BF6-05BA-A0F4-3C455285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/>
              <a:t>INFORME DE TEST DE ESFUEZO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D01CBA-8CDC-5E1E-E1F5-2A7AE2FFF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/>
              <a:t>Test de esfuerzo protocolo Bruce. </a:t>
            </a:r>
          </a:p>
          <a:p>
            <a:r>
              <a:rPr lang="es-CL"/>
              <a:t>Logra 6 minuto de esfuerzo.  87% FCMT (sin betabloqueo).  </a:t>
            </a:r>
          </a:p>
          <a:p>
            <a:r>
              <a:rPr lang="es-CL" u="sng"/>
              <a:t>Detiene por angina, que inicia desde el minuto 3 del esfuerzo + disnea</a:t>
            </a:r>
            <a:r>
              <a:rPr lang="es-CL"/>
              <a:t>. </a:t>
            </a:r>
          </a:p>
          <a:p>
            <a:r>
              <a:rPr lang="es-CL"/>
              <a:t>Respuesta presora normal.</a:t>
            </a:r>
          </a:p>
          <a:p>
            <a:r>
              <a:rPr lang="es-CL"/>
              <a:t>Extrasistolia ventricular monomorfa frecuente en esfuerzo. </a:t>
            </a:r>
          </a:p>
          <a:p>
            <a:r>
              <a:rPr lang="es-CL" u="sng"/>
              <a:t>Segmento ST con infradesnivel descendente desde el minuto 3 del esfuerzo, llegando a 2.7mm, el cual recupera lentamente en  el minuto 6 del reposo</a:t>
            </a:r>
            <a:r>
              <a:rPr lang="es-CL"/>
              <a:t>.  </a:t>
            </a:r>
          </a:p>
          <a:p>
            <a:endParaRPr lang="es-CL"/>
          </a:p>
          <a:p>
            <a:endParaRPr lang="es-CL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218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B2534-559E-9CDC-ED6F-99553510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PREGUNTA 7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32870-5575-BBA5-BA40-D7D36C627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¿Con el resultado de este test de esfuerzo, cual es el riesgo de evento cardiovascular del paciente y como complementa el estudio y manejo?</a:t>
            </a:r>
          </a:p>
        </p:txBody>
      </p:sp>
    </p:spTree>
    <p:extLst>
      <p:ext uri="{BB962C8B-B14F-4D97-AF65-F5344CB8AC3E}">
        <p14:creationId xmlns:p14="http://schemas.microsoft.com/office/powerpoint/2010/main" val="3684552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D567E-93A9-EBEB-A493-D03E962E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PREGUNTA 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57AE2D-412E-6FBD-BB34-48E97D059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¿Si pide un estudio invasivo. Qué espera encontrar en la coronariografía?</a:t>
            </a:r>
          </a:p>
        </p:txBody>
      </p:sp>
    </p:spTree>
    <p:extLst>
      <p:ext uri="{BB962C8B-B14F-4D97-AF65-F5344CB8AC3E}">
        <p14:creationId xmlns:p14="http://schemas.microsoft.com/office/powerpoint/2010/main" val="81147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C2988-449E-F066-57E5-64EC7562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PREGUNTA 9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1C6C7E-5641-2F3B-464F-DB1CAAF22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 Describa las intervenciones que recomienda en este paciente?</a:t>
            </a:r>
          </a:p>
        </p:txBody>
      </p:sp>
    </p:spTree>
    <p:extLst>
      <p:ext uri="{BB962C8B-B14F-4D97-AF65-F5344CB8AC3E}">
        <p14:creationId xmlns:p14="http://schemas.microsoft.com/office/powerpoint/2010/main" val="642389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9F29C-E2DB-9B6E-B954-FD70DCBB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PREGUNTA 10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81C8AE-5666-0FA6-2DB3-9A2B5AA34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¿Cuáles son las metas de terapia a definir en este paciente?</a:t>
            </a:r>
          </a:p>
        </p:txBody>
      </p:sp>
    </p:spTree>
    <p:extLst>
      <p:ext uri="{BB962C8B-B14F-4D97-AF65-F5344CB8AC3E}">
        <p14:creationId xmlns:p14="http://schemas.microsoft.com/office/powerpoint/2010/main" val="106621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71E63-8029-E834-AFAA-E4126051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ANTECEDENTES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6BCF3D-7ECB-CFBF-C6CD-F2ADBD5C4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s-CL" dirty="0"/>
          </a:p>
          <a:p>
            <a:r>
              <a:rPr lang="es-CL" dirty="0"/>
              <a:t>Mujer de 63 años de edad, trabaja como asesora del hogar.</a:t>
            </a:r>
          </a:p>
          <a:p>
            <a:r>
              <a:rPr lang="es-CL" dirty="0"/>
              <a:t>Hipertensa crónica.</a:t>
            </a:r>
          </a:p>
          <a:p>
            <a:r>
              <a:rPr lang="es-CL" dirty="0"/>
              <a:t>Diabética tipo 2 de 10 años de evolución</a:t>
            </a:r>
          </a:p>
          <a:p>
            <a:r>
              <a:rPr lang="es-CL" dirty="0"/>
              <a:t>IMC 32</a:t>
            </a:r>
          </a:p>
          <a:p>
            <a:r>
              <a:rPr lang="es-CL" dirty="0"/>
              <a:t>Antecedentes familiares(-)</a:t>
            </a:r>
          </a:p>
          <a:p>
            <a:r>
              <a:rPr lang="es-CL" dirty="0"/>
              <a:t>Niega tabaco, OH y drogas. </a:t>
            </a:r>
          </a:p>
          <a:p>
            <a:r>
              <a:rPr lang="es-CL" dirty="0"/>
              <a:t>TTO: </a:t>
            </a:r>
            <a:r>
              <a:rPr lang="es-CL" dirty="0" err="1"/>
              <a:t>olmesartán</a:t>
            </a:r>
            <a:r>
              <a:rPr lang="es-CL" dirty="0"/>
              <a:t> 40mg/ amlodipino 5mg día, metformina 850mg cada 8 horas. </a:t>
            </a:r>
          </a:p>
        </p:txBody>
      </p:sp>
    </p:spTree>
    <p:extLst>
      <p:ext uri="{BB962C8B-B14F-4D97-AF65-F5344CB8AC3E}">
        <p14:creationId xmlns:p14="http://schemas.microsoft.com/office/powerpoint/2010/main" val="253823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27487-2010-BDD5-CAA3-8B28DA52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ANAMNESIS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25E108-A097-3B71-C105-093BC3C89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/>
              <a:t>Paciente se controla en centro de atención primaria  MINSAL de su comuna.</a:t>
            </a:r>
          </a:p>
          <a:p>
            <a:r>
              <a:rPr lang="es-CL" dirty="0"/>
              <a:t>Refiere últimos 4 meses dolor precordial a 3 cuadras con esfuerzo e irradiación a brazo izquierdo, asociado a disnea y cede con reposo.  No cambia características del dolor en últimos meses</a:t>
            </a:r>
          </a:p>
          <a:p>
            <a:r>
              <a:rPr lang="es-CL" dirty="0"/>
              <a:t>Niega ortopnea, disnea paroxística nocturna, palpitaciones, edemas y  sincope. 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4562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B8EC8-F03C-C597-6D5E-AC555A16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EXAMEN FISICO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E4EA9A-A3BB-CD87-8C6D-0601CD507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PA: 150/90mmHg</a:t>
            </a:r>
          </a:p>
          <a:p>
            <a:r>
              <a:rPr lang="es-CL" dirty="0"/>
              <a:t>FC: 84 </a:t>
            </a:r>
            <a:r>
              <a:rPr lang="es-CL" dirty="0" err="1"/>
              <a:t>lpm</a:t>
            </a:r>
            <a:endParaRPr lang="es-CL" dirty="0"/>
          </a:p>
          <a:p>
            <a:r>
              <a:rPr lang="es-CL" dirty="0"/>
              <a:t>FR: 14 rpm</a:t>
            </a:r>
          </a:p>
          <a:p>
            <a:r>
              <a:rPr lang="es-CL" dirty="0"/>
              <a:t>Piel y mucosas normales.</a:t>
            </a:r>
          </a:p>
          <a:p>
            <a:r>
              <a:rPr lang="es-CL" dirty="0"/>
              <a:t>Yugulares no ingurgitadas a 45 grados</a:t>
            </a:r>
          </a:p>
          <a:p>
            <a:r>
              <a:rPr lang="es-CL" dirty="0"/>
              <a:t>Carótidas sin soplos</a:t>
            </a:r>
          </a:p>
          <a:p>
            <a:r>
              <a:rPr lang="es-CL" dirty="0"/>
              <a:t>Pulmones con ventilación normal y sin ruidos agregados</a:t>
            </a:r>
          </a:p>
          <a:p>
            <a:r>
              <a:rPr lang="es-CL" dirty="0"/>
              <a:t>Corazón RR2T.  Sin soplos</a:t>
            </a:r>
          </a:p>
          <a:p>
            <a:r>
              <a:rPr lang="es-CL" dirty="0"/>
              <a:t>Abdomen y extremidades inferiores normales. 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7121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E887F-9D97-ABBF-197C-38E179AC2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PREGUNTA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21C89F-0661-9F9C-6A87-27A3A3985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¿Según los antecedentes, signos y  síntomas de la paciente, cual son las 4 interrogantes que tiene que contestar al iniciar evaluación del paciente? </a:t>
            </a:r>
          </a:p>
        </p:txBody>
      </p:sp>
    </p:spTree>
    <p:extLst>
      <p:ext uri="{BB962C8B-B14F-4D97-AF65-F5344CB8AC3E}">
        <p14:creationId xmlns:p14="http://schemas.microsoft.com/office/powerpoint/2010/main" val="106481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93615-C5A1-22F7-3977-5CA2D1821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PREGUNTA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CFB5D8-6014-5578-4C73-A81075E21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 Las comorbilidades que tiene la paciente que impacto genera en su evaluación clínica?</a:t>
            </a:r>
          </a:p>
        </p:txBody>
      </p:sp>
    </p:spTree>
    <p:extLst>
      <p:ext uri="{BB962C8B-B14F-4D97-AF65-F5344CB8AC3E}">
        <p14:creationId xmlns:p14="http://schemas.microsoft.com/office/powerpoint/2010/main" val="407330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1B4DA-03DB-5AF2-127A-753FA3640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05"/>
            <a:ext cx="10515600" cy="1325563"/>
          </a:xfrm>
        </p:spPr>
        <p:txBody>
          <a:bodyPr/>
          <a:lstStyle/>
          <a:p>
            <a:pPr algn="ctr"/>
            <a:r>
              <a:rPr lang="es-CL" dirty="0"/>
              <a:t>ECG DE LA PACIENTE SIN DOLOR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D313012-5373-B628-7D67-31B1E1AD9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240" y="2070481"/>
            <a:ext cx="7845552" cy="36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27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09F64-9420-B13D-BBDF-8697A26A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PREGUNTA 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9FE81-C9BD-A4B9-F7C0-78B394746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¿Cuál es la interpretación de este ECG?</a:t>
            </a:r>
          </a:p>
        </p:txBody>
      </p:sp>
    </p:spTree>
    <p:extLst>
      <p:ext uri="{BB962C8B-B14F-4D97-AF65-F5344CB8AC3E}">
        <p14:creationId xmlns:p14="http://schemas.microsoft.com/office/powerpoint/2010/main" val="408220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CA0E3-ADA7-B26A-BFB6-671C3EF9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PREGUNTA 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B6CCD-03AE-92F0-4C2A-9FA846DCC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¿En esta paciente que exámenes básicos complementarios solicitaría y porque?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02654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548</Words>
  <Application>Microsoft Office PowerPoint</Application>
  <PresentationFormat>Panorámica</PresentationFormat>
  <Paragraphs>79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Tema de Office</vt:lpstr>
      <vt:lpstr>Caso Clínico Síndrome Coronario Crónico</vt:lpstr>
      <vt:lpstr>ANTECEDENTES</vt:lpstr>
      <vt:lpstr>ANAMNESIS</vt:lpstr>
      <vt:lpstr>EXAMEN FISICO</vt:lpstr>
      <vt:lpstr>PREGUNTA 1</vt:lpstr>
      <vt:lpstr>PREGUNTA 2</vt:lpstr>
      <vt:lpstr>ECG DE LA PACIENTE SIN DOLOR</vt:lpstr>
      <vt:lpstr>PREGUNTA 3</vt:lpstr>
      <vt:lpstr>PREGUNTA 4</vt:lpstr>
      <vt:lpstr>EXAMENES GENERALES DE LABORATORIO</vt:lpstr>
      <vt:lpstr>Rx TORAX DE PACIENTE</vt:lpstr>
      <vt:lpstr>ECOCARDIOGRAMA DE PACIENTE</vt:lpstr>
      <vt:lpstr>PREGUNTA 5</vt:lpstr>
      <vt:lpstr>PREGUNTA 6</vt:lpstr>
      <vt:lpstr>INFORME DE TEST DE ESFUEZO</vt:lpstr>
      <vt:lpstr>PREGUNTA 7</vt:lpstr>
      <vt:lpstr>PREGUNTA 8</vt:lpstr>
      <vt:lpstr>PREGUNTA 9</vt:lpstr>
      <vt:lpstr>PREGUNTA 10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Clinico Síndrome Coronario Cronico</dc:title>
  <dc:creator>Lucio Leon Gonzalez</dc:creator>
  <cp:lastModifiedBy>Pilar Muñoz</cp:lastModifiedBy>
  <cp:revision>3</cp:revision>
  <dcterms:created xsi:type="dcterms:W3CDTF">2024-04-08T02:27:12Z</dcterms:created>
  <dcterms:modified xsi:type="dcterms:W3CDTF">2024-04-16T03:44:13Z</dcterms:modified>
</cp:coreProperties>
</file>