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6" roundtripDataSignature="AMtx7mi3CPlXPhspRVZBvyEdSl8sE2f0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9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9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9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9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9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9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9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8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8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10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21" name="Google Shape;21;p1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0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0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0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0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31" name="Google Shape;3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11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15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5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5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15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1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1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16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16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Il2Bu_uAx5deCC9cmEn4fNiIlYnyyXz7/view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360756" y="578111"/>
            <a:ext cx="4211245" cy="23201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</a:pPr>
            <a:r>
              <a:rPr b="1" lang="es">
                <a:latin typeface="Arial"/>
                <a:ea typeface="Arial"/>
                <a:cs typeface="Arial"/>
                <a:sym typeface="Arial"/>
              </a:rPr>
              <a:t>Inglés Intermedio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360756" y="2086930"/>
            <a:ext cx="4211245" cy="162256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b="1" lang="es"/>
              <a:t>Week 1</a:t>
            </a:r>
            <a:endParaRPr b="1"/>
          </a:p>
        </p:txBody>
      </p:sp>
      <p:pic>
        <p:nvPicPr>
          <p:cNvPr descr="Resultado de imagen para logo facultad de medicina universidad de chile"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2754" y="686338"/>
            <a:ext cx="3774980" cy="3774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s"/>
              <a:t>Today’s Menu</a:t>
            </a:r>
            <a:endParaRPr b="1"/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s" sz="2100"/>
              <a:t>Today we will…</a:t>
            </a:r>
            <a:endParaRPr b="1" sz="2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s" sz="2100"/>
              <a:t>-Talk about ourselves a little (handout, page 3)</a:t>
            </a:r>
            <a:endParaRPr b="1" sz="2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s" sz="2100"/>
              <a:t>-Watch a video on the importance of English (handout, page 4)</a:t>
            </a:r>
            <a:endParaRPr b="1" sz="2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s" sz="2100"/>
              <a:t>-Discuss the importance of English</a:t>
            </a:r>
            <a:endParaRPr b="1"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b="1"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s"/>
              <a:t>How important is English in your …</a:t>
            </a:r>
            <a:endParaRPr b="1"/>
          </a:p>
        </p:txBody>
      </p:sp>
      <p:sp>
        <p:nvSpPr>
          <p:cNvPr id="99" name="Google Shape;99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s" sz="2600"/>
              <a:t>Academic life</a:t>
            </a:r>
            <a:endParaRPr b="1" sz="2600"/>
          </a:p>
          <a:p>
            <a:pPr indent="0" lvl="0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s" sz="2600"/>
              <a:t>Leisure time</a:t>
            </a:r>
            <a:endParaRPr b="1" sz="2600"/>
          </a:p>
          <a:p>
            <a:pPr indent="0" lvl="0" marL="1828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b="1" lang="es" sz="2600"/>
              <a:t>Family life</a:t>
            </a:r>
            <a:endParaRPr b="1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"/>
          <p:cNvSpPr txBox="1"/>
          <p:nvPr>
            <p:ph type="title"/>
          </p:nvPr>
        </p:nvSpPr>
        <p:spPr>
          <a:xfrm>
            <a:off x="311700" y="38175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s"/>
              <a:t>Now let’s watch the video…</a:t>
            </a:r>
            <a:endParaRPr/>
          </a:p>
        </p:txBody>
      </p:sp>
      <p:sp>
        <p:nvSpPr>
          <p:cNvPr id="105" name="Google Shape;105;p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s"/>
              <a:t>… and discuss the questions on page 4 on your handout.</a:t>
            </a:r>
            <a:endParaRPr/>
          </a:p>
        </p:txBody>
      </p:sp>
      <p:pic>
        <p:nvPicPr>
          <p:cNvPr id="106" name="Google Shape;106;p5" title="y2mate.com - The Importance of English_1080p.mp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06650" y="861950"/>
            <a:ext cx="4908000" cy="27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s"/>
              <a:t>Homework</a:t>
            </a:r>
            <a:endParaRPr/>
          </a:p>
        </p:txBody>
      </p:sp>
      <p:sp>
        <p:nvSpPr>
          <p:cNvPr id="112" name="Google Shape;112;p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"/>
              <a:t>For next class, complete the self-study exercise  on page 6.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s" sz="4100"/>
              <a:t>See you next class</a:t>
            </a:r>
            <a:endParaRPr sz="4100"/>
          </a:p>
        </p:txBody>
      </p:sp>
      <p:sp>
        <p:nvSpPr>
          <p:cNvPr id="118" name="Google Shape;118;p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