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6" roundtripDataSignature="AMtx7mgC5CKLAXIYcFDx3iSzv6rJ7wApU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6"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2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5" name="Google Shape;145;p2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0" name="Google Shape;200;p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1" name="Google Shape;201;p4: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7" name="Google Shape;207;p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8" name="Google Shape;208;p5: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2" name="Google Shape;152;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3" name="Google Shape;153;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26bf2d6ca6c_0_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8" name="Google Shape;158;g26bf2d6ca6c_0_1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9" name="Google Shape;159;g26bf2d6ca6c_0_14: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26bf2d6ca6c_0_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4" name="Google Shape;164;g26bf2d6ca6c_0_2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5" name="Google Shape;165;g26bf2d6ca6c_0_2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26bf2d6d47c_0_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0" name="Google Shape;170;g26bf2d6d47c_0_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1" name="Google Shape;171;g26bf2d6d47c_0_6: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26bf2d6d47c_0_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6" name="Google Shape;176;g26bf2d6d47c_0_1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7" name="Google Shape;177;g26bf2d6d47c_0_12: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26bf2d6d47c_0_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2" name="Google Shape;182;g26bf2d6d47c_0_1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3" name="Google Shape;183;g26bf2d6d47c_0_18: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8" name="Google Shape;188;p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9" name="Google Shape;189;p2: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4" name="Google Shape;194;p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5" name="Google Shape;195;p3: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showMasterSp="0" type="title">
  <p:cSld name="TITLE">
    <p:spTree>
      <p:nvGrpSpPr>
        <p:cNvPr id="26" name="Shape 26"/>
        <p:cNvGrpSpPr/>
        <p:nvPr/>
      </p:nvGrpSpPr>
      <p:grpSpPr>
        <a:xfrm>
          <a:off x="0" y="0"/>
          <a:ext cx="0" cy="0"/>
          <a:chOff x="0" y="0"/>
          <a:chExt cx="0" cy="0"/>
        </a:xfrm>
      </p:grpSpPr>
      <p:grpSp>
        <p:nvGrpSpPr>
          <p:cNvPr id="27" name="Google Shape;27;p8"/>
          <p:cNvGrpSpPr/>
          <p:nvPr/>
        </p:nvGrpSpPr>
        <p:grpSpPr>
          <a:xfrm>
            <a:off x="0" y="-8467"/>
            <a:ext cx="12192000" cy="6866467"/>
            <a:chOff x="0" y="-8467"/>
            <a:chExt cx="12192000" cy="6866467"/>
          </a:xfrm>
        </p:grpSpPr>
        <p:cxnSp>
          <p:nvCxnSpPr>
            <p:cNvPr id="28" name="Google Shape;28;p8"/>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29" name="Google Shape;29;p8"/>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30" name="Google Shape;30;p8"/>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31" name="Google Shape;31;p8"/>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32" name="Google Shape;32;p8"/>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8"/>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34" name="Google Shape;34;p8"/>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35" name="Google Shape;35;p8"/>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36" name="Google Shape;36;p8"/>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8"/>
            <p:cNvSpPr/>
            <p:nvPr/>
          </p:nvSpPr>
          <p:spPr>
            <a:xfrm rot="10800000">
              <a:off x="0" y="0"/>
              <a:ext cx="842596" cy="5666154"/>
            </a:xfrm>
            <a:prstGeom prst="triangle">
              <a:avLst>
                <a:gd fmla="val 10000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8" name="Google Shape;38;p8"/>
          <p:cNvSpPr txBox="1"/>
          <p:nvPr>
            <p:ph type="ctrTitle"/>
          </p:nvPr>
        </p:nvSpPr>
        <p:spPr>
          <a:xfrm>
            <a:off x="1507067" y="2404534"/>
            <a:ext cx="7766936" cy="1646302"/>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8"/>
          <p:cNvSpPr txBox="1"/>
          <p:nvPr>
            <p:ph idx="1" type="subTitle"/>
          </p:nvPr>
        </p:nvSpPr>
        <p:spPr>
          <a:xfrm>
            <a:off x="1507067" y="4050833"/>
            <a:ext cx="7766936" cy="1096899"/>
          </a:xfrm>
          <a:prstGeom prst="rect">
            <a:avLst/>
          </a:prstGeom>
          <a:noFill/>
          <a:ln>
            <a:noFill/>
          </a:ln>
        </p:spPr>
        <p:txBody>
          <a:bodyPr anchorCtr="0" anchor="t" bIns="45700" lIns="91425" spcFirstLastPara="1" rIns="91425" wrap="square" tIns="4570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p:txBody>
      </p:sp>
      <p:sp>
        <p:nvSpPr>
          <p:cNvPr id="40" name="Google Shape;40;p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SzPts val="900"/>
              <a:buNone/>
              <a:defRPr/>
            </a:lvl1pPr>
            <a:lvl2pPr indent="0" lvl="1" marL="0" algn="r">
              <a:lnSpc>
                <a:spcPct val="100000"/>
              </a:lnSpc>
              <a:spcBef>
                <a:spcPts val="0"/>
              </a:spcBef>
              <a:spcAft>
                <a:spcPts val="0"/>
              </a:spcAft>
              <a:buSzPts val="900"/>
              <a:buNone/>
              <a:defRPr/>
            </a:lvl2pPr>
            <a:lvl3pPr indent="0" lvl="2" marL="0" algn="r">
              <a:lnSpc>
                <a:spcPct val="100000"/>
              </a:lnSpc>
              <a:spcBef>
                <a:spcPts val="0"/>
              </a:spcBef>
              <a:spcAft>
                <a:spcPts val="0"/>
              </a:spcAft>
              <a:buSzPts val="900"/>
              <a:buNone/>
              <a:defRPr/>
            </a:lvl3pPr>
            <a:lvl4pPr indent="0" lvl="3" marL="0" algn="r">
              <a:lnSpc>
                <a:spcPct val="100000"/>
              </a:lnSpc>
              <a:spcBef>
                <a:spcPts val="0"/>
              </a:spcBef>
              <a:spcAft>
                <a:spcPts val="0"/>
              </a:spcAft>
              <a:buSzPts val="900"/>
              <a:buNone/>
              <a:defRPr/>
            </a:lvl4pPr>
            <a:lvl5pPr indent="0" lvl="4" marL="0" algn="r">
              <a:lnSpc>
                <a:spcPct val="100000"/>
              </a:lnSpc>
              <a:spcBef>
                <a:spcPts val="0"/>
              </a:spcBef>
              <a:spcAft>
                <a:spcPts val="0"/>
              </a:spcAft>
              <a:buSzPts val="900"/>
              <a:buNone/>
              <a:defRPr/>
            </a:lvl5pPr>
            <a:lvl6pPr indent="0" lvl="5" marL="0" algn="r">
              <a:lnSpc>
                <a:spcPct val="100000"/>
              </a:lnSpc>
              <a:spcBef>
                <a:spcPts val="0"/>
              </a:spcBef>
              <a:spcAft>
                <a:spcPts val="0"/>
              </a:spcAft>
              <a:buSzPts val="900"/>
              <a:buNone/>
              <a:defRPr/>
            </a:lvl6pPr>
            <a:lvl7pPr indent="0" lvl="6" marL="0" algn="r">
              <a:lnSpc>
                <a:spcPct val="100000"/>
              </a:lnSpc>
              <a:spcBef>
                <a:spcPts val="0"/>
              </a:spcBef>
              <a:spcAft>
                <a:spcPts val="0"/>
              </a:spcAft>
              <a:buSzPts val="900"/>
              <a:buNone/>
              <a:defRPr/>
            </a:lvl7pPr>
            <a:lvl8pPr indent="0" lvl="7" marL="0" algn="r">
              <a:lnSpc>
                <a:spcPct val="100000"/>
              </a:lnSpc>
              <a:spcBef>
                <a:spcPts val="0"/>
              </a:spcBef>
              <a:spcAft>
                <a:spcPts val="0"/>
              </a:spcAft>
              <a:buSzPts val="900"/>
              <a:buNone/>
              <a:defRPr/>
            </a:lvl8pPr>
            <a:lvl9pPr indent="0" lvl="8" marL="0" algn="r">
              <a:lnSpc>
                <a:spcPct val="100000"/>
              </a:lnSpc>
              <a:spcBef>
                <a:spcPts val="0"/>
              </a:spcBef>
              <a:spcAft>
                <a:spcPts val="0"/>
              </a:spcAft>
              <a:buSzPts val="90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descripción">
  <p:cSld name="Título y descripción">
    <p:spTree>
      <p:nvGrpSpPr>
        <p:cNvPr id="94" name="Shape 94"/>
        <p:cNvGrpSpPr/>
        <p:nvPr/>
      </p:nvGrpSpPr>
      <p:grpSpPr>
        <a:xfrm>
          <a:off x="0" y="0"/>
          <a:ext cx="0" cy="0"/>
          <a:chOff x="0" y="0"/>
          <a:chExt cx="0" cy="0"/>
        </a:xfrm>
      </p:grpSpPr>
      <p:sp>
        <p:nvSpPr>
          <p:cNvPr id="95" name="Google Shape;95;p17"/>
          <p:cNvSpPr txBox="1"/>
          <p:nvPr>
            <p:ph type="title"/>
          </p:nvPr>
        </p:nvSpPr>
        <p:spPr>
          <a:xfrm>
            <a:off x="677335" y="609600"/>
            <a:ext cx="8596668" cy="3403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17"/>
          <p:cNvSpPr txBox="1"/>
          <p:nvPr>
            <p:ph idx="1"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97" name="Google Shape;97;p1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8" name="Google Shape;98;p1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9" name="Google Shape;99;p1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SzPts val="900"/>
              <a:buNone/>
              <a:defRPr/>
            </a:lvl1pPr>
            <a:lvl2pPr indent="0" lvl="1" marL="0" algn="r">
              <a:lnSpc>
                <a:spcPct val="100000"/>
              </a:lnSpc>
              <a:spcBef>
                <a:spcPts val="0"/>
              </a:spcBef>
              <a:spcAft>
                <a:spcPts val="0"/>
              </a:spcAft>
              <a:buSzPts val="900"/>
              <a:buNone/>
              <a:defRPr/>
            </a:lvl2pPr>
            <a:lvl3pPr indent="0" lvl="2" marL="0" algn="r">
              <a:lnSpc>
                <a:spcPct val="100000"/>
              </a:lnSpc>
              <a:spcBef>
                <a:spcPts val="0"/>
              </a:spcBef>
              <a:spcAft>
                <a:spcPts val="0"/>
              </a:spcAft>
              <a:buSzPts val="900"/>
              <a:buNone/>
              <a:defRPr/>
            </a:lvl3pPr>
            <a:lvl4pPr indent="0" lvl="3" marL="0" algn="r">
              <a:lnSpc>
                <a:spcPct val="100000"/>
              </a:lnSpc>
              <a:spcBef>
                <a:spcPts val="0"/>
              </a:spcBef>
              <a:spcAft>
                <a:spcPts val="0"/>
              </a:spcAft>
              <a:buSzPts val="900"/>
              <a:buNone/>
              <a:defRPr/>
            </a:lvl4pPr>
            <a:lvl5pPr indent="0" lvl="4" marL="0" algn="r">
              <a:lnSpc>
                <a:spcPct val="100000"/>
              </a:lnSpc>
              <a:spcBef>
                <a:spcPts val="0"/>
              </a:spcBef>
              <a:spcAft>
                <a:spcPts val="0"/>
              </a:spcAft>
              <a:buSzPts val="900"/>
              <a:buNone/>
              <a:defRPr/>
            </a:lvl5pPr>
            <a:lvl6pPr indent="0" lvl="5" marL="0" algn="r">
              <a:lnSpc>
                <a:spcPct val="100000"/>
              </a:lnSpc>
              <a:spcBef>
                <a:spcPts val="0"/>
              </a:spcBef>
              <a:spcAft>
                <a:spcPts val="0"/>
              </a:spcAft>
              <a:buSzPts val="900"/>
              <a:buNone/>
              <a:defRPr/>
            </a:lvl6pPr>
            <a:lvl7pPr indent="0" lvl="6" marL="0" algn="r">
              <a:lnSpc>
                <a:spcPct val="100000"/>
              </a:lnSpc>
              <a:spcBef>
                <a:spcPts val="0"/>
              </a:spcBef>
              <a:spcAft>
                <a:spcPts val="0"/>
              </a:spcAft>
              <a:buSzPts val="900"/>
              <a:buNone/>
              <a:defRPr/>
            </a:lvl7pPr>
            <a:lvl8pPr indent="0" lvl="7" marL="0" algn="r">
              <a:lnSpc>
                <a:spcPct val="100000"/>
              </a:lnSpc>
              <a:spcBef>
                <a:spcPts val="0"/>
              </a:spcBef>
              <a:spcAft>
                <a:spcPts val="0"/>
              </a:spcAft>
              <a:buSzPts val="900"/>
              <a:buNone/>
              <a:defRPr/>
            </a:lvl8pPr>
            <a:lvl9pPr indent="0" lvl="8" marL="0" algn="r">
              <a:lnSpc>
                <a:spcPct val="100000"/>
              </a:lnSpc>
              <a:spcBef>
                <a:spcPts val="0"/>
              </a:spcBef>
              <a:spcAft>
                <a:spcPts val="0"/>
              </a:spcAft>
              <a:buSzPts val="90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ita con descripción">
  <p:cSld name="Cita con descripción">
    <p:spTree>
      <p:nvGrpSpPr>
        <p:cNvPr id="100" name="Shape 100"/>
        <p:cNvGrpSpPr/>
        <p:nvPr/>
      </p:nvGrpSpPr>
      <p:grpSpPr>
        <a:xfrm>
          <a:off x="0" y="0"/>
          <a:ext cx="0" cy="0"/>
          <a:chOff x="0" y="0"/>
          <a:chExt cx="0" cy="0"/>
        </a:xfrm>
      </p:grpSpPr>
      <p:sp>
        <p:nvSpPr>
          <p:cNvPr id="101" name="Google Shape;101;p18"/>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18"/>
          <p:cNvSpPr txBox="1"/>
          <p:nvPr>
            <p:ph idx="1" type="body"/>
          </p:nvPr>
        </p:nvSpPr>
        <p:spPr>
          <a:xfrm>
            <a:off x="1366139" y="3632200"/>
            <a:ext cx="7224524"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1000"/>
              </a:spcBef>
              <a:spcAft>
                <a:spcPts val="0"/>
              </a:spcAft>
              <a:buSzPts val="1280"/>
              <a:buFont typeface="Trebuchet MS"/>
              <a:buNone/>
              <a:defRPr sz="1600">
                <a:solidFill>
                  <a:srgbClr val="7F7F7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03" name="Google Shape;103;p18"/>
          <p:cNvSpPr txBox="1"/>
          <p:nvPr>
            <p:ph idx="2"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04" name="Google Shape;104;p1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5" name="Google Shape;105;p1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6" name="Google Shape;106;p1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SzPts val="900"/>
              <a:buNone/>
              <a:defRPr/>
            </a:lvl1pPr>
            <a:lvl2pPr indent="0" lvl="1" marL="0" algn="r">
              <a:lnSpc>
                <a:spcPct val="100000"/>
              </a:lnSpc>
              <a:spcBef>
                <a:spcPts val="0"/>
              </a:spcBef>
              <a:spcAft>
                <a:spcPts val="0"/>
              </a:spcAft>
              <a:buSzPts val="900"/>
              <a:buNone/>
              <a:defRPr/>
            </a:lvl2pPr>
            <a:lvl3pPr indent="0" lvl="2" marL="0" algn="r">
              <a:lnSpc>
                <a:spcPct val="100000"/>
              </a:lnSpc>
              <a:spcBef>
                <a:spcPts val="0"/>
              </a:spcBef>
              <a:spcAft>
                <a:spcPts val="0"/>
              </a:spcAft>
              <a:buSzPts val="900"/>
              <a:buNone/>
              <a:defRPr/>
            </a:lvl3pPr>
            <a:lvl4pPr indent="0" lvl="3" marL="0" algn="r">
              <a:lnSpc>
                <a:spcPct val="100000"/>
              </a:lnSpc>
              <a:spcBef>
                <a:spcPts val="0"/>
              </a:spcBef>
              <a:spcAft>
                <a:spcPts val="0"/>
              </a:spcAft>
              <a:buSzPts val="900"/>
              <a:buNone/>
              <a:defRPr/>
            </a:lvl4pPr>
            <a:lvl5pPr indent="0" lvl="4" marL="0" algn="r">
              <a:lnSpc>
                <a:spcPct val="100000"/>
              </a:lnSpc>
              <a:spcBef>
                <a:spcPts val="0"/>
              </a:spcBef>
              <a:spcAft>
                <a:spcPts val="0"/>
              </a:spcAft>
              <a:buSzPts val="900"/>
              <a:buNone/>
              <a:defRPr/>
            </a:lvl5pPr>
            <a:lvl6pPr indent="0" lvl="5" marL="0" algn="r">
              <a:lnSpc>
                <a:spcPct val="100000"/>
              </a:lnSpc>
              <a:spcBef>
                <a:spcPts val="0"/>
              </a:spcBef>
              <a:spcAft>
                <a:spcPts val="0"/>
              </a:spcAft>
              <a:buSzPts val="900"/>
              <a:buNone/>
              <a:defRPr/>
            </a:lvl6pPr>
            <a:lvl7pPr indent="0" lvl="6" marL="0" algn="r">
              <a:lnSpc>
                <a:spcPct val="100000"/>
              </a:lnSpc>
              <a:spcBef>
                <a:spcPts val="0"/>
              </a:spcBef>
              <a:spcAft>
                <a:spcPts val="0"/>
              </a:spcAft>
              <a:buSzPts val="900"/>
              <a:buNone/>
              <a:defRPr/>
            </a:lvl7pPr>
            <a:lvl8pPr indent="0" lvl="7" marL="0" algn="r">
              <a:lnSpc>
                <a:spcPct val="100000"/>
              </a:lnSpc>
              <a:spcBef>
                <a:spcPts val="0"/>
              </a:spcBef>
              <a:spcAft>
                <a:spcPts val="0"/>
              </a:spcAft>
              <a:buSzPts val="900"/>
              <a:buNone/>
              <a:defRPr/>
            </a:lvl8pPr>
            <a:lvl9pPr indent="0" lvl="8" marL="0" algn="r">
              <a:lnSpc>
                <a:spcPct val="100000"/>
              </a:lnSpc>
              <a:spcBef>
                <a:spcPts val="0"/>
              </a:spcBef>
              <a:spcAft>
                <a:spcPts val="0"/>
              </a:spcAft>
              <a:buSzPts val="900"/>
              <a:buNone/>
              <a:defRPr/>
            </a:lvl9pPr>
          </a:lstStyle>
          <a:p>
            <a:pPr indent="0" lvl="0" marL="0" rtl="0" algn="r">
              <a:spcBef>
                <a:spcPts val="0"/>
              </a:spcBef>
              <a:spcAft>
                <a:spcPts val="0"/>
              </a:spcAft>
              <a:buNone/>
            </a:pPr>
            <a:fld id="{00000000-1234-1234-1234-123412341234}" type="slidenum">
              <a:rPr lang="en-US"/>
              <a:t>‹#›</a:t>
            </a:fld>
            <a:endParaRPr/>
          </a:p>
        </p:txBody>
      </p:sp>
      <p:sp>
        <p:nvSpPr>
          <p:cNvPr id="107" name="Google Shape;107;p18"/>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rPr b="0" i="0" lang="en-US" sz="8000" u="none" cap="none" strike="noStrike">
                <a:solidFill>
                  <a:srgbClr val="BFE471"/>
                </a:solidFill>
                <a:latin typeface="Arial"/>
                <a:ea typeface="Arial"/>
                <a:cs typeface="Arial"/>
                <a:sym typeface="Arial"/>
              </a:rPr>
              <a:t>“</a:t>
            </a:r>
            <a:endParaRPr/>
          </a:p>
        </p:txBody>
      </p:sp>
      <p:sp>
        <p:nvSpPr>
          <p:cNvPr id="108" name="Google Shape;108;p18"/>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rPr b="0" i="0" lang="en-US" sz="8000" u="none" cap="none" strike="noStrike">
                <a:solidFill>
                  <a:srgbClr val="BFE471"/>
                </a:solidFill>
                <a:latin typeface="Arial"/>
                <a:ea typeface="Arial"/>
                <a:cs typeface="Arial"/>
                <a:sym typeface="Arial"/>
              </a:rPr>
              <a:t>”</a:t>
            </a:r>
            <a:endParaRPr b="0" i="0" sz="1400" u="none" cap="none" strike="noStrike">
              <a:solidFill>
                <a:srgbClr val="BFE47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rjeta de nombre">
  <p:cSld name="Tarjeta de nombre">
    <p:spTree>
      <p:nvGrpSpPr>
        <p:cNvPr id="109" name="Shape 109"/>
        <p:cNvGrpSpPr/>
        <p:nvPr/>
      </p:nvGrpSpPr>
      <p:grpSpPr>
        <a:xfrm>
          <a:off x="0" y="0"/>
          <a:ext cx="0" cy="0"/>
          <a:chOff x="0" y="0"/>
          <a:chExt cx="0" cy="0"/>
        </a:xfrm>
      </p:grpSpPr>
      <p:sp>
        <p:nvSpPr>
          <p:cNvPr id="110" name="Google Shape;110;p19"/>
          <p:cNvSpPr txBox="1"/>
          <p:nvPr>
            <p:ph type="title"/>
          </p:nvPr>
        </p:nvSpPr>
        <p:spPr>
          <a:xfrm>
            <a:off x="677335" y="1931988"/>
            <a:ext cx="8596668" cy="259546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1" name="Google Shape;111;p19"/>
          <p:cNvSpPr txBox="1"/>
          <p:nvPr>
            <p:ph idx="1"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12" name="Google Shape;112;p1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3" name="Google Shape;113;p1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4" name="Google Shape;114;p1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SzPts val="900"/>
              <a:buNone/>
              <a:defRPr/>
            </a:lvl1pPr>
            <a:lvl2pPr indent="0" lvl="1" marL="0" algn="r">
              <a:lnSpc>
                <a:spcPct val="100000"/>
              </a:lnSpc>
              <a:spcBef>
                <a:spcPts val="0"/>
              </a:spcBef>
              <a:spcAft>
                <a:spcPts val="0"/>
              </a:spcAft>
              <a:buSzPts val="900"/>
              <a:buNone/>
              <a:defRPr/>
            </a:lvl2pPr>
            <a:lvl3pPr indent="0" lvl="2" marL="0" algn="r">
              <a:lnSpc>
                <a:spcPct val="100000"/>
              </a:lnSpc>
              <a:spcBef>
                <a:spcPts val="0"/>
              </a:spcBef>
              <a:spcAft>
                <a:spcPts val="0"/>
              </a:spcAft>
              <a:buSzPts val="900"/>
              <a:buNone/>
              <a:defRPr/>
            </a:lvl3pPr>
            <a:lvl4pPr indent="0" lvl="3" marL="0" algn="r">
              <a:lnSpc>
                <a:spcPct val="100000"/>
              </a:lnSpc>
              <a:spcBef>
                <a:spcPts val="0"/>
              </a:spcBef>
              <a:spcAft>
                <a:spcPts val="0"/>
              </a:spcAft>
              <a:buSzPts val="900"/>
              <a:buNone/>
              <a:defRPr/>
            </a:lvl4pPr>
            <a:lvl5pPr indent="0" lvl="4" marL="0" algn="r">
              <a:lnSpc>
                <a:spcPct val="100000"/>
              </a:lnSpc>
              <a:spcBef>
                <a:spcPts val="0"/>
              </a:spcBef>
              <a:spcAft>
                <a:spcPts val="0"/>
              </a:spcAft>
              <a:buSzPts val="900"/>
              <a:buNone/>
              <a:defRPr/>
            </a:lvl5pPr>
            <a:lvl6pPr indent="0" lvl="5" marL="0" algn="r">
              <a:lnSpc>
                <a:spcPct val="100000"/>
              </a:lnSpc>
              <a:spcBef>
                <a:spcPts val="0"/>
              </a:spcBef>
              <a:spcAft>
                <a:spcPts val="0"/>
              </a:spcAft>
              <a:buSzPts val="900"/>
              <a:buNone/>
              <a:defRPr/>
            </a:lvl6pPr>
            <a:lvl7pPr indent="0" lvl="6" marL="0" algn="r">
              <a:lnSpc>
                <a:spcPct val="100000"/>
              </a:lnSpc>
              <a:spcBef>
                <a:spcPts val="0"/>
              </a:spcBef>
              <a:spcAft>
                <a:spcPts val="0"/>
              </a:spcAft>
              <a:buSzPts val="900"/>
              <a:buNone/>
              <a:defRPr/>
            </a:lvl7pPr>
            <a:lvl8pPr indent="0" lvl="7" marL="0" algn="r">
              <a:lnSpc>
                <a:spcPct val="100000"/>
              </a:lnSpc>
              <a:spcBef>
                <a:spcPts val="0"/>
              </a:spcBef>
              <a:spcAft>
                <a:spcPts val="0"/>
              </a:spcAft>
              <a:buSzPts val="900"/>
              <a:buNone/>
              <a:defRPr/>
            </a:lvl8pPr>
            <a:lvl9pPr indent="0" lvl="8" marL="0" algn="r">
              <a:lnSpc>
                <a:spcPct val="100000"/>
              </a:lnSpc>
              <a:spcBef>
                <a:spcPts val="0"/>
              </a:spcBef>
              <a:spcAft>
                <a:spcPts val="0"/>
              </a:spcAft>
              <a:buSzPts val="90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itar la tarjeta de nombre">
  <p:cSld name="Citar la tarjeta de nombre">
    <p:spTree>
      <p:nvGrpSpPr>
        <p:cNvPr id="115" name="Shape 115"/>
        <p:cNvGrpSpPr/>
        <p:nvPr/>
      </p:nvGrpSpPr>
      <p:grpSpPr>
        <a:xfrm>
          <a:off x="0" y="0"/>
          <a:ext cx="0" cy="0"/>
          <a:chOff x="0" y="0"/>
          <a:chExt cx="0" cy="0"/>
        </a:xfrm>
      </p:grpSpPr>
      <p:sp>
        <p:nvSpPr>
          <p:cNvPr id="116" name="Google Shape;116;p20"/>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20"/>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rgbClr val="3F3F3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18" name="Google Shape;118;p20"/>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19" name="Google Shape;119;p2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0" name="Google Shape;120;p2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1" name="Google Shape;121;p2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SzPts val="900"/>
              <a:buNone/>
              <a:defRPr/>
            </a:lvl1pPr>
            <a:lvl2pPr indent="0" lvl="1" marL="0" algn="r">
              <a:lnSpc>
                <a:spcPct val="100000"/>
              </a:lnSpc>
              <a:spcBef>
                <a:spcPts val="0"/>
              </a:spcBef>
              <a:spcAft>
                <a:spcPts val="0"/>
              </a:spcAft>
              <a:buSzPts val="900"/>
              <a:buNone/>
              <a:defRPr/>
            </a:lvl2pPr>
            <a:lvl3pPr indent="0" lvl="2" marL="0" algn="r">
              <a:lnSpc>
                <a:spcPct val="100000"/>
              </a:lnSpc>
              <a:spcBef>
                <a:spcPts val="0"/>
              </a:spcBef>
              <a:spcAft>
                <a:spcPts val="0"/>
              </a:spcAft>
              <a:buSzPts val="900"/>
              <a:buNone/>
              <a:defRPr/>
            </a:lvl3pPr>
            <a:lvl4pPr indent="0" lvl="3" marL="0" algn="r">
              <a:lnSpc>
                <a:spcPct val="100000"/>
              </a:lnSpc>
              <a:spcBef>
                <a:spcPts val="0"/>
              </a:spcBef>
              <a:spcAft>
                <a:spcPts val="0"/>
              </a:spcAft>
              <a:buSzPts val="900"/>
              <a:buNone/>
              <a:defRPr/>
            </a:lvl4pPr>
            <a:lvl5pPr indent="0" lvl="4" marL="0" algn="r">
              <a:lnSpc>
                <a:spcPct val="100000"/>
              </a:lnSpc>
              <a:spcBef>
                <a:spcPts val="0"/>
              </a:spcBef>
              <a:spcAft>
                <a:spcPts val="0"/>
              </a:spcAft>
              <a:buSzPts val="900"/>
              <a:buNone/>
              <a:defRPr/>
            </a:lvl5pPr>
            <a:lvl6pPr indent="0" lvl="5" marL="0" algn="r">
              <a:lnSpc>
                <a:spcPct val="100000"/>
              </a:lnSpc>
              <a:spcBef>
                <a:spcPts val="0"/>
              </a:spcBef>
              <a:spcAft>
                <a:spcPts val="0"/>
              </a:spcAft>
              <a:buSzPts val="900"/>
              <a:buNone/>
              <a:defRPr/>
            </a:lvl6pPr>
            <a:lvl7pPr indent="0" lvl="6" marL="0" algn="r">
              <a:lnSpc>
                <a:spcPct val="100000"/>
              </a:lnSpc>
              <a:spcBef>
                <a:spcPts val="0"/>
              </a:spcBef>
              <a:spcAft>
                <a:spcPts val="0"/>
              </a:spcAft>
              <a:buSzPts val="900"/>
              <a:buNone/>
              <a:defRPr/>
            </a:lvl7pPr>
            <a:lvl8pPr indent="0" lvl="7" marL="0" algn="r">
              <a:lnSpc>
                <a:spcPct val="100000"/>
              </a:lnSpc>
              <a:spcBef>
                <a:spcPts val="0"/>
              </a:spcBef>
              <a:spcAft>
                <a:spcPts val="0"/>
              </a:spcAft>
              <a:buSzPts val="900"/>
              <a:buNone/>
              <a:defRPr/>
            </a:lvl8pPr>
            <a:lvl9pPr indent="0" lvl="8" marL="0" algn="r">
              <a:lnSpc>
                <a:spcPct val="100000"/>
              </a:lnSpc>
              <a:spcBef>
                <a:spcPts val="0"/>
              </a:spcBef>
              <a:spcAft>
                <a:spcPts val="0"/>
              </a:spcAft>
              <a:buSzPts val="900"/>
              <a:buNone/>
              <a:defRPr/>
            </a:lvl9pPr>
          </a:lstStyle>
          <a:p>
            <a:pPr indent="0" lvl="0" marL="0" rtl="0" algn="r">
              <a:spcBef>
                <a:spcPts val="0"/>
              </a:spcBef>
              <a:spcAft>
                <a:spcPts val="0"/>
              </a:spcAft>
              <a:buNone/>
            </a:pPr>
            <a:fld id="{00000000-1234-1234-1234-123412341234}" type="slidenum">
              <a:rPr lang="en-US"/>
              <a:t>‹#›</a:t>
            </a:fld>
            <a:endParaRPr/>
          </a:p>
        </p:txBody>
      </p:sp>
      <p:sp>
        <p:nvSpPr>
          <p:cNvPr id="122" name="Google Shape;122;p20"/>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rPr b="0" i="0" lang="en-US" sz="8000" u="none" cap="none" strike="noStrike">
                <a:solidFill>
                  <a:srgbClr val="BFE471"/>
                </a:solidFill>
                <a:latin typeface="Arial"/>
                <a:ea typeface="Arial"/>
                <a:cs typeface="Arial"/>
                <a:sym typeface="Arial"/>
              </a:rPr>
              <a:t>“</a:t>
            </a:r>
            <a:endParaRPr/>
          </a:p>
        </p:txBody>
      </p:sp>
      <p:sp>
        <p:nvSpPr>
          <p:cNvPr id="123" name="Google Shape;123;p20"/>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rPr b="0" i="0" lang="en-US" sz="8000" u="none" cap="none" strike="noStrike">
                <a:solidFill>
                  <a:srgbClr val="BFE47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dadero o falso">
  <p:cSld name="Verdadero o falso">
    <p:spTree>
      <p:nvGrpSpPr>
        <p:cNvPr id="124" name="Shape 124"/>
        <p:cNvGrpSpPr/>
        <p:nvPr/>
      </p:nvGrpSpPr>
      <p:grpSpPr>
        <a:xfrm>
          <a:off x="0" y="0"/>
          <a:ext cx="0" cy="0"/>
          <a:chOff x="0" y="0"/>
          <a:chExt cx="0" cy="0"/>
        </a:xfrm>
      </p:grpSpPr>
      <p:sp>
        <p:nvSpPr>
          <p:cNvPr id="125" name="Google Shape;125;p21"/>
          <p:cNvSpPr txBox="1"/>
          <p:nvPr>
            <p:ph type="title"/>
          </p:nvPr>
        </p:nvSpPr>
        <p:spPr>
          <a:xfrm>
            <a:off x="685799" y="609600"/>
            <a:ext cx="8588203"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21"/>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chemeClr val="accent1"/>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27" name="Google Shape;127;p21"/>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28" name="Google Shape;128;p2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9" name="Google Shape;129;p2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0" name="Google Shape;130;p2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SzPts val="900"/>
              <a:buNone/>
              <a:defRPr/>
            </a:lvl1pPr>
            <a:lvl2pPr indent="0" lvl="1" marL="0" algn="r">
              <a:lnSpc>
                <a:spcPct val="100000"/>
              </a:lnSpc>
              <a:spcBef>
                <a:spcPts val="0"/>
              </a:spcBef>
              <a:spcAft>
                <a:spcPts val="0"/>
              </a:spcAft>
              <a:buSzPts val="900"/>
              <a:buNone/>
              <a:defRPr/>
            </a:lvl2pPr>
            <a:lvl3pPr indent="0" lvl="2" marL="0" algn="r">
              <a:lnSpc>
                <a:spcPct val="100000"/>
              </a:lnSpc>
              <a:spcBef>
                <a:spcPts val="0"/>
              </a:spcBef>
              <a:spcAft>
                <a:spcPts val="0"/>
              </a:spcAft>
              <a:buSzPts val="900"/>
              <a:buNone/>
              <a:defRPr/>
            </a:lvl3pPr>
            <a:lvl4pPr indent="0" lvl="3" marL="0" algn="r">
              <a:lnSpc>
                <a:spcPct val="100000"/>
              </a:lnSpc>
              <a:spcBef>
                <a:spcPts val="0"/>
              </a:spcBef>
              <a:spcAft>
                <a:spcPts val="0"/>
              </a:spcAft>
              <a:buSzPts val="900"/>
              <a:buNone/>
              <a:defRPr/>
            </a:lvl4pPr>
            <a:lvl5pPr indent="0" lvl="4" marL="0" algn="r">
              <a:lnSpc>
                <a:spcPct val="100000"/>
              </a:lnSpc>
              <a:spcBef>
                <a:spcPts val="0"/>
              </a:spcBef>
              <a:spcAft>
                <a:spcPts val="0"/>
              </a:spcAft>
              <a:buSzPts val="900"/>
              <a:buNone/>
              <a:defRPr/>
            </a:lvl5pPr>
            <a:lvl6pPr indent="0" lvl="5" marL="0" algn="r">
              <a:lnSpc>
                <a:spcPct val="100000"/>
              </a:lnSpc>
              <a:spcBef>
                <a:spcPts val="0"/>
              </a:spcBef>
              <a:spcAft>
                <a:spcPts val="0"/>
              </a:spcAft>
              <a:buSzPts val="900"/>
              <a:buNone/>
              <a:defRPr/>
            </a:lvl6pPr>
            <a:lvl7pPr indent="0" lvl="6" marL="0" algn="r">
              <a:lnSpc>
                <a:spcPct val="100000"/>
              </a:lnSpc>
              <a:spcBef>
                <a:spcPts val="0"/>
              </a:spcBef>
              <a:spcAft>
                <a:spcPts val="0"/>
              </a:spcAft>
              <a:buSzPts val="900"/>
              <a:buNone/>
              <a:defRPr/>
            </a:lvl7pPr>
            <a:lvl8pPr indent="0" lvl="7" marL="0" algn="r">
              <a:lnSpc>
                <a:spcPct val="100000"/>
              </a:lnSpc>
              <a:spcBef>
                <a:spcPts val="0"/>
              </a:spcBef>
              <a:spcAft>
                <a:spcPts val="0"/>
              </a:spcAft>
              <a:buSzPts val="900"/>
              <a:buNone/>
              <a:defRPr/>
            </a:lvl8pPr>
            <a:lvl9pPr indent="0" lvl="8" marL="0" algn="r">
              <a:lnSpc>
                <a:spcPct val="100000"/>
              </a:lnSpc>
              <a:spcBef>
                <a:spcPts val="0"/>
              </a:spcBef>
              <a:spcAft>
                <a:spcPts val="0"/>
              </a:spcAft>
              <a:buSzPts val="90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131" name="Shape 131"/>
        <p:cNvGrpSpPr/>
        <p:nvPr/>
      </p:nvGrpSpPr>
      <p:grpSpPr>
        <a:xfrm>
          <a:off x="0" y="0"/>
          <a:ext cx="0" cy="0"/>
          <a:chOff x="0" y="0"/>
          <a:chExt cx="0" cy="0"/>
        </a:xfrm>
      </p:grpSpPr>
      <p:sp>
        <p:nvSpPr>
          <p:cNvPr id="132" name="Google Shape;132;p22"/>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3" name="Google Shape;133;p22"/>
          <p:cNvSpPr txBox="1"/>
          <p:nvPr>
            <p:ph idx="1" type="body"/>
          </p:nvPr>
        </p:nvSpPr>
        <p:spPr>
          <a:xfrm rot="5400000">
            <a:off x="3035281" y="-197358"/>
            <a:ext cx="3880773" cy="8596668"/>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34" name="Google Shape;134;p2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5" name="Google Shape;135;p2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6" name="Google Shape;136;p2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SzPts val="900"/>
              <a:buNone/>
              <a:defRPr/>
            </a:lvl1pPr>
            <a:lvl2pPr indent="0" lvl="1" marL="0" algn="r">
              <a:lnSpc>
                <a:spcPct val="100000"/>
              </a:lnSpc>
              <a:spcBef>
                <a:spcPts val="0"/>
              </a:spcBef>
              <a:spcAft>
                <a:spcPts val="0"/>
              </a:spcAft>
              <a:buSzPts val="900"/>
              <a:buNone/>
              <a:defRPr/>
            </a:lvl2pPr>
            <a:lvl3pPr indent="0" lvl="2" marL="0" algn="r">
              <a:lnSpc>
                <a:spcPct val="100000"/>
              </a:lnSpc>
              <a:spcBef>
                <a:spcPts val="0"/>
              </a:spcBef>
              <a:spcAft>
                <a:spcPts val="0"/>
              </a:spcAft>
              <a:buSzPts val="900"/>
              <a:buNone/>
              <a:defRPr/>
            </a:lvl3pPr>
            <a:lvl4pPr indent="0" lvl="3" marL="0" algn="r">
              <a:lnSpc>
                <a:spcPct val="100000"/>
              </a:lnSpc>
              <a:spcBef>
                <a:spcPts val="0"/>
              </a:spcBef>
              <a:spcAft>
                <a:spcPts val="0"/>
              </a:spcAft>
              <a:buSzPts val="900"/>
              <a:buNone/>
              <a:defRPr/>
            </a:lvl4pPr>
            <a:lvl5pPr indent="0" lvl="4" marL="0" algn="r">
              <a:lnSpc>
                <a:spcPct val="100000"/>
              </a:lnSpc>
              <a:spcBef>
                <a:spcPts val="0"/>
              </a:spcBef>
              <a:spcAft>
                <a:spcPts val="0"/>
              </a:spcAft>
              <a:buSzPts val="900"/>
              <a:buNone/>
              <a:defRPr/>
            </a:lvl5pPr>
            <a:lvl6pPr indent="0" lvl="5" marL="0" algn="r">
              <a:lnSpc>
                <a:spcPct val="100000"/>
              </a:lnSpc>
              <a:spcBef>
                <a:spcPts val="0"/>
              </a:spcBef>
              <a:spcAft>
                <a:spcPts val="0"/>
              </a:spcAft>
              <a:buSzPts val="900"/>
              <a:buNone/>
              <a:defRPr/>
            </a:lvl6pPr>
            <a:lvl7pPr indent="0" lvl="6" marL="0" algn="r">
              <a:lnSpc>
                <a:spcPct val="100000"/>
              </a:lnSpc>
              <a:spcBef>
                <a:spcPts val="0"/>
              </a:spcBef>
              <a:spcAft>
                <a:spcPts val="0"/>
              </a:spcAft>
              <a:buSzPts val="900"/>
              <a:buNone/>
              <a:defRPr/>
            </a:lvl7pPr>
            <a:lvl8pPr indent="0" lvl="7" marL="0" algn="r">
              <a:lnSpc>
                <a:spcPct val="100000"/>
              </a:lnSpc>
              <a:spcBef>
                <a:spcPts val="0"/>
              </a:spcBef>
              <a:spcAft>
                <a:spcPts val="0"/>
              </a:spcAft>
              <a:buSzPts val="900"/>
              <a:buNone/>
              <a:defRPr/>
            </a:lvl8pPr>
            <a:lvl9pPr indent="0" lvl="8" marL="0" algn="r">
              <a:lnSpc>
                <a:spcPct val="100000"/>
              </a:lnSpc>
              <a:spcBef>
                <a:spcPts val="0"/>
              </a:spcBef>
              <a:spcAft>
                <a:spcPts val="0"/>
              </a:spcAft>
              <a:buSzPts val="90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137" name="Shape 137"/>
        <p:cNvGrpSpPr/>
        <p:nvPr/>
      </p:nvGrpSpPr>
      <p:grpSpPr>
        <a:xfrm>
          <a:off x="0" y="0"/>
          <a:ext cx="0" cy="0"/>
          <a:chOff x="0" y="0"/>
          <a:chExt cx="0" cy="0"/>
        </a:xfrm>
      </p:grpSpPr>
      <p:sp>
        <p:nvSpPr>
          <p:cNvPr id="138" name="Google Shape;138;p23"/>
          <p:cNvSpPr txBox="1"/>
          <p:nvPr>
            <p:ph type="title"/>
          </p:nvPr>
        </p:nvSpPr>
        <p:spPr>
          <a:xfrm rot="5400000">
            <a:off x="5994319" y="2582953"/>
            <a:ext cx="5251451" cy="1304743"/>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9" name="Google Shape;139;p23"/>
          <p:cNvSpPr txBox="1"/>
          <p:nvPr>
            <p:ph idx="1" type="body"/>
          </p:nvPr>
        </p:nvSpPr>
        <p:spPr>
          <a:xfrm rot="5400000">
            <a:off x="1581685" y="-294750"/>
            <a:ext cx="5251450" cy="7060150"/>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40" name="Google Shape;140;p2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1" name="Google Shape;141;p2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2" name="Google Shape;142;p2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SzPts val="900"/>
              <a:buNone/>
              <a:defRPr/>
            </a:lvl1pPr>
            <a:lvl2pPr indent="0" lvl="1" marL="0" algn="r">
              <a:lnSpc>
                <a:spcPct val="100000"/>
              </a:lnSpc>
              <a:spcBef>
                <a:spcPts val="0"/>
              </a:spcBef>
              <a:spcAft>
                <a:spcPts val="0"/>
              </a:spcAft>
              <a:buSzPts val="900"/>
              <a:buNone/>
              <a:defRPr/>
            </a:lvl2pPr>
            <a:lvl3pPr indent="0" lvl="2" marL="0" algn="r">
              <a:lnSpc>
                <a:spcPct val="100000"/>
              </a:lnSpc>
              <a:spcBef>
                <a:spcPts val="0"/>
              </a:spcBef>
              <a:spcAft>
                <a:spcPts val="0"/>
              </a:spcAft>
              <a:buSzPts val="900"/>
              <a:buNone/>
              <a:defRPr/>
            </a:lvl3pPr>
            <a:lvl4pPr indent="0" lvl="3" marL="0" algn="r">
              <a:lnSpc>
                <a:spcPct val="100000"/>
              </a:lnSpc>
              <a:spcBef>
                <a:spcPts val="0"/>
              </a:spcBef>
              <a:spcAft>
                <a:spcPts val="0"/>
              </a:spcAft>
              <a:buSzPts val="900"/>
              <a:buNone/>
              <a:defRPr/>
            </a:lvl4pPr>
            <a:lvl5pPr indent="0" lvl="4" marL="0" algn="r">
              <a:lnSpc>
                <a:spcPct val="100000"/>
              </a:lnSpc>
              <a:spcBef>
                <a:spcPts val="0"/>
              </a:spcBef>
              <a:spcAft>
                <a:spcPts val="0"/>
              </a:spcAft>
              <a:buSzPts val="900"/>
              <a:buNone/>
              <a:defRPr/>
            </a:lvl5pPr>
            <a:lvl6pPr indent="0" lvl="5" marL="0" algn="r">
              <a:lnSpc>
                <a:spcPct val="100000"/>
              </a:lnSpc>
              <a:spcBef>
                <a:spcPts val="0"/>
              </a:spcBef>
              <a:spcAft>
                <a:spcPts val="0"/>
              </a:spcAft>
              <a:buSzPts val="900"/>
              <a:buNone/>
              <a:defRPr/>
            </a:lvl6pPr>
            <a:lvl7pPr indent="0" lvl="6" marL="0" algn="r">
              <a:lnSpc>
                <a:spcPct val="100000"/>
              </a:lnSpc>
              <a:spcBef>
                <a:spcPts val="0"/>
              </a:spcBef>
              <a:spcAft>
                <a:spcPts val="0"/>
              </a:spcAft>
              <a:buSzPts val="900"/>
              <a:buNone/>
              <a:defRPr/>
            </a:lvl7pPr>
            <a:lvl8pPr indent="0" lvl="7" marL="0" algn="r">
              <a:lnSpc>
                <a:spcPct val="100000"/>
              </a:lnSpc>
              <a:spcBef>
                <a:spcPts val="0"/>
              </a:spcBef>
              <a:spcAft>
                <a:spcPts val="0"/>
              </a:spcAft>
              <a:buSzPts val="900"/>
              <a:buNone/>
              <a:defRPr/>
            </a:lvl8pPr>
            <a:lvl9pPr indent="0" lvl="8" marL="0" algn="r">
              <a:lnSpc>
                <a:spcPct val="100000"/>
              </a:lnSpc>
              <a:spcBef>
                <a:spcPts val="0"/>
              </a:spcBef>
              <a:spcAft>
                <a:spcPts val="0"/>
              </a:spcAft>
              <a:buSzPts val="90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43" name="Shape 43"/>
        <p:cNvGrpSpPr/>
        <p:nvPr/>
      </p:nvGrpSpPr>
      <p:grpSpPr>
        <a:xfrm>
          <a:off x="0" y="0"/>
          <a:ext cx="0" cy="0"/>
          <a:chOff x="0" y="0"/>
          <a:chExt cx="0" cy="0"/>
        </a:xfrm>
      </p:grpSpPr>
      <p:sp>
        <p:nvSpPr>
          <p:cNvPr id="44" name="Google Shape;44;p9"/>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3600"/>
              <a:buFont typeface="Trebuchet MS"/>
              <a:buNone/>
              <a:defRPr sz="3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9"/>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46" name="Google Shape;46;p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SzPts val="900"/>
              <a:buNone/>
              <a:defRPr/>
            </a:lvl1pPr>
            <a:lvl2pPr indent="0" lvl="1" marL="0" algn="r">
              <a:lnSpc>
                <a:spcPct val="100000"/>
              </a:lnSpc>
              <a:spcBef>
                <a:spcPts val="0"/>
              </a:spcBef>
              <a:spcAft>
                <a:spcPts val="0"/>
              </a:spcAft>
              <a:buSzPts val="900"/>
              <a:buNone/>
              <a:defRPr/>
            </a:lvl2pPr>
            <a:lvl3pPr indent="0" lvl="2" marL="0" algn="r">
              <a:lnSpc>
                <a:spcPct val="100000"/>
              </a:lnSpc>
              <a:spcBef>
                <a:spcPts val="0"/>
              </a:spcBef>
              <a:spcAft>
                <a:spcPts val="0"/>
              </a:spcAft>
              <a:buSzPts val="900"/>
              <a:buNone/>
              <a:defRPr/>
            </a:lvl3pPr>
            <a:lvl4pPr indent="0" lvl="3" marL="0" algn="r">
              <a:lnSpc>
                <a:spcPct val="100000"/>
              </a:lnSpc>
              <a:spcBef>
                <a:spcPts val="0"/>
              </a:spcBef>
              <a:spcAft>
                <a:spcPts val="0"/>
              </a:spcAft>
              <a:buSzPts val="900"/>
              <a:buNone/>
              <a:defRPr/>
            </a:lvl4pPr>
            <a:lvl5pPr indent="0" lvl="4" marL="0" algn="r">
              <a:lnSpc>
                <a:spcPct val="100000"/>
              </a:lnSpc>
              <a:spcBef>
                <a:spcPts val="0"/>
              </a:spcBef>
              <a:spcAft>
                <a:spcPts val="0"/>
              </a:spcAft>
              <a:buSzPts val="900"/>
              <a:buNone/>
              <a:defRPr/>
            </a:lvl5pPr>
            <a:lvl6pPr indent="0" lvl="5" marL="0" algn="r">
              <a:lnSpc>
                <a:spcPct val="100000"/>
              </a:lnSpc>
              <a:spcBef>
                <a:spcPts val="0"/>
              </a:spcBef>
              <a:spcAft>
                <a:spcPts val="0"/>
              </a:spcAft>
              <a:buSzPts val="900"/>
              <a:buNone/>
              <a:defRPr/>
            </a:lvl6pPr>
            <a:lvl7pPr indent="0" lvl="6" marL="0" algn="r">
              <a:lnSpc>
                <a:spcPct val="100000"/>
              </a:lnSpc>
              <a:spcBef>
                <a:spcPts val="0"/>
              </a:spcBef>
              <a:spcAft>
                <a:spcPts val="0"/>
              </a:spcAft>
              <a:buSzPts val="900"/>
              <a:buNone/>
              <a:defRPr/>
            </a:lvl7pPr>
            <a:lvl8pPr indent="0" lvl="7" marL="0" algn="r">
              <a:lnSpc>
                <a:spcPct val="100000"/>
              </a:lnSpc>
              <a:spcBef>
                <a:spcPts val="0"/>
              </a:spcBef>
              <a:spcAft>
                <a:spcPts val="0"/>
              </a:spcAft>
              <a:buSzPts val="900"/>
              <a:buNone/>
              <a:defRPr/>
            </a:lvl8pPr>
            <a:lvl9pPr indent="0" lvl="8" marL="0" algn="r">
              <a:lnSpc>
                <a:spcPct val="100000"/>
              </a:lnSpc>
              <a:spcBef>
                <a:spcPts val="0"/>
              </a:spcBef>
              <a:spcAft>
                <a:spcPts val="0"/>
              </a:spcAft>
              <a:buSzPts val="90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49" name="Shape 49"/>
        <p:cNvGrpSpPr/>
        <p:nvPr/>
      </p:nvGrpSpPr>
      <p:grpSpPr>
        <a:xfrm>
          <a:off x="0" y="0"/>
          <a:ext cx="0" cy="0"/>
          <a:chOff x="0" y="0"/>
          <a:chExt cx="0" cy="0"/>
        </a:xfrm>
      </p:grpSpPr>
      <p:sp>
        <p:nvSpPr>
          <p:cNvPr id="50" name="Google Shape;50;p10"/>
          <p:cNvSpPr txBox="1"/>
          <p:nvPr>
            <p:ph type="title"/>
          </p:nvPr>
        </p:nvSpPr>
        <p:spPr>
          <a:xfrm>
            <a:off x="677335" y="2700867"/>
            <a:ext cx="8596668" cy="1826581"/>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4000"/>
              <a:buFont typeface="Trebuchet MS"/>
              <a:buNone/>
              <a:defRPr b="0"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10"/>
          <p:cNvSpPr txBox="1"/>
          <p:nvPr>
            <p:ph idx="1" type="body"/>
          </p:nvPr>
        </p:nvSpPr>
        <p:spPr>
          <a:xfrm>
            <a:off x="677335" y="4527448"/>
            <a:ext cx="8596668" cy="860400"/>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600"/>
              <a:buNone/>
              <a:defRPr sz="20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52" name="Google Shape;52;p1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1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SzPts val="900"/>
              <a:buNone/>
              <a:defRPr/>
            </a:lvl1pPr>
            <a:lvl2pPr indent="0" lvl="1" marL="0" algn="r">
              <a:lnSpc>
                <a:spcPct val="100000"/>
              </a:lnSpc>
              <a:spcBef>
                <a:spcPts val="0"/>
              </a:spcBef>
              <a:spcAft>
                <a:spcPts val="0"/>
              </a:spcAft>
              <a:buSzPts val="900"/>
              <a:buNone/>
              <a:defRPr/>
            </a:lvl2pPr>
            <a:lvl3pPr indent="0" lvl="2" marL="0" algn="r">
              <a:lnSpc>
                <a:spcPct val="100000"/>
              </a:lnSpc>
              <a:spcBef>
                <a:spcPts val="0"/>
              </a:spcBef>
              <a:spcAft>
                <a:spcPts val="0"/>
              </a:spcAft>
              <a:buSzPts val="900"/>
              <a:buNone/>
              <a:defRPr/>
            </a:lvl3pPr>
            <a:lvl4pPr indent="0" lvl="3" marL="0" algn="r">
              <a:lnSpc>
                <a:spcPct val="100000"/>
              </a:lnSpc>
              <a:spcBef>
                <a:spcPts val="0"/>
              </a:spcBef>
              <a:spcAft>
                <a:spcPts val="0"/>
              </a:spcAft>
              <a:buSzPts val="900"/>
              <a:buNone/>
              <a:defRPr/>
            </a:lvl4pPr>
            <a:lvl5pPr indent="0" lvl="4" marL="0" algn="r">
              <a:lnSpc>
                <a:spcPct val="100000"/>
              </a:lnSpc>
              <a:spcBef>
                <a:spcPts val="0"/>
              </a:spcBef>
              <a:spcAft>
                <a:spcPts val="0"/>
              </a:spcAft>
              <a:buSzPts val="900"/>
              <a:buNone/>
              <a:defRPr/>
            </a:lvl5pPr>
            <a:lvl6pPr indent="0" lvl="5" marL="0" algn="r">
              <a:lnSpc>
                <a:spcPct val="100000"/>
              </a:lnSpc>
              <a:spcBef>
                <a:spcPts val="0"/>
              </a:spcBef>
              <a:spcAft>
                <a:spcPts val="0"/>
              </a:spcAft>
              <a:buSzPts val="900"/>
              <a:buNone/>
              <a:defRPr/>
            </a:lvl6pPr>
            <a:lvl7pPr indent="0" lvl="6" marL="0" algn="r">
              <a:lnSpc>
                <a:spcPct val="100000"/>
              </a:lnSpc>
              <a:spcBef>
                <a:spcPts val="0"/>
              </a:spcBef>
              <a:spcAft>
                <a:spcPts val="0"/>
              </a:spcAft>
              <a:buSzPts val="900"/>
              <a:buNone/>
              <a:defRPr/>
            </a:lvl7pPr>
            <a:lvl8pPr indent="0" lvl="7" marL="0" algn="r">
              <a:lnSpc>
                <a:spcPct val="100000"/>
              </a:lnSpc>
              <a:spcBef>
                <a:spcPts val="0"/>
              </a:spcBef>
              <a:spcAft>
                <a:spcPts val="0"/>
              </a:spcAft>
              <a:buSzPts val="900"/>
              <a:buNone/>
              <a:defRPr/>
            </a:lvl8pPr>
            <a:lvl9pPr indent="0" lvl="8" marL="0" algn="r">
              <a:lnSpc>
                <a:spcPct val="100000"/>
              </a:lnSpc>
              <a:spcBef>
                <a:spcPts val="0"/>
              </a:spcBef>
              <a:spcAft>
                <a:spcPts val="0"/>
              </a:spcAft>
              <a:buSzPts val="90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55" name="Shape 55"/>
        <p:cNvGrpSpPr/>
        <p:nvPr/>
      </p:nvGrpSpPr>
      <p:grpSpPr>
        <a:xfrm>
          <a:off x="0" y="0"/>
          <a:ext cx="0" cy="0"/>
          <a:chOff x="0" y="0"/>
          <a:chExt cx="0" cy="0"/>
        </a:xfrm>
      </p:grpSpPr>
      <p:sp>
        <p:nvSpPr>
          <p:cNvPr id="56" name="Google Shape;56;p11"/>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1"/>
          <p:cNvSpPr txBox="1"/>
          <p:nvPr>
            <p:ph idx="1" type="body"/>
          </p:nvPr>
        </p:nvSpPr>
        <p:spPr>
          <a:xfrm>
            <a:off x="677334" y="2160589"/>
            <a:ext cx="4184035" cy="3880772"/>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58" name="Google Shape;58;p11"/>
          <p:cNvSpPr txBox="1"/>
          <p:nvPr>
            <p:ph idx="2" type="body"/>
          </p:nvPr>
        </p:nvSpPr>
        <p:spPr>
          <a:xfrm>
            <a:off x="5089970" y="2160589"/>
            <a:ext cx="4184034"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59" name="Google Shape;59;p1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1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SzPts val="900"/>
              <a:buNone/>
              <a:defRPr/>
            </a:lvl1pPr>
            <a:lvl2pPr indent="0" lvl="1" marL="0" algn="r">
              <a:lnSpc>
                <a:spcPct val="100000"/>
              </a:lnSpc>
              <a:spcBef>
                <a:spcPts val="0"/>
              </a:spcBef>
              <a:spcAft>
                <a:spcPts val="0"/>
              </a:spcAft>
              <a:buSzPts val="900"/>
              <a:buNone/>
              <a:defRPr/>
            </a:lvl2pPr>
            <a:lvl3pPr indent="0" lvl="2" marL="0" algn="r">
              <a:lnSpc>
                <a:spcPct val="100000"/>
              </a:lnSpc>
              <a:spcBef>
                <a:spcPts val="0"/>
              </a:spcBef>
              <a:spcAft>
                <a:spcPts val="0"/>
              </a:spcAft>
              <a:buSzPts val="900"/>
              <a:buNone/>
              <a:defRPr/>
            </a:lvl3pPr>
            <a:lvl4pPr indent="0" lvl="3" marL="0" algn="r">
              <a:lnSpc>
                <a:spcPct val="100000"/>
              </a:lnSpc>
              <a:spcBef>
                <a:spcPts val="0"/>
              </a:spcBef>
              <a:spcAft>
                <a:spcPts val="0"/>
              </a:spcAft>
              <a:buSzPts val="900"/>
              <a:buNone/>
              <a:defRPr/>
            </a:lvl4pPr>
            <a:lvl5pPr indent="0" lvl="4" marL="0" algn="r">
              <a:lnSpc>
                <a:spcPct val="100000"/>
              </a:lnSpc>
              <a:spcBef>
                <a:spcPts val="0"/>
              </a:spcBef>
              <a:spcAft>
                <a:spcPts val="0"/>
              </a:spcAft>
              <a:buSzPts val="900"/>
              <a:buNone/>
              <a:defRPr/>
            </a:lvl5pPr>
            <a:lvl6pPr indent="0" lvl="5" marL="0" algn="r">
              <a:lnSpc>
                <a:spcPct val="100000"/>
              </a:lnSpc>
              <a:spcBef>
                <a:spcPts val="0"/>
              </a:spcBef>
              <a:spcAft>
                <a:spcPts val="0"/>
              </a:spcAft>
              <a:buSzPts val="900"/>
              <a:buNone/>
              <a:defRPr/>
            </a:lvl6pPr>
            <a:lvl7pPr indent="0" lvl="6" marL="0" algn="r">
              <a:lnSpc>
                <a:spcPct val="100000"/>
              </a:lnSpc>
              <a:spcBef>
                <a:spcPts val="0"/>
              </a:spcBef>
              <a:spcAft>
                <a:spcPts val="0"/>
              </a:spcAft>
              <a:buSzPts val="900"/>
              <a:buNone/>
              <a:defRPr/>
            </a:lvl7pPr>
            <a:lvl8pPr indent="0" lvl="7" marL="0" algn="r">
              <a:lnSpc>
                <a:spcPct val="100000"/>
              </a:lnSpc>
              <a:spcBef>
                <a:spcPts val="0"/>
              </a:spcBef>
              <a:spcAft>
                <a:spcPts val="0"/>
              </a:spcAft>
              <a:buSzPts val="900"/>
              <a:buNone/>
              <a:defRPr/>
            </a:lvl8pPr>
            <a:lvl9pPr indent="0" lvl="8" marL="0" algn="r">
              <a:lnSpc>
                <a:spcPct val="100000"/>
              </a:lnSpc>
              <a:spcBef>
                <a:spcPts val="0"/>
              </a:spcBef>
              <a:spcAft>
                <a:spcPts val="0"/>
              </a:spcAft>
              <a:buSzPts val="90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62" name="Shape 62"/>
        <p:cNvGrpSpPr/>
        <p:nvPr/>
      </p:nvGrpSpPr>
      <p:grpSpPr>
        <a:xfrm>
          <a:off x="0" y="0"/>
          <a:ext cx="0" cy="0"/>
          <a:chOff x="0" y="0"/>
          <a:chExt cx="0" cy="0"/>
        </a:xfrm>
      </p:grpSpPr>
      <p:sp>
        <p:nvSpPr>
          <p:cNvPr id="63" name="Google Shape;63;p12"/>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2"/>
          <p:cNvSpPr txBox="1"/>
          <p:nvPr>
            <p:ph idx="1" type="body"/>
          </p:nvPr>
        </p:nvSpPr>
        <p:spPr>
          <a:xfrm>
            <a:off x="675745" y="2160983"/>
            <a:ext cx="4185623"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65" name="Google Shape;65;p12"/>
          <p:cNvSpPr txBox="1"/>
          <p:nvPr>
            <p:ph idx="2" type="body"/>
          </p:nvPr>
        </p:nvSpPr>
        <p:spPr>
          <a:xfrm>
            <a:off x="675745" y="2737245"/>
            <a:ext cx="4185623"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66" name="Google Shape;66;p12"/>
          <p:cNvSpPr txBox="1"/>
          <p:nvPr>
            <p:ph idx="3" type="body"/>
          </p:nvPr>
        </p:nvSpPr>
        <p:spPr>
          <a:xfrm>
            <a:off x="5088383" y="2160983"/>
            <a:ext cx="4185618"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67" name="Google Shape;67;p12"/>
          <p:cNvSpPr txBox="1"/>
          <p:nvPr>
            <p:ph idx="4" type="body"/>
          </p:nvPr>
        </p:nvSpPr>
        <p:spPr>
          <a:xfrm>
            <a:off x="5088384" y="2737245"/>
            <a:ext cx="4185617"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68" name="Google Shape;68;p1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1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SzPts val="900"/>
              <a:buNone/>
              <a:defRPr/>
            </a:lvl1pPr>
            <a:lvl2pPr indent="0" lvl="1" marL="0" algn="r">
              <a:lnSpc>
                <a:spcPct val="100000"/>
              </a:lnSpc>
              <a:spcBef>
                <a:spcPts val="0"/>
              </a:spcBef>
              <a:spcAft>
                <a:spcPts val="0"/>
              </a:spcAft>
              <a:buSzPts val="900"/>
              <a:buNone/>
              <a:defRPr/>
            </a:lvl2pPr>
            <a:lvl3pPr indent="0" lvl="2" marL="0" algn="r">
              <a:lnSpc>
                <a:spcPct val="100000"/>
              </a:lnSpc>
              <a:spcBef>
                <a:spcPts val="0"/>
              </a:spcBef>
              <a:spcAft>
                <a:spcPts val="0"/>
              </a:spcAft>
              <a:buSzPts val="900"/>
              <a:buNone/>
              <a:defRPr/>
            </a:lvl3pPr>
            <a:lvl4pPr indent="0" lvl="3" marL="0" algn="r">
              <a:lnSpc>
                <a:spcPct val="100000"/>
              </a:lnSpc>
              <a:spcBef>
                <a:spcPts val="0"/>
              </a:spcBef>
              <a:spcAft>
                <a:spcPts val="0"/>
              </a:spcAft>
              <a:buSzPts val="900"/>
              <a:buNone/>
              <a:defRPr/>
            </a:lvl4pPr>
            <a:lvl5pPr indent="0" lvl="4" marL="0" algn="r">
              <a:lnSpc>
                <a:spcPct val="100000"/>
              </a:lnSpc>
              <a:spcBef>
                <a:spcPts val="0"/>
              </a:spcBef>
              <a:spcAft>
                <a:spcPts val="0"/>
              </a:spcAft>
              <a:buSzPts val="900"/>
              <a:buNone/>
              <a:defRPr/>
            </a:lvl5pPr>
            <a:lvl6pPr indent="0" lvl="5" marL="0" algn="r">
              <a:lnSpc>
                <a:spcPct val="100000"/>
              </a:lnSpc>
              <a:spcBef>
                <a:spcPts val="0"/>
              </a:spcBef>
              <a:spcAft>
                <a:spcPts val="0"/>
              </a:spcAft>
              <a:buSzPts val="900"/>
              <a:buNone/>
              <a:defRPr/>
            </a:lvl6pPr>
            <a:lvl7pPr indent="0" lvl="6" marL="0" algn="r">
              <a:lnSpc>
                <a:spcPct val="100000"/>
              </a:lnSpc>
              <a:spcBef>
                <a:spcPts val="0"/>
              </a:spcBef>
              <a:spcAft>
                <a:spcPts val="0"/>
              </a:spcAft>
              <a:buSzPts val="900"/>
              <a:buNone/>
              <a:defRPr/>
            </a:lvl7pPr>
            <a:lvl8pPr indent="0" lvl="7" marL="0" algn="r">
              <a:lnSpc>
                <a:spcPct val="100000"/>
              </a:lnSpc>
              <a:spcBef>
                <a:spcPts val="0"/>
              </a:spcBef>
              <a:spcAft>
                <a:spcPts val="0"/>
              </a:spcAft>
              <a:buSzPts val="900"/>
              <a:buNone/>
              <a:defRPr/>
            </a:lvl8pPr>
            <a:lvl9pPr indent="0" lvl="8" marL="0" algn="r">
              <a:lnSpc>
                <a:spcPct val="100000"/>
              </a:lnSpc>
              <a:spcBef>
                <a:spcPts val="0"/>
              </a:spcBef>
              <a:spcAft>
                <a:spcPts val="0"/>
              </a:spcAft>
              <a:buSzPts val="90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71" name="Shape 71"/>
        <p:cNvGrpSpPr/>
        <p:nvPr/>
      </p:nvGrpSpPr>
      <p:grpSpPr>
        <a:xfrm>
          <a:off x="0" y="0"/>
          <a:ext cx="0" cy="0"/>
          <a:chOff x="0" y="0"/>
          <a:chExt cx="0" cy="0"/>
        </a:xfrm>
      </p:grpSpPr>
      <p:sp>
        <p:nvSpPr>
          <p:cNvPr id="72" name="Google Shape;72;p13"/>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1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SzPts val="900"/>
              <a:buNone/>
              <a:defRPr/>
            </a:lvl1pPr>
            <a:lvl2pPr indent="0" lvl="1" marL="0" algn="r">
              <a:lnSpc>
                <a:spcPct val="100000"/>
              </a:lnSpc>
              <a:spcBef>
                <a:spcPts val="0"/>
              </a:spcBef>
              <a:spcAft>
                <a:spcPts val="0"/>
              </a:spcAft>
              <a:buSzPts val="900"/>
              <a:buNone/>
              <a:defRPr/>
            </a:lvl2pPr>
            <a:lvl3pPr indent="0" lvl="2" marL="0" algn="r">
              <a:lnSpc>
                <a:spcPct val="100000"/>
              </a:lnSpc>
              <a:spcBef>
                <a:spcPts val="0"/>
              </a:spcBef>
              <a:spcAft>
                <a:spcPts val="0"/>
              </a:spcAft>
              <a:buSzPts val="900"/>
              <a:buNone/>
              <a:defRPr/>
            </a:lvl3pPr>
            <a:lvl4pPr indent="0" lvl="3" marL="0" algn="r">
              <a:lnSpc>
                <a:spcPct val="100000"/>
              </a:lnSpc>
              <a:spcBef>
                <a:spcPts val="0"/>
              </a:spcBef>
              <a:spcAft>
                <a:spcPts val="0"/>
              </a:spcAft>
              <a:buSzPts val="900"/>
              <a:buNone/>
              <a:defRPr/>
            </a:lvl4pPr>
            <a:lvl5pPr indent="0" lvl="4" marL="0" algn="r">
              <a:lnSpc>
                <a:spcPct val="100000"/>
              </a:lnSpc>
              <a:spcBef>
                <a:spcPts val="0"/>
              </a:spcBef>
              <a:spcAft>
                <a:spcPts val="0"/>
              </a:spcAft>
              <a:buSzPts val="900"/>
              <a:buNone/>
              <a:defRPr/>
            </a:lvl5pPr>
            <a:lvl6pPr indent="0" lvl="5" marL="0" algn="r">
              <a:lnSpc>
                <a:spcPct val="100000"/>
              </a:lnSpc>
              <a:spcBef>
                <a:spcPts val="0"/>
              </a:spcBef>
              <a:spcAft>
                <a:spcPts val="0"/>
              </a:spcAft>
              <a:buSzPts val="900"/>
              <a:buNone/>
              <a:defRPr/>
            </a:lvl6pPr>
            <a:lvl7pPr indent="0" lvl="6" marL="0" algn="r">
              <a:lnSpc>
                <a:spcPct val="100000"/>
              </a:lnSpc>
              <a:spcBef>
                <a:spcPts val="0"/>
              </a:spcBef>
              <a:spcAft>
                <a:spcPts val="0"/>
              </a:spcAft>
              <a:buSzPts val="900"/>
              <a:buNone/>
              <a:defRPr/>
            </a:lvl7pPr>
            <a:lvl8pPr indent="0" lvl="7" marL="0" algn="r">
              <a:lnSpc>
                <a:spcPct val="100000"/>
              </a:lnSpc>
              <a:spcBef>
                <a:spcPts val="0"/>
              </a:spcBef>
              <a:spcAft>
                <a:spcPts val="0"/>
              </a:spcAft>
              <a:buSzPts val="900"/>
              <a:buNone/>
              <a:defRPr/>
            </a:lvl8pPr>
            <a:lvl9pPr indent="0" lvl="8" marL="0" algn="r">
              <a:lnSpc>
                <a:spcPct val="100000"/>
              </a:lnSpc>
              <a:spcBef>
                <a:spcPts val="0"/>
              </a:spcBef>
              <a:spcAft>
                <a:spcPts val="0"/>
              </a:spcAft>
              <a:buSzPts val="90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76" name="Shape 76"/>
        <p:cNvGrpSpPr/>
        <p:nvPr/>
      </p:nvGrpSpPr>
      <p:grpSpPr>
        <a:xfrm>
          <a:off x="0" y="0"/>
          <a:ext cx="0" cy="0"/>
          <a:chOff x="0" y="0"/>
          <a:chExt cx="0" cy="0"/>
        </a:xfrm>
      </p:grpSpPr>
      <p:sp>
        <p:nvSpPr>
          <p:cNvPr id="77" name="Google Shape;77;p1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SzPts val="900"/>
              <a:buNone/>
              <a:defRPr/>
            </a:lvl1pPr>
            <a:lvl2pPr indent="0" lvl="1" marL="0" algn="r">
              <a:lnSpc>
                <a:spcPct val="100000"/>
              </a:lnSpc>
              <a:spcBef>
                <a:spcPts val="0"/>
              </a:spcBef>
              <a:spcAft>
                <a:spcPts val="0"/>
              </a:spcAft>
              <a:buSzPts val="900"/>
              <a:buNone/>
              <a:defRPr/>
            </a:lvl2pPr>
            <a:lvl3pPr indent="0" lvl="2" marL="0" algn="r">
              <a:lnSpc>
                <a:spcPct val="100000"/>
              </a:lnSpc>
              <a:spcBef>
                <a:spcPts val="0"/>
              </a:spcBef>
              <a:spcAft>
                <a:spcPts val="0"/>
              </a:spcAft>
              <a:buSzPts val="900"/>
              <a:buNone/>
              <a:defRPr/>
            </a:lvl3pPr>
            <a:lvl4pPr indent="0" lvl="3" marL="0" algn="r">
              <a:lnSpc>
                <a:spcPct val="100000"/>
              </a:lnSpc>
              <a:spcBef>
                <a:spcPts val="0"/>
              </a:spcBef>
              <a:spcAft>
                <a:spcPts val="0"/>
              </a:spcAft>
              <a:buSzPts val="900"/>
              <a:buNone/>
              <a:defRPr/>
            </a:lvl4pPr>
            <a:lvl5pPr indent="0" lvl="4" marL="0" algn="r">
              <a:lnSpc>
                <a:spcPct val="100000"/>
              </a:lnSpc>
              <a:spcBef>
                <a:spcPts val="0"/>
              </a:spcBef>
              <a:spcAft>
                <a:spcPts val="0"/>
              </a:spcAft>
              <a:buSzPts val="900"/>
              <a:buNone/>
              <a:defRPr/>
            </a:lvl5pPr>
            <a:lvl6pPr indent="0" lvl="5" marL="0" algn="r">
              <a:lnSpc>
                <a:spcPct val="100000"/>
              </a:lnSpc>
              <a:spcBef>
                <a:spcPts val="0"/>
              </a:spcBef>
              <a:spcAft>
                <a:spcPts val="0"/>
              </a:spcAft>
              <a:buSzPts val="900"/>
              <a:buNone/>
              <a:defRPr/>
            </a:lvl6pPr>
            <a:lvl7pPr indent="0" lvl="6" marL="0" algn="r">
              <a:lnSpc>
                <a:spcPct val="100000"/>
              </a:lnSpc>
              <a:spcBef>
                <a:spcPts val="0"/>
              </a:spcBef>
              <a:spcAft>
                <a:spcPts val="0"/>
              </a:spcAft>
              <a:buSzPts val="900"/>
              <a:buNone/>
              <a:defRPr/>
            </a:lvl7pPr>
            <a:lvl8pPr indent="0" lvl="7" marL="0" algn="r">
              <a:lnSpc>
                <a:spcPct val="100000"/>
              </a:lnSpc>
              <a:spcBef>
                <a:spcPts val="0"/>
              </a:spcBef>
              <a:spcAft>
                <a:spcPts val="0"/>
              </a:spcAft>
              <a:buSzPts val="900"/>
              <a:buNone/>
              <a:defRPr/>
            </a:lvl8pPr>
            <a:lvl9pPr indent="0" lvl="8" marL="0" algn="r">
              <a:lnSpc>
                <a:spcPct val="100000"/>
              </a:lnSpc>
              <a:spcBef>
                <a:spcPts val="0"/>
              </a:spcBef>
              <a:spcAft>
                <a:spcPts val="0"/>
              </a:spcAft>
              <a:buSzPts val="90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80" name="Shape 80"/>
        <p:cNvGrpSpPr/>
        <p:nvPr/>
      </p:nvGrpSpPr>
      <p:grpSpPr>
        <a:xfrm>
          <a:off x="0" y="0"/>
          <a:ext cx="0" cy="0"/>
          <a:chOff x="0" y="0"/>
          <a:chExt cx="0" cy="0"/>
        </a:xfrm>
      </p:grpSpPr>
      <p:sp>
        <p:nvSpPr>
          <p:cNvPr id="81" name="Google Shape;81;p15"/>
          <p:cNvSpPr txBox="1"/>
          <p:nvPr>
            <p:ph type="title"/>
          </p:nvPr>
        </p:nvSpPr>
        <p:spPr>
          <a:xfrm>
            <a:off x="677334" y="1498604"/>
            <a:ext cx="3854528" cy="1278466"/>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5"/>
          <p:cNvSpPr txBox="1"/>
          <p:nvPr>
            <p:ph idx="1" type="body"/>
          </p:nvPr>
        </p:nvSpPr>
        <p:spPr>
          <a:xfrm>
            <a:off x="4760461" y="514924"/>
            <a:ext cx="4513541" cy="552643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83" name="Google Shape;83;p15"/>
          <p:cNvSpPr txBox="1"/>
          <p:nvPr>
            <p:ph idx="2" type="body"/>
          </p:nvPr>
        </p:nvSpPr>
        <p:spPr>
          <a:xfrm>
            <a:off x="677334" y="2777069"/>
            <a:ext cx="3854528" cy="2584449"/>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120"/>
              <a:buNone/>
              <a:defRPr sz="1400"/>
            </a:lvl1pPr>
            <a:lvl2pPr indent="-228600" lvl="1" marL="914400" algn="l">
              <a:spcBef>
                <a:spcPts val="1000"/>
              </a:spcBef>
              <a:spcAft>
                <a:spcPts val="0"/>
              </a:spcAft>
              <a:buSzPts val="1120"/>
              <a:buNone/>
              <a:defRPr sz="1400"/>
            </a:lvl2pPr>
            <a:lvl3pPr indent="-228600" lvl="2" marL="1371600" algn="l">
              <a:spcBef>
                <a:spcPts val="1000"/>
              </a:spcBef>
              <a:spcAft>
                <a:spcPts val="0"/>
              </a:spcAft>
              <a:buSzPts val="960"/>
              <a:buNone/>
              <a:defRPr sz="1200"/>
            </a:lvl3pPr>
            <a:lvl4pPr indent="-228600" lvl="3" marL="1828800" algn="l">
              <a:spcBef>
                <a:spcPts val="1000"/>
              </a:spcBef>
              <a:spcAft>
                <a:spcPts val="0"/>
              </a:spcAft>
              <a:buSzPts val="800"/>
              <a:buNone/>
              <a:defRPr sz="1000"/>
            </a:lvl4pPr>
            <a:lvl5pPr indent="-228600" lvl="4" marL="2286000" algn="l">
              <a:spcBef>
                <a:spcPts val="1000"/>
              </a:spcBef>
              <a:spcAft>
                <a:spcPts val="0"/>
              </a:spcAft>
              <a:buSzPts val="800"/>
              <a:buNone/>
              <a:defRPr sz="1000"/>
            </a:lvl5pPr>
            <a:lvl6pPr indent="-228600" lvl="5" marL="2743200" algn="l">
              <a:spcBef>
                <a:spcPts val="1000"/>
              </a:spcBef>
              <a:spcAft>
                <a:spcPts val="0"/>
              </a:spcAft>
              <a:buSzPts val="800"/>
              <a:buNone/>
              <a:defRPr sz="1000"/>
            </a:lvl6pPr>
            <a:lvl7pPr indent="-228600" lvl="6" marL="3200400" algn="l">
              <a:spcBef>
                <a:spcPts val="1000"/>
              </a:spcBef>
              <a:spcAft>
                <a:spcPts val="0"/>
              </a:spcAft>
              <a:buSzPts val="800"/>
              <a:buNone/>
              <a:defRPr sz="1000"/>
            </a:lvl7pPr>
            <a:lvl8pPr indent="-228600" lvl="7" marL="3657600" algn="l">
              <a:spcBef>
                <a:spcPts val="1000"/>
              </a:spcBef>
              <a:spcAft>
                <a:spcPts val="0"/>
              </a:spcAft>
              <a:buSzPts val="800"/>
              <a:buNone/>
              <a:defRPr sz="1000"/>
            </a:lvl8pPr>
            <a:lvl9pPr indent="-228600" lvl="8" marL="4114800" algn="l">
              <a:spcBef>
                <a:spcPts val="1000"/>
              </a:spcBef>
              <a:spcAft>
                <a:spcPts val="0"/>
              </a:spcAft>
              <a:buSzPts val="800"/>
              <a:buNone/>
              <a:defRPr sz="1000"/>
            </a:lvl9pPr>
          </a:lstStyle>
          <a:p/>
        </p:txBody>
      </p:sp>
      <p:sp>
        <p:nvSpPr>
          <p:cNvPr id="84" name="Google Shape;84;p1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1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p1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SzPts val="900"/>
              <a:buNone/>
              <a:defRPr/>
            </a:lvl1pPr>
            <a:lvl2pPr indent="0" lvl="1" marL="0" algn="r">
              <a:lnSpc>
                <a:spcPct val="100000"/>
              </a:lnSpc>
              <a:spcBef>
                <a:spcPts val="0"/>
              </a:spcBef>
              <a:spcAft>
                <a:spcPts val="0"/>
              </a:spcAft>
              <a:buSzPts val="900"/>
              <a:buNone/>
              <a:defRPr/>
            </a:lvl2pPr>
            <a:lvl3pPr indent="0" lvl="2" marL="0" algn="r">
              <a:lnSpc>
                <a:spcPct val="100000"/>
              </a:lnSpc>
              <a:spcBef>
                <a:spcPts val="0"/>
              </a:spcBef>
              <a:spcAft>
                <a:spcPts val="0"/>
              </a:spcAft>
              <a:buSzPts val="900"/>
              <a:buNone/>
              <a:defRPr/>
            </a:lvl3pPr>
            <a:lvl4pPr indent="0" lvl="3" marL="0" algn="r">
              <a:lnSpc>
                <a:spcPct val="100000"/>
              </a:lnSpc>
              <a:spcBef>
                <a:spcPts val="0"/>
              </a:spcBef>
              <a:spcAft>
                <a:spcPts val="0"/>
              </a:spcAft>
              <a:buSzPts val="900"/>
              <a:buNone/>
              <a:defRPr/>
            </a:lvl4pPr>
            <a:lvl5pPr indent="0" lvl="4" marL="0" algn="r">
              <a:lnSpc>
                <a:spcPct val="100000"/>
              </a:lnSpc>
              <a:spcBef>
                <a:spcPts val="0"/>
              </a:spcBef>
              <a:spcAft>
                <a:spcPts val="0"/>
              </a:spcAft>
              <a:buSzPts val="900"/>
              <a:buNone/>
              <a:defRPr/>
            </a:lvl5pPr>
            <a:lvl6pPr indent="0" lvl="5" marL="0" algn="r">
              <a:lnSpc>
                <a:spcPct val="100000"/>
              </a:lnSpc>
              <a:spcBef>
                <a:spcPts val="0"/>
              </a:spcBef>
              <a:spcAft>
                <a:spcPts val="0"/>
              </a:spcAft>
              <a:buSzPts val="900"/>
              <a:buNone/>
              <a:defRPr/>
            </a:lvl6pPr>
            <a:lvl7pPr indent="0" lvl="6" marL="0" algn="r">
              <a:lnSpc>
                <a:spcPct val="100000"/>
              </a:lnSpc>
              <a:spcBef>
                <a:spcPts val="0"/>
              </a:spcBef>
              <a:spcAft>
                <a:spcPts val="0"/>
              </a:spcAft>
              <a:buSzPts val="900"/>
              <a:buNone/>
              <a:defRPr/>
            </a:lvl7pPr>
            <a:lvl8pPr indent="0" lvl="7" marL="0" algn="r">
              <a:lnSpc>
                <a:spcPct val="100000"/>
              </a:lnSpc>
              <a:spcBef>
                <a:spcPts val="0"/>
              </a:spcBef>
              <a:spcAft>
                <a:spcPts val="0"/>
              </a:spcAft>
              <a:buSzPts val="900"/>
              <a:buNone/>
              <a:defRPr/>
            </a:lvl8pPr>
            <a:lvl9pPr indent="0" lvl="8" marL="0" algn="r">
              <a:lnSpc>
                <a:spcPct val="100000"/>
              </a:lnSpc>
              <a:spcBef>
                <a:spcPts val="0"/>
              </a:spcBef>
              <a:spcAft>
                <a:spcPts val="0"/>
              </a:spcAft>
              <a:buSzPts val="90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87" name="Shape 87"/>
        <p:cNvGrpSpPr/>
        <p:nvPr/>
      </p:nvGrpSpPr>
      <p:grpSpPr>
        <a:xfrm>
          <a:off x="0" y="0"/>
          <a:ext cx="0" cy="0"/>
          <a:chOff x="0" y="0"/>
          <a:chExt cx="0" cy="0"/>
        </a:xfrm>
      </p:grpSpPr>
      <p:sp>
        <p:nvSpPr>
          <p:cNvPr id="88" name="Google Shape;88;p16"/>
          <p:cNvSpPr txBox="1"/>
          <p:nvPr>
            <p:ph type="title"/>
          </p:nvPr>
        </p:nvSpPr>
        <p:spPr>
          <a:xfrm>
            <a:off x="677334" y="4800600"/>
            <a:ext cx="8596667"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400"/>
              <a:buFont typeface="Trebuchet MS"/>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16"/>
          <p:cNvSpPr/>
          <p:nvPr>
            <p:ph idx="2" type="pic"/>
          </p:nvPr>
        </p:nvSpPr>
        <p:spPr>
          <a:xfrm>
            <a:off x="677334" y="609600"/>
            <a:ext cx="8596668" cy="3845718"/>
          </a:xfrm>
          <a:prstGeom prst="rect">
            <a:avLst/>
          </a:prstGeom>
          <a:noFill/>
          <a:ln>
            <a:noFill/>
          </a:ln>
        </p:spPr>
      </p:sp>
      <p:sp>
        <p:nvSpPr>
          <p:cNvPr id="90" name="Google Shape;90;p16"/>
          <p:cNvSpPr txBox="1"/>
          <p:nvPr>
            <p:ph idx="1" type="body"/>
          </p:nvPr>
        </p:nvSpPr>
        <p:spPr>
          <a:xfrm>
            <a:off x="677334" y="5367338"/>
            <a:ext cx="8596667" cy="67402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960"/>
              <a:buNone/>
              <a:defRPr sz="1200"/>
            </a:lvl1pPr>
            <a:lvl2pPr indent="-228600" lvl="1" marL="914400" algn="l">
              <a:spcBef>
                <a:spcPts val="1000"/>
              </a:spcBef>
              <a:spcAft>
                <a:spcPts val="0"/>
              </a:spcAft>
              <a:buSzPts val="960"/>
              <a:buNone/>
              <a:defRPr sz="1200"/>
            </a:lvl2pPr>
            <a:lvl3pPr indent="-228600" lvl="2" marL="1371600" algn="l">
              <a:spcBef>
                <a:spcPts val="1000"/>
              </a:spcBef>
              <a:spcAft>
                <a:spcPts val="0"/>
              </a:spcAft>
              <a:buSzPts val="800"/>
              <a:buNone/>
              <a:defRPr sz="1000"/>
            </a:lvl3pPr>
            <a:lvl4pPr indent="-228600" lvl="3" marL="1828800" algn="l">
              <a:spcBef>
                <a:spcPts val="1000"/>
              </a:spcBef>
              <a:spcAft>
                <a:spcPts val="0"/>
              </a:spcAft>
              <a:buSzPts val="720"/>
              <a:buNone/>
              <a:defRPr sz="900"/>
            </a:lvl4pPr>
            <a:lvl5pPr indent="-228600" lvl="4" marL="2286000" algn="l">
              <a:spcBef>
                <a:spcPts val="1000"/>
              </a:spcBef>
              <a:spcAft>
                <a:spcPts val="0"/>
              </a:spcAft>
              <a:buSzPts val="720"/>
              <a:buNone/>
              <a:defRPr sz="900"/>
            </a:lvl5pPr>
            <a:lvl6pPr indent="-228600" lvl="5" marL="2743200" algn="l">
              <a:spcBef>
                <a:spcPts val="1000"/>
              </a:spcBef>
              <a:spcAft>
                <a:spcPts val="0"/>
              </a:spcAft>
              <a:buSzPts val="720"/>
              <a:buNone/>
              <a:defRPr sz="900"/>
            </a:lvl6pPr>
            <a:lvl7pPr indent="-228600" lvl="6" marL="3200400" algn="l">
              <a:spcBef>
                <a:spcPts val="1000"/>
              </a:spcBef>
              <a:spcAft>
                <a:spcPts val="0"/>
              </a:spcAft>
              <a:buSzPts val="720"/>
              <a:buNone/>
              <a:defRPr sz="900"/>
            </a:lvl7pPr>
            <a:lvl8pPr indent="-228600" lvl="7" marL="3657600" algn="l">
              <a:spcBef>
                <a:spcPts val="1000"/>
              </a:spcBef>
              <a:spcAft>
                <a:spcPts val="0"/>
              </a:spcAft>
              <a:buSzPts val="720"/>
              <a:buNone/>
              <a:defRPr sz="900"/>
            </a:lvl8pPr>
            <a:lvl9pPr indent="-228600" lvl="8" marL="4114800" algn="l">
              <a:spcBef>
                <a:spcPts val="1000"/>
              </a:spcBef>
              <a:spcAft>
                <a:spcPts val="0"/>
              </a:spcAft>
              <a:buSzPts val="720"/>
              <a:buNone/>
              <a:defRPr sz="900"/>
            </a:lvl9pPr>
          </a:lstStyle>
          <a:p/>
        </p:txBody>
      </p:sp>
      <p:sp>
        <p:nvSpPr>
          <p:cNvPr id="91" name="Google Shape;91;p1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p1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1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SzPts val="900"/>
              <a:buNone/>
              <a:defRPr/>
            </a:lvl1pPr>
            <a:lvl2pPr indent="0" lvl="1" marL="0" algn="r">
              <a:lnSpc>
                <a:spcPct val="100000"/>
              </a:lnSpc>
              <a:spcBef>
                <a:spcPts val="0"/>
              </a:spcBef>
              <a:spcAft>
                <a:spcPts val="0"/>
              </a:spcAft>
              <a:buSzPts val="900"/>
              <a:buNone/>
              <a:defRPr/>
            </a:lvl2pPr>
            <a:lvl3pPr indent="0" lvl="2" marL="0" algn="r">
              <a:lnSpc>
                <a:spcPct val="100000"/>
              </a:lnSpc>
              <a:spcBef>
                <a:spcPts val="0"/>
              </a:spcBef>
              <a:spcAft>
                <a:spcPts val="0"/>
              </a:spcAft>
              <a:buSzPts val="900"/>
              <a:buNone/>
              <a:defRPr/>
            </a:lvl3pPr>
            <a:lvl4pPr indent="0" lvl="3" marL="0" algn="r">
              <a:lnSpc>
                <a:spcPct val="100000"/>
              </a:lnSpc>
              <a:spcBef>
                <a:spcPts val="0"/>
              </a:spcBef>
              <a:spcAft>
                <a:spcPts val="0"/>
              </a:spcAft>
              <a:buSzPts val="900"/>
              <a:buNone/>
              <a:defRPr/>
            </a:lvl4pPr>
            <a:lvl5pPr indent="0" lvl="4" marL="0" algn="r">
              <a:lnSpc>
                <a:spcPct val="100000"/>
              </a:lnSpc>
              <a:spcBef>
                <a:spcPts val="0"/>
              </a:spcBef>
              <a:spcAft>
                <a:spcPts val="0"/>
              </a:spcAft>
              <a:buSzPts val="900"/>
              <a:buNone/>
              <a:defRPr/>
            </a:lvl5pPr>
            <a:lvl6pPr indent="0" lvl="5" marL="0" algn="r">
              <a:lnSpc>
                <a:spcPct val="100000"/>
              </a:lnSpc>
              <a:spcBef>
                <a:spcPts val="0"/>
              </a:spcBef>
              <a:spcAft>
                <a:spcPts val="0"/>
              </a:spcAft>
              <a:buSzPts val="900"/>
              <a:buNone/>
              <a:defRPr/>
            </a:lvl6pPr>
            <a:lvl7pPr indent="0" lvl="6" marL="0" algn="r">
              <a:lnSpc>
                <a:spcPct val="100000"/>
              </a:lnSpc>
              <a:spcBef>
                <a:spcPts val="0"/>
              </a:spcBef>
              <a:spcAft>
                <a:spcPts val="0"/>
              </a:spcAft>
              <a:buSzPts val="900"/>
              <a:buNone/>
              <a:defRPr/>
            </a:lvl7pPr>
            <a:lvl8pPr indent="0" lvl="7" marL="0" algn="r">
              <a:lnSpc>
                <a:spcPct val="100000"/>
              </a:lnSpc>
              <a:spcBef>
                <a:spcPts val="0"/>
              </a:spcBef>
              <a:spcAft>
                <a:spcPts val="0"/>
              </a:spcAft>
              <a:buSzPts val="900"/>
              <a:buNone/>
              <a:defRPr/>
            </a:lvl8pPr>
            <a:lvl9pPr indent="0" lvl="8" marL="0" algn="r">
              <a:lnSpc>
                <a:spcPct val="100000"/>
              </a:lnSpc>
              <a:spcBef>
                <a:spcPts val="0"/>
              </a:spcBef>
              <a:spcAft>
                <a:spcPts val="0"/>
              </a:spcAft>
              <a:buSzPts val="90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2.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grpSp>
        <p:nvGrpSpPr>
          <p:cNvPr id="10" name="Google Shape;10;p7"/>
          <p:cNvGrpSpPr/>
          <p:nvPr/>
        </p:nvGrpSpPr>
        <p:grpSpPr>
          <a:xfrm>
            <a:off x="0" y="-8467"/>
            <a:ext cx="12192000" cy="6866467"/>
            <a:chOff x="0" y="-8467"/>
            <a:chExt cx="12192000" cy="6866467"/>
          </a:xfrm>
        </p:grpSpPr>
        <p:cxnSp>
          <p:nvCxnSpPr>
            <p:cNvPr id="11" name="Google Shape;11;p7"/>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12" name="Google Shape;12;p7"/>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13" name="Google Shape;13;p7"/>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4" name="Google Shape;14;p7"/>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5" name="Google Shape;15;p7"/>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7"/>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17" name="Google Shape;17;p7"/>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18" name="Google Shape;18;p7"/>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9" name="Google Shape;19;p7"/>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7"/>
            <p:cNvSpPr/>
            <p:nvPr/>
          </p:nvSpPr>
          <p:spPr>
            <a:xfrm>
              <a:off x="0" y="4013200"/>
              <a:ext cx="448733" cy="2844800"/>
            </a:xfrm>
            <a:prstGeom prst="triangle">
              <a:avLst>
                <a:gd fmla="val 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7"/>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marR="0" rtl="0" algn="l">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22" name="Google Shape;22;p7"/>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23" name="Google Shape;23;p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SzPts val="1400"/>
              <a:buNone/>
              <a:defRPr b="0" i="0" sz="9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4" name="Google Shape;24;p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9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5" name="Google Shape;25;p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www.youtube.com/watch?v=ZbZndWCq6Gs" TargetMode="External"/><Relationship Id="rId4"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pic>
        <p:nvPicPr>
          <p:cNvPr descr="Resultado de imagen para logo facultad de medicina universidad de chile" id="147" name="Google Shape;147;p27"/>
          <p:cNvPicPr preferRelativeResize="0"/>
          <p:nvPr/>
        </p:nvPicPr>
        <p:blipFill rotWithShape="1">
          <a:blip r:embed="rId3">
            <a:alphaModFix/>
          </a:blip>
          <a:srcRect b="0" l="0" r="0" t="0"/>
          <a:stretch/>
        </p:blipFill>
        <p:spPr>
          <a:xfrm>
            <a:off x="942109" y="236152"/>
            <a:ext cx="2743200" cy="2963623"/>
          </a:xfrm>
          <a:prstGeom prst="rect">
            <a:avLst/>
          </a:prstGeom>
          <a:noFill/>
          <a:ln>
            <a:noFill/>
          </a:ln>
        </p:spPr>
      </p:pic>
      <p:sp>
        <p:nvSpPr>
          <p:cNvPr id="148" name="Google Shape;148;p27"/>
          <p:cNvSpPr txBox="1"/>
          <p:nvPr>
            <p:ph type="ctrTitle"/>
          </p:nvPr>
        </p:nvSpPr>
        <p:spPr>
          <a:xfrm>
            <a:off x="2632366" y="2660074"/>
            <a:ext cx="6525490" cy="1357744"/>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Clr>
                <a:srgbClr val="00B050"/>
              </a:buClr>
              <a:buSzPts val="4800"/>
              <a:buFont typeface="Trebuchet MS"/>
              <a:buNone/>
            </a:pPr>
            <a:r>
              <a:rPr b="1" lang="en-US" sz="4800">
                <a:solidFill>
                  <a:srgbClr val="00B050"/>
                </a:solidFill>
              </a:rPr>
              <a:t>English Intermediate </a:t>
            </a:r>
            <a:endParaRPr b="1" sz="4800">
              <a:solidFill>
                <a:srgbClr val="00B050"/>
              </a:solidFill>
            </a:endParaRPr>
          </a:p>
        </p:txBody>
      </p:sp>
      <p:sp>
        <p:nvSpPr>
          <p:cNvPr id="149" name="Google Shape;149;p27"/>
          <p:cNvSpPr txBox="1"/>
          <p:nvPr>
            <p:ph idx="1" type="subTitle"/>
          </p:nvPr>
        </p:nvSpPr>
        <p:spPr>
          <a:xfrm>
            <a:off x="6276109" y="4239492"/>
            <a:ext cx="3020291" cy="1448568"/>
          </a:xfrm>
          <a:prstGeom prst="rect">
            <a:avLst/>
          </a:prstGeom>
          <a:noFill/>
          <a:ln>
            <a:noFill/>
          </a:ln>
        </p:spPr>
        <p:txBody>
          <a:bodyPr anchorCtr="0" anchor="t" bIns="45700" lIns="91425" spcFirstLastPara="1" rIns="91425" wrap="square" tIns="45700">
            <a:normAutofit/>
          </a:bodyPr>
          <a:lstStyle/>
          <a:p>
            <a:pPr indent="0" lvl="0" marL="0" rtl="0" algn="r">
              <a:spcBef>
                <a:spcPts val="0"/>
              </a:spcBef>
              <a:spcAft>
                <a:spcPts val="0"/>
              </a:spcAft>
              <a:buSzPts val="2880"/>
              <a:buNone/>
            </a:pPr>
            <a:r>
              <a:rPr b="1" lang="en-US" sz="3600">
                <a:solidFill>
                  <a:srgbClr val="00B050"/>
                </a:solidFill>
              </a:rPr>
              <a:t>Week 1</a:t>
            </a:r>
            <a:endParaRPr b="1" sz="3600">
              <a:solidFill>
                <a:srgbClr val="00B05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4"/>
          <p:cNvSpPr txBox="1"/>
          <p:nvPr>
            <p:ph type="ctrTitle"/>
          </p:nvPr>
        </p:nvSpPr>
        <p:spPr>
          <a:xfrm>
            <a:off x="2043250" y="0"/>
            <a:ext cx="7563300" cy="20319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0B050"/>
              </a:buClr>
              <a:buSzPts val="3600"/>
              <a:buFont typeface="Trebuchet MS"/>
              <a:buNone/>
            </a:pPr>
            <a:r>
              <a:rPr b="1" lang="en-US" sz="3600">
                <a:solidFill>
                  <a:srgbClr val="00B050"/>
                </a:solidFill>
              </a:rPr>
              <a:t>View the following video and notice the committee discussion at the end.</a:t>
            </a:r>
            <a:endParaRPr b="1" sz="3600">
              <a:solidFill>
                <a:srgbClr val="00B050"/>
              </a:solidFill>
            </a:endParaRPr>
          </a:p>
        </p:txBody>
      </p:sp>
      <p:pic>
        <p:nvPicPr>
          <p:cNvPr descr="Get into Harvard? What? Like it's hard...&#10;&#10;Subscribe: https://www.youtube.com/channel/UCf5CjDJvsFvtVIhkfmKAwAA?sub_confirmation=1&#10;Watch more MGM videos: https://www.youtube.com/playlist?list=PLwwhtOnMyjuz28RRvQATj8OdD-HBBCCYX &#10;&#10;Legally Blonde (2001)&#10;Directed By Robert Luketic&#10;Screenplay by Karen McCullah Lutz &amp; Kirsten Smith&#10;Based on the book by Amanda Brown&#10;Cast: Reese Witherspoon, Luke Wilson, Selma Blair, Matthew Davis, Victor Garber, Jennifer Coolidge&#10;Rated PG-13 for language and sexual references.&#10;Legally Blonde is a trademark of Metro-Goldwyn-Mayer Studios Inc.&#10;Available on Blu-Ray, DVD and digital platforms.&#10;&#10;Connect with MGM Studios Online&#10;Visit the MGM Studios WEBSITE: http://www.mgm.com/ &#10;Check out MGM on TIKTOK: https://www.tiktok.com/@mgmstudios/ &#10;Follow MGM Studios on INSTAGRAM: https://www.instagram.com/mgmstudios/ &#10;Follow MGM Studios on TWITTER: https://twitter.com/MGM_Studios/ &#10;Like MGM Studios on FACEBOOK: https://www.facebook.com/mgm/ &#10;&#10;About MGM Studios: Metro-Goldwyn-Mayer Inc. is a leading entertainment company focused on the production and distribution of film and television content globally.  The company owns one of the world’s deepest libraries of premium film and television content.  In addition, MGM has investments in domestic and international television channels, including MGM-branded channels.&#10;&#10;Legally Blonde (2001) | Elle Woods' Harvard Video Essay | MGM Studios&#10;https://www.youtube.com/MGM&#10;&#10;#MGM #LegallyBlonde" id="204" name="Google Shape;204;p4" title="Legally Blonde (2001) | Elle Woods' Harvard Video Essay | MGM Studios">
            <a:hlinkClick r:id="rId3"/>
          </p:cNvPr>
          <p:cNvPicPr preferRelativeResize="0"/>
          <p:nvPr/>
        </p:nvPicPr>
        <p:blipFill>
          <a:blip r:embed="rId4">
            <a:alphaModFix/>
          </a:blip>
          <a:stretch>
            <a:fillRect/>
          </a:stretch>
        </p:blipFill>
        <p:spPr>
          <a:xfrm>
            <a:off x="2165550" y="2184300"/>
            <a:ext cx="6857875" cy="38575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4"/>
                                        </p:tgtEl>
                                        <p:attrNameLst>
                                          <p:attrName>style.visibility</p:attrName>
                                        </p:attrNameLst>
                                      </p:cBhvr>
                                      <p:to>
                                        <p:strVal val="visible"/>
                                      </p:to>
                                    </p:set>
                                    <p:animEffect filter="fade" transition="in">
                                      <p:cBhvr>
                                        <p:cTn dur="1000"/>
                                        <p:tgtEl>
                                          <p:spTgt spid="20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5"/>
          <p:cNvSpPr txBox="1"/>
          <p:nvPr>
            <p:ph type="ctrTitle"/>
          </p:nvPr>
        </p:nvSpPr>
        <p:spPr>
          <a:xfrm>
            <a:off x="1069848" y="498764"/>
            <a:ext cx="7315200" cy="1274618"/>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00B050"/>
              </a:buClr>
              <a:buSzPts val="3200"/>
              <a:buFont typeface="Trebuchet MS"/>
              <a:buNone/>
            </a:pPr>
            <a:r>
              <a:rPr b="1" lang="en-US" sz="3200">
                <a:solidFill>
                  <a:srgbClr val="00B050"/>
                </a:solidFill>
              </a:rPr>
              <a:t>Answer</a:t>
            </a:r>
            <a:r>
              <a:rPr lang="en-US" sz="3200"/>
              <a:t> </a:t>
            </a:r>
            <a:r>
              <a:rPr b="1" lang="en-US" sz="3200">
                <a:solidFill>
                  <a:srgbClr val="00B050"/>
                </a:solidFill>
              </a:rPr>
              <a:t>the following questions in groups:</a:t>
            </a:r>
            <a:endParaRPr b="1" sz="3200">
              <a:solidFill>
                <a:srgbClr val="00B050"/>
              </a:solidFill>
            </a:endParaRPr>
          </a:p>
        </p:txBody>
      </p:sp>
      <p:sp>
        <p:nvSpPr>
          <p:cNvPr id="211" name="Google Shape;211;p5"/>
          <p:cNvSpPr txBox="1"/>
          <p:nvPr>
            <p:ph idx="1" type="subTitle"/>
          </p:nvPr>
        </p:nvSpPr>
        <p:spPr>
          <a:xfrm>
            <a:off x="945158" y="1884218"/>
            <a:ext cx="7766936" cy="3477491"/>
          </a:xfrm>
          <a:prstGeom prst="rect">
            <a:avLst/>
          </a:prstGeom>
          <a:noFill/>
          <a:ln>
            <a:noFill/>
          </a:ln>
        </p:spPr>
        <p:txBody>
          <a:bodyPr anchorCtr="0" anchor="t" bIns="45700" lIns="91425" spcFirstLastPara="1" rIns="91425" wrap="square" tIns="45700">
            <a:normAutofit fontScale="77500" lnSpcReduction="20000"/>
          </a:bodyPr>
          <a:lstStyle/>
          <a:p>
            <a:pPr indent="0" lvl="0" marL="0" rtl="0" algn="l">
              <a:spcBef>
                <a:spcPts val="1200"/>
              </a:spcBef>
              <a:spcAft>
                <a:spcPts val="0"/>
              </a:spcAft>
              <a:buSzPct val="80000"/>
              <a:buNone/>
            </a:pPr>
            <a:r>
              <a:rPr lang="en-US" sz="3200">
                <a:solidFill>
                  <a:srgbClr val="00B050"/>
                </a:solidFill>
              </a:rPr>
              <a:t>1. What does the admission committee of professors consider to accept her application?</a:t>
            </a:r>
            <a:endParaRPr/>
          </a:p>
          <a:p>
            <a:pPr indent="-388366" lvl="0" marL="514350" rtl="0" algn="l">
              <a:spcBef>
                <a:spcPts val="1200"/>
              </a:spcBef>
              <a:spcAft>
                <a:spcPts val="0"/>
              </a:spcAft>
              <a:buSzPct val="80000"/>
              <a:buNone/>
            </a:pPr>
            <a:r>
              <a:t/>
            </a:r>
            <a:endParaRPr sz="3200">
              <a:solidFill>
                <a:srgbClr val="00B050"/>
              </a:solidFill>
            </a:endParaRPr>
          </a:p>
          <a:p>
            <a:pPr indent="0" lvl="0" marL="0" rtl="0" algn="l">
              <a:spcBef>
                <a:spcPts val="1200"/>
              </a:spcBef>
              <a:spcAft>
                <a:spcPts val="0"/>
              </a:spcAft>
              <a:buSzPct val="80000"/>
              <a:buNone/>
            </a:pPr>
            <a:r>
              <a:rPr lang="en-US" sz="3200">
                <a:solidFill>
                  <a:srgbClr val="00B050"/>
                </a:solidFill>
              </a:rPr>
              <a:t>2. Why do you think this committee values these different aspects of the candidates?</a:t>
            </a:r>
            <a:endParaRPr/>
          </a:p>
          <a:p>
            <a:pPr indent="0" lvl="0" marL="0" rtl="0" algn="l">
              <a:spcBef>
                <a:spcPts val="1200"/>
              </a:spcBef>
              <a:spcAft>
                <a:spcPts val="0"/>
              </a:spcAft>
              <a:buSzPct val="80000"/>
              <a:buNone/>
            </a:pPr>
            <a:r>
              <a:t/>
            </a:r>
            <a:endParaRPr sz="3200">
              <a:solidFill>
                <a:srgbClr val="00B050"/>
              </a:solidFill>
            </a:endParaRPr>
          </a:p>
          <a:p>
            <a:pPr indent="0" lvl="0" marL="0" rtl="0" algn="l">
              <a:spcBef>
                <a:spcPts val="1200"/>
              </a:spcBef>
              <a:spcAft>
                <a:spcPts val="0"/>
              </a:spcAft>
              <a:buSzPct val="80000"/>
              <a:buNone/>
            </a:pPr>
            <a:r>
              <a:rPr lang="en-US" sz="3200">
                <a:solidFill>
                  <a:srgbClr val="00B050"/>
                </a:solidFill>
              </a:rPr>
              <a:t>3. What is your opinion of using CV’s video as a requirement to apply for a job?</a:t>
            </a:r>
            <a:endParaRPr/>
          </a:p>
          <a:p>
            <a:pPr indent="0" lvl="0" marL="0" rtl="0" algn="l">
              <a:spcBef>
                <a:spcPts val="1200"/>
              </a:spcBef>
              <a:spcAft>
                <a:spcPts val="0"/>
              </a:spcAft>
              <a:buSzPct val="80000"/>
              <a:buNone/>
            </a:pPr>
            <a:r>
              <a:t/>
            </a:r>
            <a:endParaRPr sz="3200">
              <a:solidFill>
                <a:srgbClr val="00B050"/>
              </a:solidFill>
            </a:endParaRPr>
          </a:p>
          <a:p>
            <a:pPr indent="0" lvl="0" marL="0" rtl="0" algn="l">
              <a:spcBef>
                <a:spcPts val="1200"/>
              </a:spcBef>
              <a:spcAft>
                <a:spcPts val="0"/>
              </a:spcAft>
              <a:buSzPct val="79999"/>
              <a:buNone/>
            </a:pPr>
            <a:r>
              <a:t/>
            </a:r>
            <a:endParaRPr/>
          </a:p>
          <a:p>
            <a:pPr indent="0" lvl="0" marL="0" rtl="0" algn="l">
              <a:spcBef>
                <a:spcPts val="1200"/>
              </a:spcBef>
              <a:spcAft>
                <a:spcPts val="0"/>
              </a:spcAft>
              <a:buSzPct val="79999"/>
              <a:buNone/>
            </a:pPr>
            <a:r>
              <a:t/>
            </a:r>
            <a:endParaRPr/>
          </a:p>
          <a:p>
            <a:pPr indent="-272034" lvl="0" marL="342900" rtl="0" algn="l">
              <a:spcBef>
                <a:spcPts val="1200"/>
              </a:spcBef>
              <a:spcAft>
                <a:spcPts val="0"/>
              </a:spcAft>
              <a:buSzPct val="79999"/>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1"/>
          <p:cNvSpPr txBox="1"/>
          <p:nvPr>
            <p:ph type="ctrTitle"/>
          </p:nvPr>
        </p:nvSpPr>
        <p:spPr>
          <a:xfrm>
            <a:off x="2064327" y="3048000"/>
            <a:ext cx="5999018" cy="734290"/>
          </a:xfrm>
          <a:prstGeom prst="rect">
            <a:avLst/>
          </a:prstGeom>
          <a:noFill/>
          <a:ln>
            <a:noFill/>
          </a:ln>
          <a:effectLst>
            <a:outerShdw blurRad="25400">
              <a:srgbClr val="000000">
                <a:alpha val="44705"/>
              </a:srgbClr>
            </a:outerShdw>
          </a:effectLst>
        </p:spPr>
        <p:txBody>
          <a:bodyPr anchorCtr="0" anchor="b" bIns="45700" lIns="91425" spcFirstLastPara="1" rIns="91425" wrap="square" tIns="45700">
            <a:normAutofit fontScale="90000"/>
          </a:bodyPr>
          <a:lstStyle/>
          <a:p>
            <a:pPr indent="0" lvl="0" marL="0" rtl="0" algn="l">
              <a:lnSpc>
                <a:spcPct val="90000"/>
              </a:lnSpc>
              <a:spcBef>
                <a:spcPts val="0"/>
              </a:spcBef>
              <a:spcAft>
                <a:spcPts val="0"/>
              </a:spcAft>
              <a:buClr>
                <a:schemeClr val="lt2"/>
              </a:buClr>
              <a:buSzPct val="99773"/>
              <a:buFont typeface="Sorts Mill Goudy"/>
              <a:buNone/>
            </a:pPr>
            <a:r>
              <a:rPr b="1" lang="en-US" sz="4900">
                <a:solidFill>
                  <a:srgbClr val="00B050"/>
                </a:solidFill>
              </a:rPr>
              <a:t>What is  a Portfolio?</a:t>
            </a:r>
            <a:endParaRPr b="1" sz="4900">
              <a:solidFill>
                <a:srgbClr val="00B05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g26bf2d6ca6c_0_14"/>
          <p:cNvSpPr txBox="1"/>
          <p:nvPr>
            <p:ph idx="1" type="subTitle"/>
          </p:nvPr>
        </p:nvSpPr>
        <p:spPr>
          <a:xfrm>
            <a:off x="928255" y="2452254"/>
            <a:ext cx="8589818" cy="3132457"/>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US" sz="3700">
                <a:solidFill>
                  <a:srgbClr val="00B050"/>
                </a:solidFill>
                <a:latin typeface="Arial"/>
                <a:ea typeface="Arial"/>
                <a:cs typeface="Arial"/>
                <a:sym typeface="Arial"/>
              </a:rPr>
              <a:t>It is a record of performance activities that follow a process that will lead to a complex activity.</a:t>
            </a:r>
            <a:endParaRPr sz="4800">
              <a:solidFill>
                <a:srgbClr val="00B05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g26bf2d6ca6c_0_20"/>
          <p:cNvSpPr txBox="1"/>
          <p:nvPr>
            <p:ph idx="1" type="subTitle"/>
          </p:nvPr>
        </p:nvSpPr>
        <p:spPr>
          <a:xfrm>
            <a:off x="1100024" y="1413164"/>
            <a:ext cx="8002411" cy="4171473"/>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US" sz="3200">
                <a:solidFill>
                  <a:srgbClr val="00B050"/>
                </a:solidFill>
                <a:latin typeface="Arial"/>
                <a:ea typeface="Arial"/>
                <a:cs typeface="Arial"/>
                <a:sym typeface="Arial"/>
              </a:rPr>
              <a:t>This portfolio in particular will be a record of all your writing activities which will go increasing in difficulty starting from the writing of a simple paragraph and gradually incorporating elements of essay structure to lead to the writing of a Personal Statement.</a:t>
            </a:r>
            <a:endParaRPr sz="3200">
              <a:solidFill>
                <a:srgbClr val="00B05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g26bf2d6d47c_0_6"/>
          <p:cNvSpPr txBox="1"/>
          <p:nvPr>
            <p:ph type="ctrTitle"/>
          </p:nvPr>
        </p:nvSpPr>
        <p:spPr>
          <a:xfrm>
            <a:off x="1454726" y="1298448"/>
            <a:ext cx="6930321" cy="2844061"/>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0B050"/>
              </a:buClr>
              <a:buSzPts val="4400"/>
              <a:buFont typeface="Trebuchet MS"/>
              <a:buNone/>
            </a:pPr>
            <a:r>
              <a:rPr b="1" lang="en-US" sz="4400">
                <a:solidFill>
                  <a:srgbClr val="00B050"/>
                </a:solidFill>
              </a:rPr>
              <a:t>General Instructions of      the Portfolio</a:t>
            </a:r>
            <a:endParaRPr b="1" sz="4400">
              <a:solidFill>
                <a:srgbClr val="00B05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g26bf2d6d47c_0_12"/>
          <p:cNvSpPr txBox="1"/>
          <p:nvPr>
            <p:ph idx="1" type="subTitle"/>
          </p:nvPr>
        </p:nvSpPr>
        <p:spPr>
          <a:xfrm>
            <a:off x="1100025" y="1938561"/>
            <a:ext cx="7462084" cy="3866493"/>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SzPts val="1920"/>
              <a:buNone/>
            </a:pPr>
            <a:r>
              <a:rPr lang="en-US" sz="2400">
                <a:solidFill>
                  <a:srgbClr val="00B050"/>
                </a:solidFill>
                <a:latin typeface="Trebuchet MS"/>
                <a:ea typeface="Trebuchet MS"/>
                <a:cs typeface="Trebuchet MS"/>
                <a:sym typeface="Trebuchet MS"/>
              </a:rPr>
              <a:t>There will be sessions in the semester where your PEC will require you to write a draft to advance in the writing of a Personal Statement as follows:</a:t>
            </a:r>
            <a:endParaRPr sz="2400">
              <a:solidFill>
                <a:srgbClr val="00B050"/>
              </a:solidFill>
              <a:latin typeface="Trebuchet MS"/>
              <a:ea typeface="Trebuchet MS"/>
              <a:cs typeface="Trebuchet MS"/>
              <a:sym typeface="Trebuchet MS"/>
            </a:endParaRPr>
          </a:p>
          <a:p>
            <a:pPr indent="0" lvl="0" marL="0" rtl="0" algn="l">
              <a:lnSpc>
                <a:spcPct val="115000"/>
              </a:lnSpc>
              <a:spcBef>
                <a:spcPts val="0"/>
              </a:spcBef>
              <a:spcAft>
                <a:spcPts val="0"/>
              </a:spcAft>
              <a:buClr>
                <a:schemeClr val="dk1"/>
              </a:buClr>
              <a:buSzPts val="1100"/>
              <a:buFont typeface="Arial"/>
              <a:buNone/>
            </a:pPr>
            <a:r>
              <a:t/>
            </a:r>
            <a:endParaRPr sz="2400">
              <a:solidFill>
                <a:srgbClr val="00B050"/>
              </a:solidFill>
              <a:latin typeface="Trebuchet MS"/>
              <a:ea typeface="Trebuchet MS"/>
              <a:cs typeface="Trebuchet MS"/>
              <a:sym typeface="Trebuchet MS"/>
            </a:endParaRPr>
          </a:p>
          <a:p>
            <a:pPr indent="0" lvl="0" marL="0" rtl="0" algn="l">
              <a:lnSpc>
                <a:spcPct val="115000"/>
              </a:lnSpc>
              <a:spcBef>
                <a:spcPts val="0"/>
              </a:spcBef>
              <a:spcAft>
                <a:spcPts val="0"/>
              </a:spcAft>
              <a:buClr>
                <a:schemeClr val="dk1"/>
              </a:buClr>
              <a:buSzPts val="1100"/>
              <a:buFont typeface="Arial"/>
              <a:buNone/>
            </a:pPr>
            <a:r>
              <a:rPr lang="en-US" sz="2400">
                <a:solidFill>
                  <a:srgbClr val="00B050"/>
                </a:solidFill>
                <a:latin typeface="Trebuchet MS"/>
                <a:ea typeface="Trebuchet MS"/>
                <a:cs typeface="Trebuchet MS"/>
                <a:sym typeface="Trebuchet MS"/>
              </a:rPr>
              <a:t>Week 2: paragraph draft 1</a:t>
            </a:r>
            <a:endParaRPr sz="2400">
              <a:solidFill>
                <a:srgbClr val="00B050"/>
              </a:solidFill>
              <a:latin typeface="Trebuchet MS"/>
              <a:ea typeface="Trebuchet MS"/>
              <a:cs typeface="Trebuchet MS"/>
              <a:sym typeface="Trebuchet MS"/>
            </a:endParaRPr>
          </a:p>
          <a:p>
            <a:pPr indent="0" lvl="0" marL="0" rtl="0" algn="l">
              <a:lnSpc>
                <a:spcPct val="115000"/>
              </a:lnSpc>
              <a:spcBef>
                <a:spcPts val="0"/>
              </a:spcBef>
              <a:spcAft>
                <a:spcPts val="0"/>
              </a:spcAft>
              <a:buClr>
                <a:schemeClr val="dk1"/>
              </a:buClr>
              <a:buSzPts val="1100"/>
              <a:buFont typeface="Arial"/>
              <a:buNone/>
            </a:pPr>
            <a:r>
              <a:rPr lang="en-US" sz="2400">
                <a:solidFill>
                  <a:srgbClr val="00B050"/>
                </a:solidFill>
                <a:latin typeface="Trebuchet MS"/>
                <a:ea typeface="Trebuchet MS"/>
                <a:cs typeface="Trebuchet MS"/>
                <a:sym typeface="Trebuchet MS"/>
              </a:rPr>
              <a:t>Week 3: paragraph draft 2 Personal Statement introduction</a:t>
            </a:r>
            <a:endParaRPr sz="2400">
              <a:solidFill>
                <a:srgbClr val="00B050"/>
              </a:solidFill>
              <a:latin typeface="Trebuchet MS"/>
              <a:ea typeface="Trebuchet MS"/>
              <a:cs typeface="Trebuchet MS"/>
              <a:sym typeface="Trebuchet MS"/>
            </a:endParaRPr>
          </a:p>
          <a:p>
            <a:pPr indent="0" lvl="0" marL="0" rtl="0" algn="l">
              <a:lnSpc>
                <a:spcPct val="115000"/>
              </a:lnSpc>
              <a:spcBef>
                <a:spcPts val="0"/>
              </a:spcBef>
              <a:spcAft>
                <a:spcPts val="0"/>
              </a:spcAft>
              <a:buClr>
                <a:schemeClr val="dk1"/>
              </a:buClr>
              <a:buSzPts val="1100"/>
              <a:buFont typeface="Arial"/>
              <a:buNone/>
            </a:pPr>
            <a:r>
              <a:rPr lang="en-US" sz="2400">
                <a:solidFill>
                  <a:srgbClr val="00B050"/>
                </a:solidFill>
                <a:latin typeface="Trebuchet MS"/>
                <a:ea typeface="Trebuchet MS"/>
                <a:cs typeface="Trebuchet MS"/>
                <a:sym typeface="Trebuchet MS"/>
              </a:rPr>
              <a:t>Week 5: Personal statement conclusion</a:t>
            </a:r>
            <a:endParaRPr/>
          </a:p>
          <a:p>
            <a:pPr indent="0" lvl="0" marL="0" rtl="0" algn="l">
              <a:lnSpc>
                <a:spcPct val="115000"/>
              </a:lnSpc>
              <a:spcBef>
                <a:spcPts val="0"/>
              </a:spcBef>
              <a:spcAft>
                <a:spcPts val="0"/>
              </a:spcAft>
              <a:buClr>
                <a:schemeClr val="dk1"/>
              </a:buClr>
              <a:buSzPts val="1100"/>
              <a:buFont typeface="Arial"/>
              <a:buNone/>
            </a:pPr>
            <a:r>
              <a:rPr lang="en-US" sz="2400">
                <a:solidFill>
                  <a:srgbClr val="00B050"/>
                </a:solidFill>
                <a:latin typeface="Trebuchet MS"/>
                <a:ea typeface="Trebuchet MS"/>
                <a:cs typeface="Trebuchet MS"/>
                <a:sym typeface="Trebuchet MS"/>
              </a:rPr>
              <a:t>Week 7: Personal ¨Statement draft</a:t>
            </a:r>
            <a:endParaRPr sz="2400">
              <a:solidFill>
                <a:srgbClr val="00B050"/>
              </a:solidFill>
              <a:latin typeface="Trebuchet MS"/>
              <a:ea typeface="Trebuchet MS"/>
              <a:cs typeface="Trebuchet MS"/>
              <a:sym typeface="Trebuchet M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g26bf2d6d47c_0_18"/>
          <p:cNvSpPr txBox="1"/>
          <p:nvPr>
            <p:ph idx="1" type="subTitle"/>
          </p:nvPr>
        </p:nvSpPr>
        <p:spPr>
          <a:xfrm>
            <a:off x="1100025" y="540327"/>
            <a:ext cx="7315200" cy="5044286"/>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US" sz="2400">
                <a:solidFill>
                  <a:srgbClr val="00B050"/>
                </a:solidFill>
                <a:latin typeface="Arial"/>
                <a:ea typeface="Arial"/>
                <a:cs typeface="Arial"/>
                <a:sym typeface="Arial"/>
              </a:rPr>
              <a:t>Each of these sessions will be devoted to explain key concepts of academic writing and these drafts will be done in class. The whole point is to incorporate additional concepts to the same written piece in order to improve your writing skills and to obtain the best version possible of a Personal statement that you will be able to use in your academic life.</a:t>
            </a:r>
            <a:endParaRPr sz="2400">
              <a:solidFill>
                <a:srgbClr val="00B050"/>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t/>
            </a:r>
            <a:endParaRPr sz="2400">
              <a:solidFill>
                <a:srgbClr val="00B050"/>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2400">
                <a:solidFill>
                  <a:srgbClr val="00B050"/>
                </a:solidFill>
                <a:latin typeface="Arial"/>
                <a:ea typeface="Arial"/>
                <a:cs typeface="Arial"/>
                <a:sym typeface="Arial"/>
              </a:rPr>
              <a:t>The final step will be to present a final version in word or pdf format in week 9, so it can be evaluated by your PEC and can also be stored for future reference later in your academic career.</a:t>
            </a:r>
            <a:endParaRPr sz="2400">
              <a:solidFill>
                <a:srgbClr val="00B05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2"/>
          <p:cNvSpPr txBox="1"/>
          <p:nvPr>
            <p:ph type="ctrTitle"/>
          </p:nvPr>
        </p:nvSpPr>
        <p:spPr>
          <a:xfrm>
            <a:off x="2008908" y="1670004"/>
            <a:ext cx="7135091" cy="1848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rgbClr val="00B050"/>
              </a:buClr>
              <a:buSzPts val="4800"/>
              <a:buFont typeface="Trebuchet MS"/>
              <a:buNone/>
            </a:pPr>
            <a:r>
              <a:rPr b="1" lang="en-US" sz="4800">
                <a:solidFill>
                  <a:srgbClr val="00B050"/>
                </a:solidFill>
              </a:rPr>
              <a:t>What</a:t>
            </a:r>
            <a:r>
              <a:rPr b="1" lang="en-US" sz="4800"/>
              <a:t> </a:t>
            </a:r>
            <a:r>
              <a:rPr b="1" lang="en-US" sz="4800">
                <a:solidFill>
                  <a:srgbClr val="00B050"/>
                </a:solidFill>
              </a:rPr>
              <a:t>is a Personal Statement?</a:t>
            </a:r>
            <a:endParaRPr b="1" sz="4800">
              <a:solidFill>
                <a:srgbClr val="00B05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3"/>
          <p:cNvSpPr txBox="1"/>
          <p:nvPr>
            <p:ph idx="1" type="subTitle"/>
          </p:nvPr>
        </p:nvSpPr>
        <p:spPr>
          <a:xfrm>
            <a:off x="1100025" y="2140261"/>
            <a:ext cx="7315200" cy="3444300"/>
          </a:xfrm>
          <a:prstGeom prst="rect">
            <a:avLst/>
          </a:prstGeom>
          <a:noFill/>
          <a:ln>
            <a:noFill/>
          </a:ln>
        </p:spPr>
        <p:txBody>
          <a:bodyPr anchorCtr="0" anchor="t" bIns="45700" lIns="91425" spcFirstLastPara="1" rIns="91425" wrap="square" tIns="45700">
            <a:normAutofit/>
          </a:bodyPr>
          <a:lstStyle/>
          <a:p>
            <a:pPr indent="0" lvl="0" marL="0" rtl="0" algn="l">
              <a:lnSpc>
                <a:spcPct val="115000"/>
              </a:lnSpc>
              <a:spcBef>
                <a:spcPts val="0"/>
              </a:spcBef>
              <a:spcAft>
                <a:spcPts val="0"/>
              </a:spcAft>
              <a:buClr>
                <a:schemeClr val="dk1"/>
              </a:buClr>
              <a:buSzPts val="1100"/>
              <a:buFont typeface="Arial"/>
              <a:buNone/>
            </a:pPr>
            <a:r>
              <a:rPr lang="en-US" sz="2300">
                <a:solidFill>
                  <a:srgbClr val="00B050"/>
                </a:solidFill>
                <a:latin typeface="Trebuchet MS"/>
                <a:ea typeface="Trebuchet MS"/>
                <a:cs typeface="Trebuchet MS"/>
                <a:sym typeface="Trebuchet MS"/>
              </a:rPr>
              <a:t>It is a letter that is sent to Universities in English speaking countries. This letter is written to allow the people who select the candidates to view you as a person and find explanations to the facts that can be seen in your CV or resume.</a:t>
            </a:r>
            <a:endParaRPr sz="3400">
              <a:solidFill>
                <a:srgbClr val="00B050"/>
              </a:solidFill>
              <a:latin typeface="Trebuchet MS"/>
              <a:ea typeface="Trebuchet MS"/>
              <a:cs typeface="Trebuchet MS"/>
              <a:sym typeface="Trebuchet MS"/>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aceta">
  <a:themeElements>
    <a:clrScheme name="Faceta">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2022-03-30T12:55:45Z</dcterms:created>
  <dc:creator>Karen Viviana Mardones Mardones (kmardones)</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