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69" r:id="rId5"/>
    <p:sldId id="270" r:id="rId6"/>
    <p:sldId id="276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8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1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4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7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16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0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4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3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5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3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8D88-EA14-4DF4-8F5B-0A5F80DDCECB}" type="datetimeFigureOut">
              <a:rPr lang="es-CL" smtClean="0"/>
              <a:t>23-01-2023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5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ogo facultad de medicina universidad de chile">
            <a:extLst>
              <a:ext uri="{FF2B5EF4-FFF2-40B4-BE49-F238E27FC236}">
                <a16:creationId xmlns:a16="http://schemas.microsoft.com/office/drawing/2014/main" id="{F3585641-6D57-48D4-B44A-8C46100E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4" y="588264"/>
            <a:ext cx="3425952" cy="3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E506D6-6C28-4793-8BD9-7B0D7E24A7BF}"/>
              </a:ext>
            </a:extLst>
          </p:cNvPr>
          <p:cNvSpPr/>
          <p:nvPr/>
        </p:nvSpPr>
        <p:spPr>
          <a:xfrm>
            <a:off x="912529" y="4260492"/>
            <a:ext cx="1036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Inglés Pre Intermedio (CEFL b1)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0719F9-29B6-41A6-8E62-42320F55E196}"/>
              </a:ext>
            </a:extLst>
          </p:cNvPr>
          <p:cNvSpPr/>
          <p:nvPr/>
        </p:nvSpPr>
        <p:spPr>
          <a:xfrm>
            <a:off x="3113470" y="5430098"/>
            <a:ext cx="59650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Expressing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opinions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and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debating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08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id="{9C010488-02DE-4F1D-A88C-50261B3FBF18}"/>
              </a:ext>
            </a:extLst>
          </p:cNvPr>
          <p:cNvSpPr/>
          <p:nvPr/>
        </p:nvSpPr>
        <p:spPr>
          <a:xfrm>
            <a:off x="4176889" y="3075057"/>
            <a:ext cx="3838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Self-study.</a:t>
            </a:r>
          </a:p>
        </p:txBody>
      </p:sp>
    </p:spTree>
    <p:extLst>
      <p:ext uri="{BB962C8B-B14F-4D97-AF65-F5344CB8AC3E}">
        <p14:creationId xmlns:p14="http://schemas.microsoft.com/office/powerpoint/2010/main" val="317921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878878" y="586262"/>
            <a:ext cx="954182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Read the following cases taken from ‘Taboos and issues’ (MacAndrews and Martínez) and list arguments that could be used for and against euthanasia in each. Practice explaining aloud.</a:t>
            </a:r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endParaRPr lang="en-US" sz="20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Alan Jones, aged 78, had a second stroke three weeks a</a:t>
            </a:r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go. He had severe brain damage and his condition is getting worse. At the request of his daughter, a nurse stops giving him oxygen until his heart stops. The nurse then starts giving him oxygen again. People think that mister Jones died naturally. Later, mister Jones’ daughter tells a friend what happened. The friend is married to a police officer. As a result, the police charge the nurse with ‘murder’. </a:t>
            </a:r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Euthanasia is the 'new pandemic' says UNDA professor">
            <a:extLst>
              <a:ext uri="{FF2B5EF4-FFF2-40B4-BE49-F238E27FC236}">
                <a16:creationId xmlns:a16="http://schemas.microsoft.com/office/drawing/2014/main" id="{B2DF774A-4250-4C3F-ABEF-6553C63D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84" y="3913847"/>
            <a:ext cx="4220632" cy="2549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987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6">
            <a:extLst>
              <a:ext uri="{FF2B5EF4-FFF2-40B4-BE49-F238E27FC236}">
                <a16:creationId xmlns:a16="http://schemas.microsoft.com/office/drawing/2014/main" id="{557F6931-BECE-4A9C-9557-1A5EAF06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42950"/>
            <a:ext cx="8763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0411A3-560B-439D-96EC-99664BE3AD5D}"/>
              </a:ext>
            </a:extLst>
          </p:cNvPr>
          <p:cNvSpPr/>
          <p:nvPr/>
        </p:nvSpPr>
        <p:spPr>
          <a:xfrm>
            <a:off x="5074391" y="1844824"/>
            <a:ext cx="790601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8273EB3-871E-4802-BE53-5216408A6318}"/>
              </a:ext>
            </a:extLst>
          </p:cNvPr>
          <p:cNvSpPr/>
          <p:nvPr/>
        </p:nvSpPr>
        <p:spPr>
          <a:xfrm>
            <a:off x="9332601" y="1844824"/>
            <a:ext cx="64312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9A7154-76D4-4A9B-BDDF-3C2E003FEBCF}"/>
              </a:ext>
            </a:extLst>
          </p:cNvPr>
          <p:cNvSpPr/>
          <p:nvPr/>
        </p:nvSpPr>
        <p:spPr>
          <a:xfrm>
            <a:off x="5092024" y="3356992"/>
            <a:ext cx="64312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12557E-0BA6-4250-852A-5C4127BED125}"/>
              </a:ext>
            </a:extLst>
          </p:cNvPr>
          <p:cNvSpPr/>
          <p:nvPr/>
        </p:nvSpPr>
        <p:spPr>
          <a:xfrm>
            <a:off x="9193760" y="3356992"/>
            <a:ext cx="790601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F5B375C-D624-4E21-85AF-227EE0C26C48}"/>
              </a:ext>
            </a:extLst>
          </p:cNvPr>
          <p:cNvSpPr/>
          <p:nvPr/>
        </p:nvSpPr>
        <p:spPr>
          <a:xfrm>
            <a:off x="5119547" y="4932455"/>
            <a:ext cx="790601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65F5F1-14D8-4377-90AA-CD38A6881F77}"/>
              </a:ext>
            </a:extLst>
          </p:cNvPr>
          <p:cNvSpPr/>
          <p:nvPr/>
        </p:nvSpPr>
        <p:spPr>
          <a:xfrm>
            <a:off x="9267497" y="4932455"/>
            <a:ext cx="64312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3">
            <a:extLst>
              <a:ext uri="{FF2B5EF4-FFF2-40B4-BE49-F238E27FC236}">
                <a16:creationId xmlns:a16="http://schemas.microsoft.com/office/drawing/2014/main" id="{EC22D7D5-4370-4125-85B9-DF3CCD082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9202" r="21651" b="10800"/>
          <a:stretch>
            <a:fillRect/>
          </a:stretch>
        </p:blipFill>
        <p:spPr bwMode="auto">
          <a:xfrm>
            <a:off x="1631950" y="260350"/>
            <a:ext cx="86058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2AD802F-BC25-4E4E-BEB4-C96DC4CC5663}"/>
              </a:ext>
            </a:extLst>
          </p:cNvPr>
          <p:cNvCxnSpPr/>
          <p:nvPr/>
        </p:nvCxnSpPr>
        <p:spPr>
          <a:xfrm>
            <a:off x="3935414" y="1989138"/>
            <a:ext cx="4105275" cy="338455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5DC97D9-7E9E-4CE0-A55D-726A8E9737C7}"/>
              </a:ext>
            </a:extLst>
          </p:cNvPr>
          <p:cNvCxnSpPr>
            <a:cxnSpLocks/>
          </p:cNvCxnSpPr>
          <p:nvPr/>
        </p:nvCxnSpPr>
        <p:spPr>
          <a:xfrm flipV="1">
            <a:off x="3935413" y="2205039"/>
            <a:ext cx="4032250" cy="15843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E5E90B6-6DEF-4FA4-8FEB-4C0C890585AC}"/>
              </a:ext>
            </a:extLst>
          </p:cNvPr>
          <p:cNvCxnSpPr>
            <a:cxnSpLocks/>
          </p:cNvCxnSpPr>
          <p:nvPr/>
        </p:nvCxnSpPr>
        <p:spPr>
          <a:xfrm flipV="1">
            <a:off x="3903663" y="4005264"/>
            <a:ext cx="3992562" cy="13684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5+ Social Networking Sites You Need To Know About in 2020 - Make A Website  Hub">
            <a:extLst>
              <a:ext uri="{FF2B5EF4-FFF2-40B4-BE49-F238E27FC236}">
                <a16:creationId xmlns:a16="http://schemas.microsoft.com/office/drawing/2014/main" id="{B31DA8A1-990A-426F-88FB-63318DBE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51762"/>
            <a:ext cx="9541827" cy="62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F3620796-31D1-4E8F-8724-B68EECF4FDFB}"/>
              </a:ext>
            </a:extLst>
          </p:cNvPr>
          <p:cNvSpPr/>
          <p:nvPr/>
        </p:nvSpPr>
        <p:spPr>
          <a:xfrm>
            <a:off x="1456267" y="575732"/>
            <a:ext cx="8850489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Listening.</a:t>
            </a:r>
          </a:p>
          <a:p>
            <a:pPr algn="just"/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Do you know what </a:t>
            </a:r>
            <a:r>
              <a:rPr lang="en-US" sz="2000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wilfing*</a:t>
            </a:r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is?</a:t>
            </a:r>
          </a:p>
          <a:p>
            <a:pPr algn="just"/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Listen to the following debate about wilfing and list the argument for and against. 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1FC89756-95EB-4EE5-89D8-2929DA462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37832"/>
              </p:ext>
            </p:extLst>
          </p:nvPr>
        </p:nvGraphicFramePr>
        <p:xfrm>
          <a:off x="1600307" y="2968413"/>
          <a:ext cx="8128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116778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769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PROs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CONs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7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57860"/>
                  </a:ext>
                </a:extLst>
              </a:tr>
            </a:tbl>
          </a:graphicData>
        </a:graphic>
      </p:graphicFrame>
      <p:pic>
        <p:nvPicPr>
          <p:cNvPr id="13" name="PI_U06_Expressing_opinions_and_debating_Wilfing">
            <a:hlinkClick r:id="" action="ppaction://media"/>
            <a:extLst>
              <a:ext uri="{FF2B5EF4-FFF2-40B4-BE49-F238E27FC236}">
                <a16:creationId xmlns:a16="http://schemas.microsoft.com/office/drawing/2014/main" id="{8AE95B95-D07C-4DFA-820F-50B3F2A39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687" y="3198059"/>
            <a:ext cx="609600" cy="609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3FCC77-3555-4819-921E-104DD0269957}"/>
              </a:ext>
            </a:extLst>
          </p:cNvPr>
          <p:cNvSpPr txBox="1"/>
          <p:nvPr/>
        </p:nvSpPr>
        <p:spPr>
          <a:xfrm>
            <a:off x="0" y="6386534"/>
            <a:ext cx="4109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wilfing*</a:t>
            </a:r>
            <a:r>
              <a:rPr lang="en-US" sz="1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 (click this to see the meaning)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719895-E207-4470-80E4-C9110E584F6F}"/>
              </a:ext>
            </a:extLst>
          </p:cNvPr>
          <p:cNvSpPr txBox="1"/>
          <p:nvPr/>
        </p:nvSpPr>
        <p:spPr>
          <a:xfrm>
            <a:off x="4334727" y="6396000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browsing the Internet without any particular purpose.</a:t>
            </a:r>
            <a:endParaRPr lang="es-CL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F43C6D-8693-466C-813A-EE1FB1168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584" y="6355095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194</Words>
  <Application>Microsoft Office PowerPoint</Application>
  <PresentationFormat>Panorámica</PresentationFormat>
  <Paragraphs>26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Abadi</vt:lpstr>
      <vt:lpstr>arial</vt:lpstr>
      <vt:lpstr>arial</vt:lpstr>
      <vt:lpstr>Calibri</vt:lpstr>
      <vt:lpstr>Calibri Light</vt:lpstr>
      <vt:lpstr>Franklin Gothic 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37</cp:revision>
  <dcterms:created xsi:type="dcterms:W3CDTF">2020-04-06T19:48:02Z</dcterms:created>
  <dcterms:modified xsi:type="dcterms:W3CDTF">2023-01-23T17:55:41Z</dcterms:modified>
</cp:coreProperties>
</file>