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Old Standard TT"/>
      <p:regular r:id="rId11"/>
      <p:bold r:id="rId12"/>
      <p:italic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OldStandardTT-regular.fntdata"/><Relationship Id="rId10" Type="http://schemas.openxmlformats.org/officeDocument/2006/relationships/slide" Target="slides/slide5.xml"/><Relationship Id="rId13" Type="http://schemas.openxmlformats.org/officeDocument/2006/relationships/font" Target="fonts/OldStandardTT-italic.fntdata"/><Relationship Id="rId12" Type="http://schemas.openxmlformats.org/officeDocument/2006/relationships/font" Target="fonts/OldStandardTT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239d85b0b82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239d85b0b82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25eff203c4d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25eff203c4d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25eff203c4d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25eff203c4d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25eff203c4d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25eff203c4d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0" y="100"/>
            <a:ext cx="9144000" cy="1711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11" name="Google Shape;11;p2"/>
          <p:cNvCxnSpPr/>
          <p:nvPr/>
        </p:nvCxnSpPr>
        <p:spPr>
          <a:xfrm>
            <a:off x="641934" y="3597500"/>
            <a:ext cx="390300" cy="0"/>
          </a:xfrm>
          <a:prstGeom prst="straightConnector1">
            <a:avLst/>
          </a:prstGeom>
          <a:noFill/>
          <a:ln cap="flat" cmpd="sng" w="28575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2" name="Google Shape;12;p2"/>
          <p:cNvSpPr txBox="1"/>
          <p:nvPr>
            <p:ph type="ctrTitle"/>
          </p:nvPr>
        </p:nvSpPr>
        <p:spPr>
          <a:xfrm>
            <a:off x="512700" y="1893300"/>
            <a:ext cx="8118600" cy="1522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512700" y="3840639"/>
            <a:ext cx="8118600" cy="78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accent1"/>
                </a:solidFill>
              </a:defRPr>
            </a:lvl1pPr>
            <a:lvl2pPr lvl="1">
              <a:buNone/>
              <a:defRPr>
                <a:solidFill>
                  <a:schemeClr val="accent1"/>
                </a:solidFill>
              </a:defRPr>
            </a:lvl2pPr>
            <a:lvl3pPr lvl="2">
              <a:buNone/>
              <a:defRPr>
                <a:solidFill>
                  <a:schemeClr val="accent1"/>
                </a:solidFill>
              </a:defRPr>
            </a:lvl3pPr>
            <a:lvl4pPr lvl="3">
              <a:buNone/>
              <a:defRPr>
                <a:solidFill>
                  <a:schemeClr val="accent1"/>
                </a:solidFill>
              </a:defRPr>
            </a:lvl4pPr>
            <a:lvl5pPr lvl="4">
              <a:buNone/>
              <a:defRPr>
                <a:solidFill>
                  <a:schemeClr val="accent1"/>
                </a:solidFill>
              </a:defRPr>
            </a:lvl5pPr>
            <a:lvl6pPr lvl="5">
              <a:buNone/>
              <a:defRPr>
                <a:solidFill>
                  <a:schemeClr val="accent1"/>
                </a:solidFill>
              </a:defRPr>
            </a:lvl6pPr>
            <a:lvl7pPr lvl="6">
              <a:buNone/>
              <a:defRPr>
                <a:solidFill>
                  <a:schemeClr val="accent1"/>
                </a:solidFill>
              </a:defRPr>
            </a:lvl7pPr>
            <a:lvl8pPr lvl="7">
              <a:buNone/>
              <a:defRPr>
                <a:solidFill>
                  <a:schemeClr val="accent1"/>
                </a:solidFill>
              </a:defRPr>
            </a:lvl8pPr>
            <a:lvl9pPr lvl="8">
              <a:buNone/>
              <a:defRPr>
                <a:solidFill>
                  <a:schemeClr val="accen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1"/>
          <p:cNvSpPr txBox="1"/>
          <p:nvPr>
            <p:ph hasCustomPrompt="1" type="title"/>
          </p:nvPr>
        </p:nvSpPr>
        <p:spPr>
          <a:xfrm>
            <a:off x="311700" y="1039650"/>
            <a:ext cx="8520600" cy="2106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9pPr>
          </a:lstStyle>
          <a:p>
            <a:r>
              <a:t>xx%</a:t>
            </a:r>
          </a:p>
        </p:txBody>
      </p:sp>
      <p:sp>
        <p:nvSpPr>
          <p:cNvPr id="51" name="Google Shape;51;p11"/>
          <p:cNvSpPr txBox="1"/>
          <p:nvPr>
            <p:ph idx="1" type="body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52" name="Google Shape;52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6" name="Google Shape;16;p3"/>
          <p:cNvCxnSpPr/>
          <p:nvPr/>
        </p:nvCxnSpPr>
        <p:spPr>
          <a:xfrm>
            <a:off x="641934" y="3597500"/>
            <a:ext cx="390300" cy="0"/>
          </a:xfrm>
          <a:prstGeom prst="straightConnector1">
            <a:avLst/>
          </a:prstGeom>
          <a:noFill/>
          <a:ln cap="flat" cmpd="sng" w="28575">
            <a:solidFill>
              <a:schemeClr val="lt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7" name="Google Shape;17;p3"/>
          <p:cNvSpPr txBox="1"/>
          <p:nvPr>
            <p:ph type="title"/>
          </p:nvPr>
        </p:nvSpPr>
        <p:spPr>
          <a:xfrm>
            <a:off x="512700" y="1893300"/>
            <a:ext cx="8118600" cy="1522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accent1"/>
                </a:solidFill>
              </a:defRPr>
            </a:lvl1pPr>
            <a:lvl2pPr lvl="1">
              <a:buNone/>
              <a:defRPr>
                <a:solidFill>
                  <a:schemeClr val="accent1"/>
                </a:solidFill>
              </a:defRPr>
            </a:lvl2pPr>
            <a:lvl3pPr lvl="2">
              <a:buNone/>
              <a:defRPr>
                <a:solidFill>
                  <a:schemeClr val="accent1"/>
                </a:solidFill>
              </a:defRPr>
            </a:lvl3pPr>
            <a:lvl4pPr lvl="3">
              <a:buNone/>
              <a:defRPr>
                <a:solidFill>
                  <a:schemeClr val="accent1"/>
                </a:solidFill>
              </a:defRPr>
            </a:lvl4pPr>
            <a:lvl5pPr lvl="4">
              <a:buNone/>
              <a:defRPr>
                <a:solidFill>
                  <a:schemeClr val="accent1"/>
                </a:solidFill>
              </a:defRPr>
            </a:lvl5pPr>
            <a:lvl6pPr lvl="5">
              <a:buNone/>
              <a:defRPr>
                <a:solidFill>
                  <a:schemeClr val="accent1"/>
                </a:solidFill>
              </a:defRPr>
            </a:lvl6pPr>
            <a:lvl7pPr lvl="6">
              <a:buNone/>
              <a:defRPr>
                <a:solidFill>
                  <a:schemeClr val="accent1"/>
                </a:solidFill>
              </a:defRPr>
            </a:lvl7pPr>
            <a:lvl8pPr lvl="7">
              <a:buNone/>
              <a:defRPr>
                <a:solidFill>
                  <a:schemeClr val="accent1"/>
                </a:solidFill>
              </a:defRPr>
            </a:lvl8pPr>
            <a:lvl9pPr lvl="8">
              <a:buNone/>
              <a:defRPr>
                <a:solidFill>
                  <a:schemeClr val="accen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4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" name="Google Shape;21;p4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" type="body"/>
          </p:nvPr>
        </p:nvSpPr>
        <p:spPr>
          <a:xfrm>
            <a:off x="311700" y="1171600"/>
            <a:ext cx="8520600" cy="3397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6" name="Google Shape;26;p5"/>
          <p:cNvSpPr txBox="1"/>
          <p:nvPr>
            <p:ph idx="1" type="body"/>
          </p:nvPr>
        </p:nvSpPr>
        <p:spPr>
          <a:xfrm>
            <a:off x="311700" y="1171675"/>
            <a:ext cx="3999900" cy="3397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7" name="Google Shape;27;p5"/>
          <p:cNvSpPr txBox="1"/>
          <p:nvPr>
            <p:ph idx="2" type="body"/>
          </p:nvPr>
        </p:nvSpPr>
        <p:spPr>
          <a:xfrm>
            <a:off x="4832400" y="1171675"/>
            <a:ext cx="3999900" cy="3397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8" name="Google Shape;28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1" name="Google Shape;31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4" name="Google Shape;34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5" name="Google Shape;35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lt2"/>
        </a:solidFill>
      </p:bgPr>
    </p:bg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/>
          <p:nvPr>
            <p:ph type="title"/>
          </p:nvPr>
        </p:nvSpPr>
        <p:spPr>
          <a:xfrm>
            <a:off x="490250" y="526350"/>
            <a:ext cx="56040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38" name="Google Shape;38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accent1"/>
                </a:solidFill>
              </a:defRPr>
            </a:lvl1pPr>
            <a:lvl2pPr lvl="1">
              <a:buNone/>
              <a:defRPr>
                <a:solidFill>
                  <a:schemeClr val="accent1"/>
                </a:solidFill>
              </a:defRPr>
            </a:lvl2pPr>
            <a:lvl3pPr lvl="2">
              <a:buNone/>
              <a:defRPr>
                <a:solidFill>
                  <a:schemeClr val="accent1"/>
                </a:solidFill>
              </a:defRPr>
            </a:lvl3pPr>
            <a:lvl4pPr lvl="3">
              <a:buNone/>
              <a:defRPr>
                <a:solidFill>
                  <a:schemeClr val="accent1"/>
                </a:solidFill>
              </a:defRPr>
            </a:lvl4pPr>
            <a:lvl5pPr lvl="4">
              <a:buNone/>
              <a:defRPr>
                <a:solidFill>
                  <a:schemeClr val="accent1"/>
                </a:solidFill>
              </a:defRPr>
            </a:lvl5pPr>
            <a:lvl6pPr lvl="5">
              <a:buNone/>
              <a:defRPr>
                <a:solidFill>
                  <a:schemeClr val="accent1"/>
                </a:solidFill>
              </a:defRPr>
            </a:lvl6pPr>
            <a:lvl7pPr lvl="6">
              <a:buNone/>
              <a:defRPr>
                <a:solidFill>
                  <a:schemeClr val="accent1"/>
                </a:solidFill>
              </a:defRPr>
            </a:lvl7pPr>
            <a:lvl8pPr lvl="7">
              <a:buNone/>
              <a:defRPr>
                <a:solidFill>
                  <a:schemeClr val="accent1"/>
                </a:solidFill>
              </a:defRPr>
            </a:lvl8pPr>
            <a:lvl9pPr lvl="8">
              <a:buNone/>
              <a:defRPr>
                <a:solidFill>
                  <a:schemeClr val="accen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9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1" name="Google Shape;41;p9"/>
          <p:cNvCxnSpPr/>
          <p:nvPr/>
        </p:nvCxnSpPr>
        <p:spPr>
          <a:xfrm>
            <a:off x="5029675" y="4495500"/>
            <a:ext cx="686400" cy="0"/>
          </a:xfrm>
          <a:prstGeom prst="straightConnector1">
            <a:avLst/>
          </a:prstGeom>
          <a:noFill/>
          <a:ln cap="flat" cmpd="sng" w="19050">
            <a:solidFill>
              <a:schemeClr val="lt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2" name="Google Shape;42;p9"/>
          <p:cNvSpPr txBox="1"/>
          <p:nvPr>
            <p:ph type="title"/>
          </p:nvPr>
        </p:nvSpPr>
        <p:spPr>
          <a:xfrm>
            <a:off x="265500" y="1382350"/>
            <a:ext cx="4045200" cy="13332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43" name="Google Shape;43;p9"/>
          <p:cNvSpPr txBox="1"/>
          <p:nvPr>
            <p:ph idx="1" type="subTitle"/>
          </p:nvPr>
        </p:nvSpPr>
        <p:spPr>
          <a:xfrm>
            <a:off x="265500" y="27690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4" name="Google Shape;44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Char char="●"/>
              <a:defRPr>
                <a:solidFill>
                  <a:schemeClr val="accent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45" name="Google Shape;45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accent1"/>
                </a:solidFill>
              </a:defRPr>
            </a:lvl1pPr>
            <a:lvl2pPr lvl="1">
              <a:buNone/>
              <a:defRPr>
                <a:solidFill>
                  <a:schemeClr val="accent1"/>
                </a:solidFill>
              </a:defRPr>
            </a:lvl2pPr>
            <a:lvl3pPr lvl="2">
              <a:buNone/>
              <a:defRPr>
                <a:solidFill>
                  <a:schemeClr val="accent1"/>
                </a:solidFill>
              </a:defRPr>
            </a:lvl3pPr>
            <a:lvl4pPr lvl="3">
              <a:buNone/>
              <a:defRPr>
                <a:solidFill>
                  <a:schemeClr val="accent1"/>
                </a:solidFill>
              </a:defRPr>
            </a:lvl4pPr>
            <a:lvl5pPr lvl="4">
              <a:buNone/>
              <a:defRPr>
                <a:solidFill>
                  <a:schemeClr val="accent1"/>
                </a:solidFill>
              </a:defRPr>
            </a:lvl5pPr>
            <a:lvl6pPr lvl="5">
              <a:buNone/>
              <a:defRPr>
                <a:solidFill>
                  <a:schemeClr val="accent1"/>
                </a:solidFill>
              </a:defRPr>
            </a:lvl6pPr>
            <a:lvl7pPr lvl="6">
              <a:buNone/>
              <a:defRPr>
                <a:solidFill>
                  <a:schemeClr val="accent1"/>
                </a:solidFill>
              </a:defRPr>
            </a:lvl7pPr>
            <a:lvl8pPr lvl="7">
              <a:buNone/>
              <a:defRPr>
                <a:solidFill>
                  <a:schemeClr val="accent1"/>
                </a:solidFill>
              </a:defRPr>
            </a:lvl8pPr>
            <a:lvl9pPr lvl="8">
              <a:buNone/>
              <a:defRPr>
                <a:solidFill>
                  <a:schemeClr val="accen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8" name="Google Shape;48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paperback">
    <p:bg>
      <p:bgPr>
        <a:solidFill>
          <a:schemeClr val="accen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71600"/>
            <a:ext cx="8520600" cy="339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Old Standard TT"/>
              <a:buChar char="●"/>
              <a:defRPr sz="18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○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■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●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○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■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●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○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■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1pPr>
            <a:lvl2pPr lvl="1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2pPr>
            <a:lvl3pPr lvl="2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3pPr>
            <a:lvl4pPr lvl="3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4pPr>
            <a:lvl5pPr lvl="4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5pPr>
            <a:lvl6pPr lvl="5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6pPr>
            <a:lvl7pPr lvl="6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7pPr>
            <a:lvl8pPr lvl="7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8pPr>
            <a:lvl9pPr lvl="8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3"/>
          <p:cNvSpPr txBox="1"/>
          <p:nvPr>
            <p:ph type="ctrTitle"/>
          </p:nvPr>
        </p:nvSpPr>
        <p:spPr>
          <a:xfrm>
            <a:off x="512700" y="1893300"/>
            <a:ext cx="8118600" cy="1522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APM 1 </a:t>
            </a:r>
            <a:endParaRPr/>
          </a:p>
        </p:txBody>
      </p:sp>
      <p:sp>
        <p:nvSpPr>
          <p:cNvPr id="60" name="Google Shape;60;p13"/>
          <p:cNvSpPr txBox="1"/>
          <p:nvPr>
            <p:ph idx="1" type="subTitle"/>
          </p:nvPr>
        </p:nvSpPr>
        <p:spPr>
          <a:xfrm>
            <a:off x="512700" y="3840639"/>
            <a:ext cx="8118600" cy="78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Key to the answers 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4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Parts of the body</a:t>
            </a:r>
            <a:endParaRPr/>
          </a:p>
        </p:txBody>
      </p:sp>
      <p:sp>
        <p:nvSpPr>
          <p:cNvPr id="66" name="Google Shape;66;p14"/>
          <p:cNvSpPr txBox="1"/>
          <p:nvPr>
            <p:ph idx="1" type="body"/>
          </p:nvPr>
        </p:nvSpPr>
        <p:spPr>
          <a:xfrm>
            <a:off x="3244750" y="1957700"/>
            <a:ext cx="2362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1 EYEBROW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5 MOUTH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7 WRIST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17 SHOULDER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18 ELBOW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22 THUMB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25 SHIN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26 TOE</a:t>
            </a:r>
            <a:endParaRPr sz="17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5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Listening section</a:t>
            </a:r>
            <a:endParaRPr/>
          </a:p>
        </p:txBody>
      </p:sp>
      <p:sp>
        <p:nvSpPr>
          <p:cNvPr id="72" name="Google Shape;72;p15"/>
          <p:cNvSpPr txBox="1"/>
          <p:nvPr>
            <p:ph idx="1" type="body"/>
          </p:nvPr>
        </p:nvSpPr>
        <p:spPr>
          <a:xfrm>
            <a:off x="1303800" y="121590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b="1" lang="es" sz="1700">
                <a:solidFill>
                  <a:schemeClr val="dk1"/>
                </a:solidFill>
              </a:rPr>
              <a:t>What is the name of the presenter?</a:t>
            </a:r>
            <a:endParaRPr b="1" sz="17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s" sz="1700">
                <a:solidFill>
                  <a:schemeClr val="dk1"/>
                </a:solidFill>
              </a:rPr>
              <a:t>ROB</a:t>
            </a:r>
            <a:endParaRPr b="1" sz="17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b="1" lang="es" sz="1700">
                <a:solidFill>
                  <a:schemeClr val="dk1"/>
                </a:solidFill>
              </a:rPr>
              <a:t>The tongue is used for</a:t>
            </a:r>
            <a:endParaRPr b="1" sz="17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s" sz="1700">
                <a:solidFill>
                  <a:schemeClr val="dk1"/>
                </a:solidFill>
              </a:rPr>
              <a:t>TASTING, LICKING AND ARTICULATING SPEECH IN HUMANS</a:t>
            </a:r>
            <a:endParaRPr b="1" sz="17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b="1" lang="es" sz="1700">
                <a:solidFill>
                  <a:schemeClr val="dk1"/>
                </a:solidFill>
              </a:rPr>
              <a:t>The plural of tooth is</a:t>
            </a:r>
            <a:endParaRPr b="1" sz="17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s" sz="1700">
                <a:solidFill>
                  <a:schemeClr val="dk1"/>
                </a:solidFill>
              </a:rPr>
              <a:t>TEETH</a:t>
            </a:r>
            <a:endParaRPr sz="17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b="1" lang="es" sz="1700">
                <a:solidFill>
                  <a:schemeClr val="dk1"/>
                </a:solidFill>
              </a:rPr>
              <a:t>The muscular organ in the mouth is</a:t>
            </a:r>
            <a:endParaRPr b="1" sz="17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700">
                <a:solidFill>
                  <a:schemeClr val="dk1"/>
                </a:solidFill>
              </a:rPr>
              <a:t>THE TONGUE</a:t>
            </a:r>
            <a:endParaRPr sz="24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6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16"/>
          <p:cNvSpPr txBox="1"/>
          <p:nvPr>
            <p:ph idx="1" type="body"/>
          </p:nvPr>
        </p:nvSpPr>
        <p:spPr>
          <a:xfrm>
            <a:off x="1089050" y="1597875"/>
            <a:ext cx="7245300" cy="2933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32500" lnSpcReduction="20000"/>
          </a:bodyPr>
          <a:lstStyle/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4596">
                <a:solidFill>
                  <a:schemeClr val="dk1"/>
                </a:solidFill>
              </a:rPr>
              <a:t>The gums are... (definition AND a quality)</a:t>
            </a:r>
            <a:endParaRPr b="1" sz="4596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8"/>
              <a:buFont typeface="Arial"/>
              <a:buNone/>
            </a:pPr>
            <a:r>
              <a:rPr lang="es" sz="4596">
                <a:solidFill>
                  <a:schemeClr val="dk1"/>
                </a:solidFill>
              </a:rPr>
              <a:t>THE FIRM AREA OF FLESH IN THE MOUTH TO WHICH THE TEETH ARE ATTACHED. IT IS PINKISH</a:t>
            </a:r>
            <a:endParaRPr b="1" sz="4596">
              <a:solidFill>
                <a:schemeClr val="dk1"/>
              </a:solidFill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8"/>
              <a:buFont typeface="Arial"/>
              <a:buNone/>
            </a:pPr>
            <a:r>
              <a:t/>
            </a:r>
            <a:endParaRPr b="1" sz="4596">
              <a:solidFill>
                <a:schemeClr val="dk1"/>
              </a:solidFill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4596">
                <a:solidFill>
                  <a:schemeClr val="dk1"/>
                </a:solidFill>
              </a:rPr>
              <a:t>She kissed her baby (use 3 words)</a:t>
            </a:r>
            <a:endParaRPr b="1" sz="4596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8"/>
              <a:buFont typeface="Arial"/>
              <a:buNone/>
            </a:pPr>
            <a:r>
              <a:rPr lang="es" sz="4596">
                <a:solidFill>
                  <a:schemeClr val="dk1"/>
                </a:solidFill>
              </a:rPr>
              <a:t>ON THE CHEEK</a:t>
            </a:r>
            <a:endParaRPr b="1" sz="4596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8"/>
              <a:buFont typeface="Arial"/>
              <a:buNone/>
            </a:pPr>
            <a:r>
              <a:t/>
            </a:r>
            <a:endParaRPr b="1" sz="4596">
              <a:solidFill>
                <a:schemeClr val="dk1"/>
              </a:solidFill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4596">
                <a:solidFill>
                  <a:schemeClr val="dk1"/>
                </a:solidFill>
              </a:rPr>
              <a:t>The liquid produced in your mouth is called</a:t>
            </a:r>
            <a:endParaRPr b="1" sz="4596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8"/>
              <a:buFont typeface="Arial"/>
              <a:buNone/>
            </a:pPr>
            <a:r>
              <a:rPr lang="es" sz="4596">
                <a:solidFill>
                  <a:schemeClr val="dk1"/>
                </a:solidFill>
              </a:rPr>
              <a:t>SALIVA DROOL DRIBBLE (SPIT)</a:t>
            </a:r>
            <a:endParaRPr sz="4596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8"/>
              <a:buFont typeface="Arial"/>
              <a:buNone/>
            </a:pPr>
            <a:r>
              <a:t/>
            </a:r>
            <a:endParaRPr sz="4596">
              <a:solidFill>
                <a:schemeClr val="dk1"/>
              </a:solidFill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4596">
                <a:solidFill>
                  <a:schemeClr val="dk1"/>
                </a:solidFill>
              </a:rPr>
              <a:t>The roof of your mouth is your </a:t>
            </a:r>
            <a:endParaRPr b="1" sz="4596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8"/>
              <a:buFont typeface="Arial"/>
              <a:buNone/>
            </a:pPr>
            <a:r>
              <a:rPr lang="es" sz="4596">
                <a:solidFill>
                  <a:schemeClr val="dk1"/>
                </a:solidFill>
              </a:rPr>
              <a:t>PALATE</a:t>
            </a:r>
            <a:endParaRPr sz="4596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None/>
            </a:pPr>
            <a:r>
              <a:t/>
            </a:r>
            <a:endParaRPr sz="11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 b="1" sz="11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7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Reading</a:t>
            </a:r>
            <a:endParaRPr/>
          </a:p>
        </p:txBody>
      </p:sp>
      <p:sp>
        <p:nvSpPr>
          <p:cNvPr id="84" name="Google Shape;84;p17"/>
          <p:cNvSpPr txBox="1"/>
          <p:nvPr>
            <p:ph idx="1" type="body"/>
          </p:nvPr>
        </p:nvSpPr>
        <p:spPr>
          <a:xfrm>
            <a:off x="1303800" y="113720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7500" lvl="0" marL="45720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AutoNum type="arabicPeriod"/>
            </a:pPr>
            <a:r>
              <a:rPr b="1" lang="es" sz="1400">
                <a:solidFill>
                  <a:schemeClr val="dk1"/>
                </a:solidFill>
              </a:rPr>
              <a:t>Is your body really asleep when you sleep?</a:t>
            </a:r>
            <a:endParaRPr b="1"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s" sz="1400">
                <a:solidFill>
                  <a:schemeClr val="dk1"/>
                </a:solidFill>
              </a:rPr>
              <a:t>THE BODY IS NEVER ASLEEP. IT IS VERY BUSY AND IS WORKING HARD</a:t>
            </a:r>
            <a:endParaRPr b="1"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 sz="1400">
              <a:solidFill>
                <a:schemeClr val="dk1"/>
              </a:solidFill>
            </a:endParaRPr>
          </a:p>
          <a:p>
            <a:pPr indent="-317500" lvl="0" marL="45720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AutoNum type="arabicPeriod"/>
            </a:pPr>
            <a:r>
              <a:rPr b="1" lang="es" sz="1400">
                <a:solidFill>
                  <a:schemeClr val="dk1"/>
                </a:solidFill>
              </a:rPr>
              <a:t>What is the main function of the brain?</a:t>
            </a:r>
            <a:endParaRPr b="1"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s" sz="1400">
                <a:solidFill>
                  <a:schemeClr val="dk1"/>
                </a:solidFill>
              </a:rPr>
              <a:t> THE BRAIN AND SPINAL CORD CONTROL ALL FUNCTIONS.</a:t>
            </a:r>
            <a:endParaRPr b="1"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 sz="1400">
              <a:solidFill>
                <a:schemeClr val="dk1"/>
              </a:solidFill>
            </a:endParaRPr>
          </a:p>
          <a:p>
            <a:pPr indent="-317500" lvl="0" marL="45720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AutoNum type="arabicPeriod"/>
            </a:pPr>
            <a:r>
              <a:rPr b="1" lang="es" sz="1400">
                <a:solidFill>
                  <a:schemeClr val="dk1"/>
                </a:solidFill>
              </a:rPr>
              <a:t>How are waste products removed from the body?</a:t>
            </a:r>
            <a:endParaRPr b="1"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s" sz="1400">
                <a:solidFill>
                  <a:schemeClr val="dk1"/>
                </a:solidFill>
              </a:rPr>
              <a:t>WASTE PRODUCTS ARE FILTERED OUT THROUGH THE KIDNEYS AND ARE EXCRETED THROUGH THE URINARY SYSTEM AS URINE. </a:t>
            </a:r>
            <a:endParaRPr b="1"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 sz="1400">
              <a:solidFill>
                <a:schemeClr val="dk1"/>
              </a:solidFill>
            </a:endParaRPr>
          </a:p>
          <a:p>
            <a:pPr indent="-317500" lvl="0" marL="45720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AutoNum type="arabicPeriod"/>
            </a:pPr>
            <a:r>
              <a:rPr b="1" lang="es" sz="1400">
                <a:solidFill>
                  <a:schemeClr val="dk1"/>
                </a:solidFill>
              </a:rPr>
              <a:t>What is the strongest muscle in the body?</a:t>
            </a:r>
            <a:endParaRPr b="1"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s" sz="1400">
                <a:solidFill>
                  <a:schemeClr val="dk1"/>
                </a:solidFill>
              </a:rPr>
              <a:t>THE STRONGEST MUSCLE IN THE BODY IS THE TONGUE.</a:t>
            </a:r>
            <a:endParaRPr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1400">
              <a:solidFill>
                <a:schemeClr val="dk1"/>
              </a:solidFill>
            </a:endParaRPr>
          </a:p>
          <a:p>
            <a:pPr indent="-317500" lvl="0" marL="45720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AutoNum type="arabicPeriod"/>
            </a:pPr>
            <a:r>
              <a:rPr b="1" lang="es" sz="1400">
                <a:solidFill>
                  <a:schemeClr val="dk1"/>
                </a:solidFill>
              </a:rPr>
              <a:t>Name 3 factors to take care of your body.</a:t>
            </a:r>
            <a:endParaRPr b="1"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s" sz="1400">
                <a:solidFill>
                  <a:schemeClr val="dk1"/>
                </a:solidFill>
              </a:rPr>
              <a:t>EATING HEALTHILY, DRINKING PLENTY OF WATER, GETTING ENOUGH SLEEP EVERY NIGHT, DOING FUN PHYSICAL ACTIVITIES EVERY DAY, KEEPING YOUR IMMUNIZATIONS UP-TO-DATE AND GETTING REGULAR CHECKUPS FROM YOUR DOCTOR.</a:t>
            </a:r>
            <a:endParaRPr sz="14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 sz="21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Paperback">
  <a:themeElements>
    <a:clrScheme name="Paperback">
      <a:dk1>
        <a:srgbClr val="000000"/>
      </a:dk1>
      <a:lt1>
        <a:srgbClr val="FFFFFF"/>
      </a:lt1>
      <a:dk2>
        <a:srgbClr val="00695C"/>
      </a:dk2>
      <a:lt2>
        <a:srgbClr val="26A69A"/>
      </a:lt2>
      <a:accent1>
        <a:srgbClr val="FFFBF0"/>
      </a:accent1>
      <a:accent2>
        <a:srgbClr val="B7B7B7"/>
      </a:accent2>
      <a:accent3>
        <a:srgbClr val="FB8C00"/>
      </a:accent3>
      <a:accent4>
        <a:srgbClr val="80CBC4"/>
      </a:accent4>
      <a:accent5>
        <a:srgbClr val="AF4345"/>
      </a:accent5>
      <a:accent6>
        <a:srgbClr val="F58F8F"/>
      </a:accent6>
      <a:hlink>
        <a:srgbClr val="AF4345"/>
      </a:hlink>
      <a:folHlink>
        <a:srgbClr val="AF4345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