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Raleway"/>
      <p:regular r:id="rId30"/>
      <p:bold r:id="rId31"/>
      <p:italic r:id="rId32"/>
      <p:boldItalic r:id="rId33"/>
    </p:embeddedFont>
    <p:embeddedFont>
      <p:font typeface="Roboto"/>
      <p:regular r:id="rId34"/>
      <p:bold r:id="rId35"/>
      <p:italic r:id="rId36"/>
      <p:boldItalic r:id="rId37"/>
    </p:embeddedFont>
    <p:embeddedFont>
      <p:font typeface="La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2" roundtripDataSignature="AMtx7miIwCAabOhzlnTovTqa8/zIevUz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659D43-F327-41C3-A4D5-9482CD14EBB8}">
  <a:tblStyle styleId="{8F659D43-F327-41C3-A4D5-9482CD14EBB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6"/>
          </a:solidFill>
        </a:fill>
      </a:tcStyle>
    </a:wholeTbl>
    <a:band1H>
      <a:tcTxStyle b="off" i="off"/>
      <a:tcStyle>
        <a:fill>
          <a:solidFill>
            <a:srgbClr val="F9D7CA"/>
          </a:solidFill>
        </a:fill>
      </a:tcStyle>
    </a:band1H>
    <a:band2H>
      <a:tcTxStyle b="off" i="off"/>
    </a:band2H>
    <a:band1V>
      <a:tcTxStyle b="off" i="off"/>
      <a:tcStyle>
        <a:fill>
          <a:solidFill>
            <a:srgbClr val="F9D7C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Lat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5.xml"/><Relationship Id="rId33" Type="http://schemas.openxmlformats.org/officeDocument/2006/relationships/font" Target="fonts/Raleway-boldItalic.fntdata"/><Relationship Id="rId10" Type="http://schemas.openxmlformats.org/officeDocument/2006/relationships/slide" Target="slides/slide4.xml"/><Relationship Id="rId32" Type="http://schemas.openxmlformats.org/officeDocument/2006/relationships/font" Target="fonts/Raleway-italic.fntdata"/><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Lato-bold.fntdata"/><Relationship Id="rId16" Type="http://schemas.openxmlformats.org/officeDocument/2006/relationships/slide" Target="slides/slide10.xml"/><Relationship Id="rId38" Type="http://schemas.openxmlformats.org/officeDocument/2006/relationships/font" Target="fonts/La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de19e91f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5de19e91f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25de19e91f4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a117341f4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3a117341f4_1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3a117341f4_1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5539d40d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75539d40d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75539d40d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e16e3d14b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5e16e3d14b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25e16e3d14b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de19e91f4_1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5de19e91f4_1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g25de19e91f4_1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cxnSp>
        <p:nvCxnSpPr>
          <p:cNvPr id="14" name="Google Shape;14;g23a117341f4_6_157"/>
          <p:cNvCxnSpPr/>
          <p:nvPr/>
        </p:nvCxnSpPr>
        <p:spPr>
          <a:xfrm>
            <a:off x="2477724" y="554200"/>
            <a:ext cx="6244200" cy="0"/>
          </a:xfrm>
          <a:prstGeom prst="straightConnector1">
            <a:avLst/>
          </a:prstGeom>
          <a:noFill/>
          <a:ln cap="flat" cmpd="sng" w="38100">
            <a:solidFill>
              <a:schemeClr val="lt1"/>
            </a:solidFill>
            <a:prstDash val="solid"/>
            <a:round/>
            <a:headEnd len="sm" w="sm" type="none"/>
            <a:tailEnd len="sm" w="sm" type="none"/>
          </a:ln>
        </p:spPr>
      </p:cxnSp>
      <p:cxnSp>
        <p:nvCxnSpPr>
          <p:cNvPr id="15" name="Google Shape;15;g23a117341f4_6_157"/>
          <p:cNvCxnSpPr/>
          <p:nvPr/>
        </p:nvCxnSpPr>
        <p:spPr>
          <a:xfrm>
            <a:off x="2477724" y="632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6" name="Google Shape;16;g23a117341f4_6_157"/>
          <p:cNvCxnSpPr/>
          <p:nvPr/>
        </p:nvCxnSpPr>
        <p:spPr>
          <a:xfrm>
            <a:off x="425198" y="554200"/>
            <a:ext cx="183300" cy="0"/>
          </a:xfrm>
          <a:prstGeom prst="straightConnector1">
            <a:avLst/>
          </a:prstGeom>
          <a:noFill/>
          <a:ln cap="flat" cmpd="sng" w="19050">
            <a:solidFill>
              <a:schemeClr val="lt1"/>
            </a:solidFill>
            <a:prstDash val="solid"/>
            <a:round/>
            <a:headEnd len="sm" w="sm" type="none"/>
            <a:tailEnd len="sm" w="sm" type="none"/>
          </a:ln>
        </p:spPr>
      </p:cxnSp>
      <p:sp>
        <p:nvSpPr>
          <p:cNvPr id="17" name="Google Shape;17;g23a117341f4_6_157"/>
          <p:cNvSpPr txBox="1"/>
          <p:nvPr>
            <p:ph type="ctrTitle"/>
          </p:nvPr>
        </p:nvSpPr>
        <p:spPr>
          <a:xfrm>
            <a:off x="2371725" y="840300"/>
            <a:ext cx="6331500" cy="2055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8" name="Google Shape;18;g23a117341f4_6_157"/>
          <p:cNvSpPr txBox="1"/>
          <p:nvPr>
            <p:ph idx="1" type="subTitle"/>
          </p:nvPr>
        </p:nvSpPr>
        <p:spPr>
          <a:xfrm>
            <a:off x="2390267" y="4317933"/>
            <a:ext cx="6331500" cy="16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9" name="Google Shape;19;g23a117341f4_6_157"/>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cxnSp>
        <p:nvCxnSpPr>
          <p:cNvPr id="66" name="Google Shape;66;g23a117341f4_6_203"/>
          <p:cNvCxnSpPr/>
          <p:nvPr/>
        </p:nvCxnSpPr>
        <p:spPr>
          <a:xfrm>
            <a:off x="425200" y="632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7" name="Google Shape;67;g23a117341f4_6_203"/>
          <p:cNvCxnSpPr/>
          <p:nvPr/>
        </p:nvCxnSpPr>
        <p:spPr>
          <a:xfrm>
            <a:off x="425198" y="554200"/>
            <a:ext cx="183300" cy="0"/>
          </a:xfrm>
          <a:prstGeom prst="straightConnector1">
            <a:avLst/>
          </a:prstGeom>
          <a:noFill/>
          <a:ln cap="flat" cmpd="sng" w="19050">
            <a:solidFill>
              <a:schemeClr val="dk2"/>
            </a:solidFill>
            <a:prstDash val="solid"/>
            <a:round/>
            <a:headEnd len="sm" w="sm" type="none"/>
            <a:tailEnd len="sm" w="sm" type="none"/>
          </a:ln>
        </p:spPr>
      </p:cxnSp>
      <p:sp>
        <p:nvSpPr>
          <p:cNvPr id="68" name="Google Shape;68;g23a117341f4_6_203"/>
          <p:cNvSpPr txBox="1"/>
          <p:nvPr>
            <p:ph idx="1" type="body"/>
          </p:nvPr>
        </p:nvSpPr>
        <p:spPr>
          <a:xfrm>
            <a:off x="328017" y="5634700"/>
            <a:ext cx="8388600" cy="524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9" name="Google Shape;69;g23a117341f4_6_203"/>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cxnSp>
        <p:nvCxnSpPr>
          <p:cNvPr id="71" name="Google Shape;71;g23a117341f4_6_208"/>
          <p:cNvCxnSpPr/>
          <p:nvPr/>
        </p:nvCxnSpPr>
        <p:spPr>
          <a:xfrm>
            <a:off x="425200" y="632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72" name="Google Shape;72;g23a117341f4_6_208"/>
          <p:cNvCxnSpPr/>
          <p:nvPr/>
        </p:nvCxnSpPr>
        <p:spPr>
          <a:xfrm>
            <a:off x="425200" y="554200"/>
            <a:ext cx="8296800" cy="0"/>
          </a:xfrm>
          <a:prstGeom prst="straightConnector1">
            <a:avLst/>
          </a:prstGeom>
          <a:noFill/>
          <a:ln cap="flat" cmpd="sng" w="38100">
            <a:solidFill>
              <a:schemeClr val="dk2"/>
            </a:solidFill>
            <a:prstDash val="solid"/>
            <a:round/>
            <a:headEnd len="sm" w="sm" type="none"/>
            <a:tailEnd len="sm" w="sm" type="none"/>
          </a:ln>
        </p:spPr>
      </p:cxnSp>
      <p:sp>
        <p:nvSpPr>
          <p:cNvPr id="73" name="Google Shape;73;g23a117341f4_6_208"/>
          <p:cNvSpPr txBox="1"/>
          <p:nvPr>
            <p:ph hasCustomPrompt="1" type="title"/>
          </p:nvPr>
        </p:nvSpPr>
        <p:spPr>
          <a:xfrm>
            <a:off x="853950" y="1739800"/>
            <a:ext cx="7436100" cy="2051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74" name="Google Shape;74;g23a117341f4_6_208"/>
          <p:cNvSpPr txBox="1"/>
          <p:nvPr>
            <p:ph idx="1" type="body"/>
          </p:nvPr>
        </p:nvSpPr>
        <p:spPr>
          <a:xfrm>
            <a:off x="853950" y="3892600"/>
            <a:ext cx="7436100" cy="14289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5" name="Google Shape;75;g23a117341f4_6_208"/>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g23a117341f4_6_214"/>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0" name="Shape 20"/>
        <p:cNvGrpSpPr/>
        <p:nvPr/>
      </p:nvGrpSpPr>
      <p:grpSpPr>
        <a:xfrm>
          <a:off x="0" y="0"/>
          <a:ext cx="0" cy="0"/>
          <a:chOff x="0" y="0"/>
          <a:chExt cx="0" cy="0"/>
        </a:xfrm>
      </p:grpSpPr>
      <p:sp>
        <p:nvSpPr>
          <p:cNvPr id="21" name="Google Shape;21;g23a117341f4_6_216"/>
          <p:cNvSpPr txBox="1"/>
          <p:nvPr>
            <p:ph type="title"/>
          </p:nvPr>
        </p:nvSpPr>
        <p:spPr>
          <a:xfrm>
            <a:off x="502920" y="4983480"/>
            <a:ext cx="8184000" cy="1051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8C3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g23a117341f4_6_216"/>
          <p:cNvSpPr txBox="1"/>
          <p:nvPr>
            <p:ph idx="1" type="body"/>
          </p:nvPr>
        </p:nvSpPr>
        <p:spPr>
          <a:xfrm>
            <a:off x="502920" y="530352"/>
            <a:ext cx="8184000" cy="4188000"/>
          </a:xfrm>
          <a:prstGeom prst="rect">
            <a:avLst/>
          </a:prstGeom>
          <a:noFill/>
          <a:ln>
            <a:noFill/>
          </a:ln>
        </p:spPr>
        <p:txBody>
          <a:bodyPr anchorCtr="0" anchor="t" bIns="45700" lIns="182875" spcFirstLastPara="1" rIns="91425" wrap="square" tIns="91425">
            <a:normAutofit/>
          </a:bodyPr>
          <a:lstStyle>
            <a:lvl1pPr indent="-320040" lvl="0" marL="457200" algn="l">
              <a:lnSpc>
                <a:spcPct val="100000"/>
              </a:lnSpc>
              <a:spcBef>
                <a:spcPts val="250"/>
              </a:spcBef>
              <a:spcAft>
                <a:spcPts val="0"/>
              </a:spcAft>
              <a:buSzPts val="1440"/>
              <a:buChar char="⚫"/>
              <a:defRPr/>
            </a:lvl1pPr>
            <a:lvl2pPr indent="-342900" lvl="1" marL="914400" algn="l">
              <a:lnSpc>
                <a:spcPct val="100000"/>
              </a:lnSpc>
              <a:spcBef>
                <a:spcPts val="250"/>
              </a:spcBef>
              <a:spcAft>
                <a:spcPts val="0"/>
              </a:spcAft>
              <a:buSzPts val="1800"/>
              <a:buChar char="◦"/>
              <a:defRPr/>
            </a:lvl2pPr>
            <a:lvl3pPr indent="-342900" lvl="2" marL="1371600" algn="l">
              <a:lnSpc>
                <a:spcPct val="100000"/>
              </a:lnSpc>
              <a:spcBef>
                <a:spcPts val="250"/>
              </a:spcBef>
              <a:spcAft>
                <a:spcPts val="0"/>
              </a:spcAft>
              <a:buSzPts val="1800"/>
              <a:buChar char="●"/>
              <a:defRPr/>
            </a:lvl3pPr>
            <a:lvl4pPr indent="-356616" lvl="3" marL="1828800" algn="l">
              <a:lnSpc>
                <a:spcPct val="100000"/>
              </a:lnSpc>
              <a:spcBef>
                <a:spcPts val="230"/>
              </a:spcBef>
              <a:spcAft>
                <a:spcPts val="0"/>
              </a:spcAft>
              <a:buSzPts val="2016"/>
              <a:buChar char="◦"/>
              <a:defRPr/>
            </a:lvl4pPr>
            <a:lvl5pPr indent="-342900" lvl="4" marL="2286000" algn="l">
              <a:lnSpc>
                <a:spcPct val="100000"/>
              </a:lnSpc>
              <a:spcBef>
                <a:spcPts val="250"/>
              </a:spcBef>
              <a:spcAft>
                <a:spcPts val="0"/>
              </a:spcAft>
              <a:buSzPts val="1800"/>
              <a:buChar char="●"/>
              <a:defRPr/>
            </a:lvl5pPr>
            <a:lvl6pPr indent="-342900" lvl="5" marL="2743200" algn="l">
              <a:lnSpc>
                <a:spcPct val="100000"/>
              </a:lnSpc>
              <a:spcBef>
                <a:spcPts val="250"/>
              </a:spcBef>
              <a:spcAft>
                <a:spcPts val="0"/>
              </a:spcAft>
              <a:buSzPts val="1800"/>
              <a:buChar char="◦"/>
              <a:defRPr/>
            </a:lvl6pPr>
            <a:lvl7pPr indent="-342900" lvl="6" marL="3200400" algn="l">
              <a:lnSpc>
                <a:spcPct val="100000"/>
              </a:lnSpc>
              <a:spcBef>
                <a:spcPts val="255"/>
              </a:spcBef>
              <a:spcAft>
                <a:spcPts val="0"/>
              </a:spcAft>
              <a:buSzPts val="1800"/>
              <a:buChar char="●"/>
              <a:defRPr/>
            </a:lvl7pPr>
            <a:lvl8pPr indent="-342900" lvl="7" marL="3657600" algn="l">
              <a:lnSpc>
                <a:spcPct val="100000"/>
              </a:lnSpc>
              <a:spcBef>
                <a:spcPts val="257"/>
              </a:spcBef>
              <a:spcAft>
                <a:spcPts val="0"/>
              </a:spcAft>
              <a:buSzPts val="1800"/>
              <a:buChar char="◦"/>
              <a:defRPr/>
            </a:lvl8pPr>
            <a:lvl9pPr indent="-342900" lvl="8" marL="4114800" algn="l">
              <a:lnSpc>
                <a:spcPct val="100000"/>
              </a:lnSpc>
              <a:spcBef>
                <a:spcPts val="255"/>
              </a:spcBef>
              <a:spcAft>
                <a:spcPts val="0"/>
              </a:spcAft>
              <a:buSzPts val="1800"/>
              <a:buChar char="●"/>
              <a:defRPr/>
            </a:lvl9pPr>
          </a:lstStyle>
          <a:p/>
        </p:txBody>
      </p:sp>
      <p:sp>
        <p:nvSpPr>
          <p:cNvPr id="23" name="Google Shape;23;g23a117341f4_6_216"/>
          <p:cNvSpPr txBox="1"/>
          <p:nvPr>
            <p:ph idx="10" type="dt"/>
          </p:nvPr>
        </p:nvSpPr>
        <p:spPr>
          <a:xfrm>
            <a:off x="3776328" y="6111875"/>
            <a:ext cx="2286000" cy="3651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g23a117341f4_6_216"/>
          <p:cNvSpPr txBox="1"/>
          <p:nvPr>
            <p:ph idx="11" type="ftr"/>
          </p:nvPr>
        </p:nvSpPr>
        <p:spPr>
          <a:xfrm>
            <a:off x="6062328" y="6111875"/>
            <a:ext cx="2286000" cy="365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g23a117341f4_6_216"/>
          <p:cNvSpPr txBox="1"/>
          <p:nvPr>
            <p:ph idx="12" type="sldNum"/>
          </p:nvPr>
        </p:nvSpPr>
        <p:spPr>
          <a:xfrm>
            <a:off x="8348328" y="6111875"/>
            <a:ext cx="457200" cy="3651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A5A29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6" name="Shape 26"/>
        <p:cNvGrpSpPr/>
        <p:nvPr/>
      </p:nvGrpSpPr>
      <p:grpSpPr>
        <a:xfrm>
          <a:off x="0" y="0"/>
          <a:ext cx="0" cy="0"/>
          <a:chOff x="0" y="0"/>
          <a:chExt cx="0" cy="0"/>
        </a:xfrm>
      </p:grpSpPr>
      <p:cxnSp>
        <p:nvCxnSpPr>
          <p:cNvPr id="27" name="Google Shape;27;g23a117341f4_6_164"/>
          <p:cNvCxnSpPr/>
          <p:nvPr/>
        </p:nvCxnSpPr>
        <p:spPr>
          <a:xfrm>
            <a:off x="425200" y="554200"/>
            <a:ext cx="8296800" cy="0"/>
          </a:xfrm>
          <a:prstGeom prst="straightConnector1">
            <a:avLst/>
          </a:prstGeom>
          <a:noFill/>
          <a:ln cap="flat" cmpd="sng" w="38100">
            <a:solidFill>
              <a:schemeClr val="lt1"/>
            </a:solidFill>
            <a:prstDash val="solid"/>
            <a:round/>
            <a:headEnd len="sm" w="sm" type="none"/>
            <a:tailEnd len="sm" w="sm" type="none"/>
          </a:ln>
        </p:spPr>
      </p:cxnSp>
      <p:cxnSp>
        <p:nvCxnSpPr>
          <p:cNvPr id="28" name="Google Shape;28;g23a117341f4_6_164"/>
          <p:cNvCxnSpPr/>
          <p:nvPr/>
        </p:nvCxnSpPr>
        <p:spPr>
          <a:xfrm>
            <a:off x="425200" y="6320000"/>
            <a:ext cx="8296800" cy="0"/>
          </a:xfrm>
          <a:prstGeom prst="straightConnector1">
            <a:avLst/>
          </a:prstGeom>
          <a:noFill/>
          <a:ln cap="flat" cmpd="sng" w="19050">
            <a:solidFill>
              <a:schemeClr val="lt1"/>
            </a:solidFill>
            <a:prstDash val="solid"/>
            <a:round/>
            <a:headEnd len="sm" w="sm" type="none"/>
            <a:tailEnd len="sm" w="sm" type="none"/>
          </a:ln>
        </p:spPr>
      </p:cxnSp>
      <p:sp>
        <p:nvSpPr>
          <p:cNvPr id="29" name="Google Shape;29;g23a117341f4_6_164"/>
          <p:cNvSpPr txBox="1"/>
          <p:nvPr>
            <p:ph type="title"/>
          </p:nvPr>
        </p:nvSpPr>
        <p:spPr>
          <a:xfrm>
            <a:off x="406425" y="2409100"/>
            <a:ext cx="8296800" cy="2055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30" name="Google Shape;30;g23a117341f4_6_164"/>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cxnSp>
        <p:nvCxnSpPr>
          <p:cNvPr id="32" name="Google Shape;32;g23a117341f4_6_169"/>
          <p:cNvCxnSpPr/>
          <p:nvPr/>
        </p:nvCxnSpPr>
        <p:spPr>
          <a:xfrm>
            <a:off x="2477724" y="554200"/>
            <a:ext cx="6244200" cy="0"/>
          </a:xfrm>
          <a:prstGeom prst="straightConnector1">
            <a:avLst/>
          </a:prstGeom>
          <a:noFill/>
          <a:ln cap="flat" cmpd="sng" w="38100">
            <a:solidFill>
              <a:schemeClr val="dk2"/>
            </a:solidFill>
            <a:prstDash val="solid"/>
            <a:round/>
            <a:headEnd len="sm" w="sm" type="none"/>
            <a:tailEnd len="sm" w="sm" type="none"/>
          </a:ln>
        </p:spPr>
      </p:cxnSp>
      <p:cxnSp>
        <p:nvCxnSpPr>
          <p:cNvPr id="33" name="Google Shape;33;g23a117341f4_6_169"/>
          <p:cNvCxnSpPr/>
          <p:nvPr/>
        </p:nvCxnSpPr>
        <p:spPr>
          <a:xfrm>
            <a:off x="2477724" y="632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4" name="Google Shape;34;g23a117341f4_6_169"/>
          <p:cNvCxnSpPr/>
          <p:nvPr/>
        </p:nvCxnSpPr>
        <p:spPr>
          <a:xfrm>
            <a:off x="425198" y="554200"/>
            <a:ext cx="183300" cy="0"/>
          </a:xfrm>
          <a:prstGeom prst="straightConnector1">
            <a:avLst/>
          </a:prstGeom>
          <a:noFill/>
          <a:ln cap="flat" cmpd="sng" w="19050">
            <a:solidFill>
              <a:schemeClr val="dk2"/>
            </a:solidFill>
            <a:prstDash val="solid"/>
            <a:round/>
            <a:headEnd len="sm" w="sm" type="none"/>
            <a:tailEnd len="sm" w="sm" type="none"/>
          </a:ln>
        </p:spPr>
      </p:cxnSp>
      <p:sp>
        <p:nvSpPr>
          <p:cNvPr id="35" name="Google Shape;35;g23a117341f4_6_169"/>
          <p:cNvSpPr txBox="1"/>
          <p:nvPr>
            <p:ph type="title"/>
          </p:nvPr>
        </p:nvSpPr>
        <p:spPr>
          <a:xfrm>
            <a:off x="2400250" y="767933"/>
            <a:ext cx="6321600" cy="84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6" name="Google Shape;36;g23a117341f4_6_169"/>
          <p:cNvSpPr txBox="1"/>
          <p:nvPr>
            <p:ph idx="1" type="body"/>
          </p:nvPr>
        </p:nvSpPr>
        <p:spPr>
          <a:xfrm>
            <a:off x="2410112" y="2127701"/>
            <a:ext cx="6321600" cy="4003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7" name="Google Shape;37;g23a117341f4_6_169"/>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cxnSp>
        <p:nvCxnSpPr>
          <p:cNvPr id="39" name="Google Shape;39;g23a117341f4_6_176"/>
          <p:cNvCxnSpPr/>
          <p:nvPr/>
        </p:nvCxnSpPr>
        <p:spPr>
          <a:xfrm>
            <a:off x="2477724" y="554200"/>
            <a:ext cx="6244200" cy="0"/>
          </a:xfrm>
          <a:prstGeom prst="straightConnector1">
            <a:avLst/>
          </a:prstGeom>
          <a:noFill/>
          <a:ln cap="flat" cmpd="sng" w="38100">
            <a:solidFill>
              <a:schemeClr val="dk2"/>
            </a:solidFill>
            <a:prstDash val="solid"/>
            <a:round/>
            <a:headEnd len="sm" w="sm" type="none"/>
            <a:tailEnd len="sm" w="sm" type="none"/>
          </a:ln>
        </p:spPr>
      </p:cxnSp>
      <p:cxnSp>
        <p:nvCxnSpPr>
          <p:cNvPr id="40" name="Google Shape;40;g23a117341f4_6_176"/>
          <p:cNvCxnSpPr/>
          <p:nvPr/>
        </p:nvCxnSpPr>
        <p:spPr>
          <a:xfrm>
            <a:off x="2477724" y="632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41" name="Google Shape;41;g23a117341f4_6_176"/>
          <p:cNvCxnSpPr/>
          <p:nvPr/>
        </p:nvCxnSpPr>
        <p:spPr>
          <a:xfrm>
            <a:off x="425198" y="554200"/>
            <a:ext cx="183300" cy="0"/>
          </a:xfrm>
          <a:prstGeom prst="straightConnector1">
            <a:avLst/>
          </a:prstGeom>
          <a:noFill/>
          <a:ln cap="flat" cmpd="sng" w="19050">
            <a:solidFill>
              <a:schemeClr val="dk2"/>
            </a:solidFill>
            <a:prstDash val="solid"/>
            <a:round/>
            <a:headEnd len="sm" w="sm" type="none"/>
            <a:tailEnd len="sm" w="sm" type="none"/>
          </a:ln>
        </p:spPr>
      </p:cxnSp>
      <p:sp>
        <p:nvSpPr>
          <p:cNvPr id="42" name="Google Shape;42;g23a117341f4_6_176"/>
          <p:cNvSpPr txBox="1"/>
          <p:nvPr>
            <p:ph type="title"/>
          </p:nvPr>
        </p:nvSpPr>
        <p:spPr>
          <a:xfrm>
            <a:off x="2400250" y="767933"/>
            <a:ext cx="6321600" cy="84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g23a117341f4_6_176"/>
          <p:cNvSpPr txBox="1"/>
          <p:nvPr>
            <p:ph idx="1" type="body"/>
          </p:nvPr>
        </p:nvSpPr>
        <p:spPr>
          <a:xfrm>
            <a:off x="2400303" y="2136900"/>
            <a:ext cx="3071400" cy="4003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4" name="Google Shape;44;g23a117341f4_6_176"/>
          <p:cNvSpPr txBox="1"/>
          <p:nvPr>
            <p:ph idx="2" type="body"/>
          </p:nvPr>
        </p:nvSpPr>
        <p:spPr>
          <a:xfrm>
            <a:off x="5650572" y="2136900"/>
            <a:ext cx="3071400" cy="4003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5" name="Google Shape;45;g23a117341f4_6_176"/>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g23a117341f4_6_184"/>
          <p:cNvSpPr txBox="1"/>
          <p:nvPr>
            <p:ph type="title"/>
          </p:nvPr>
        </p:nvSpPr>
        <p:spPr>
          <a:xfrm>
            <a:off x="303300" y="548767"/>
            <a:ext cx="8520600" cy="85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 name="Google Shape;48;g23a117341f4_6_184"/>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9" name="Shape 49"/>
        <p:cNvGrpSpPr/>
        <p:nvPr/>
      </p:nvGrpSpPr>
      <p:grpSpPr>
        <a:xfrm>
          <a:off x="0" y="0"/>
          <a:ext cx="0" cy="0"/>
          <a:chOff x="0" y="0"/>
          <a:chExt cx="0" cy="0"/>
        </a:xfrm>
      </p:grpSpPr>
      <p:cxnSp>
        <p:nvCxnSpPr>
          <p:cNvPr id="50" name="Google Shape;50;g23a117341f4_6_187"/>
          <p:cNvCxnSpPr/>
          <p:nvPr/>
        </p:nvCxnSpPr>
        <p:spPr>
          <a:xfrm>
            <a:off x="425198" y="554200"/>
            <a:ext cx="183300" cy="0"/>
          </a:xfrm>
          <a:prstGeom prst="straightConnector1">
            <a:avLst/>
          </a:prstGeom>
          <a:noFill/>
          <a:ln cap="flat" cmpd="sng" w="19050">
            <a:solidFill>
              <a:schemeClr val="dk2"/>
            </a:solidFill>
            <a:prstDash val="solid"/>
            <a:round/>
            <a:headEnd len="sm" w="sm" type="none"/>
            <a:tailEnd len="sm" w="sm" type="none"/>
          </a:ln>
        </p:spPr>
      </p:cxnSp>
      <p:sp>
        <p:nvSpPr>
          <p:cNvPr id="51" name="Google Shape;51;g23a117341f4_6_187"/>
          <p:cNvSpPr txBox="1"/>
          <p:nvPr>
            <p:ph type="title"/>
          </p:nvPr>
        </p:nvSpPr>
        <p:spPr>
          <a:xfrm>
            <a:off x="319500" y="1248800"/>
            <a:ext cx="2808000" cy="1007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2" name="Google Shape;52;g23a117341f4_6_187"/>
          <p:cNvSpPr txBox="1"/>
          <p:nvPr>
            <p:ph idx="1" type="body"/>
          </p:nvPr>
        </p:nvSpPr>
        <p:spPr>
          <a:xfrm>
            <a:off x="319500" y="2462405"/>
            <a:ext cx="2808000" cy="37416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3" name="Google Shape;53;g23a117341f4_6_187"/>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4" name="Shape 54"/>
        <p:cNvGrpSpPr/>
        <p:nvPr/>
      </p:nvGrpSpPr>
      <p:grpSpPr>
        <a:xfrm>
          <a:off x="0" y="0"/>
          <a:ext cx="0" cy="0"/>
          <a:chOff x="0" y="0"/>
          <a:chExt cx="0" cy="0"/>
        </a:xfrm>
      </p:grpSpPr>
      <p:cxnSp>
        <p:nvCxnSpPr>
          <p:cNvPr id="55" name="Google Shape;55;g23a117341f4_6_192"/>
          <p:cNvCxnSpPr/>
          <p:nvPr/>
        </p:nvCxnSpPr>
        <p:spPr>
          <a:xfrm>
            <a:off x="425198" y="554200"/>
            <a:ext cx="183300" cy="0"/>
          </a:xfrm>
          <a:prstGeom prst="straightConnector1">
            <a:avLst/>
          </a:prstGeom>
          <a:noFill/>
          <a:ln cap="flat" cmpd="sng" w="19050">
            <a:solidFill>
              <a:schemeClr val="lt1"/>
            </a:solidFill>
            <a:prstDash val="solid"/>
            <a:round/>
            <a:headEnd len="sm" w="sm" type="none"/>
            <a:tailEnd len="sm" w="sm" type="none"/>
          </a:ln>
        </p:spPr>
      </p:cxnSp>
      <p:sp>
        <p:nvSpPr>
          <p:cNvPr id="56" name="Google Shape;56;g23a117341f4_6_192"/>
          <p:cNvSpPr txBox="1"/>
          <p:nvPr>
            <p:ph type="title"/>
          </p:nvPr>
        </p:nvSpPr>
        <p:spPr>
          <a:xfrm>
            <a:off x="283103" y="949521"/>
            <a:ext cx="6244200" cy="5114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7" name="Google Shape;57;g23a117341f4_6_192"/>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g23a117341f4_6_196"/>
          <p:cNvSpPr/>
          <p:nvPr/>
        </p:nvSpPr>
        <p:spPr>
          <a:xfrm>
            <a:off x="4572000" y="167"/>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0" name="Google Shape;60;g23a117341f4_6_196"/>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61" name="Google Shape;61;g23a117341f4_6_196"/>
          <p:cNvSpPr txBox="1"/>
          <p:nvPr>
            <p:ph type="title"/>
          </p:nvPr>
        </p:nvSpPr>
        <p:spPr>
          <a:xfrm>
            <a:off x="265500" y="1863133"/>
            <a:ext cx="4045200" cy="1757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62" name="Google Shape;62;g23a117341f4_6_196"/>
          <p:cNvSpPr txBox="1"/>
          <p:nvPr>
            <p:ph idx="1" type="subTitle"/>
          </p:nvPr>
        </p:nvSpPr>
        <p:spPr>
          <a:xfrm>
            <a:off x="265500" y="3647161"/>
            <a:ext cx="4045200" cy="17940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3" name="Google Shape;63;g23a117341f4_6_196"/>
          <p:cNvSpPr txBox="1"/>
          <p:nvPr>
            <p:ph idx="2" type="body"/>
          </p:nvPr>
        </p:nvSpPr>
        <p:spPr>
          <a:xfrm>
            <a:off x="4939500" y="965600"/>
            <a:ext cx="3837000" cy="49269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64" name="Google Shape;64;g23a117341f4_6_196"/>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9" name="Shape 9"/>
        <p:cNvGrpSpPr/>
        <p:nvPr/>
      </p:nvGrpSpPr>
      <p:grpSpPr>
        <a:xfrm>
          <a:off x="0" y="0"/>
          <a:ext cx="0" cy="0"/>
          <a:chOff x="0" y="0"/>
          <a:chExt cx="0" cy="0"/>
        </a:xfrm>
      </p:grpSpPr>
      <p:sp>
        <p:nvSpPr>
          <p:cNvPr id="10" name="Google Shape;10;g23a117341f4_6_153"/>
          <p:cNvSpPr txBox="1"/>
          <p:nvPr>
            <p:ph type="title"/>
          </p:nvPr>
        </p:nvSpPr>
        <p:spPr>
          <a:xfrm>
            <a:off x="2400250" y="767933"/>
            <a:ext cx="6321600" cy="8472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11" name="Google Shape;11;g23a117341f4_6_153"/>
          <p:cNvSpPr txBox="1"/>
          <p:nvPr>
            <p:ph idx="1" type="body"/>
          </p:nvPr>
        </p:nvSpPr>
        <p:spPr>
          <a:xfrm>
            <a:off x="2410112" y="2127701"/>
            <a:ext cx="6321600" cy="4003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12" name="Google Shape;12;g23a117341f4_6_153"/>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med">
        <p14:flip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VPM2WYQetEo&amp;t=102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youtu.be/Ae4MadKPJC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q1xNuU7gaA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81" name="Shape 81"/>
        <p:cNvGrpSpPr/>
        <p:nvPr/>
      </p:nvGrpSpPr>
      <p:grpSpPr>
        <a:xfrm>
          <a:off x="0" y="0"/>
          <a:ext cx="0" cy="0"/>
          <a:chOff x="0" y="0"/>
          <a:chExt cx="0" cy="0"/>
        </a:xfrm>
      </p:grpSpPr>
      <p:sp>
        <p:nvSpPr>
          <p:cNvPr id="82" name="Google Shape;82;p1"/>
          <p:cNvSpPr txBox="1"/>
          <p:nvPr>
            <p:ph type="ctrTitle"/>
          </p:nvPr>
        </p:nvSpPr>
        <p:spPr>
          <a:xfrm>
            <a:off x="732600" y="840300"/>
            <a:ext cx="7970700" cy="2055900"/>
          </a:xfrm>
          <a:prstGeom prst="rect">
            <a:avLst/>
          </a:prstGeom>
          <a:noFill/>
          <a:ln>
            <a:noFill/>
          </a:ln>
        </p:spPr>
        <p:txBody>
          <a:bodyPr anchorCtr="0" anchor="b" bIns="45700" lIns="45700" spcFirstLastPara="1" rIns="45700" wrap="square" tIns="45700">
            <a:normAutofit/>
          </a:bodyPr>
          <a:lstStyle/>
          <a:p>
            <a:pPr indent="0" lvl="0" marL="0" rtl="0" algn="ctr">
              <a:lnSpc>
                <a:spcPct val="100000"/>
              </a:lnSpc>
              <a:spcBef>
                <a:spcPts val="0"/>
              </a:spcBef>
              <a:spcAft>
                <a:spcPts val="0"/>
              </a:spcAft>
              <a:buClr>
                <a:srgbClr val="FF8C3C"/>
              </a:buClr>
              <a:buSzPts val="5000"/>
              <a:buFont typeface="Verdana"/>
              <a:buNone/>
            </a:pPr>
            <a:r>
              <a:rPr lang="es-CL">
                <a:solidFill>
                  <a:srgbClr val="20124D"/>
                </a:solidFill>
              </a:rPr>
              <a:t>Functions of the Body</a:t>
            </a:r>
            <a:endParaRPr>
              <a:solidFill>
                <a:srgbClr val="20124D"/>
              </a:solidFill>
            </a:endParaRPr>
          </a:p>
        </p:txBody>
      </p:sp>
      <p:sp>
        <p:nvSpPr>
          <p:cNvPr id="83" name="Google Shape;83;p1"/>
          <p:cNvSpPr txBox="1"/>
          <p:nvPr/>
        </p:nvSpPr>
        <p:spPr>
          <a:xfrm>
            <a:off x="2314950" y="3816750"/>
            <a:ext cx="500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467544" y="476672"/>
            <a:ext cx="8183880" cy="105156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800"/>
              <a:buNone/>
            </a:pPr>
            <a:r>
              <a:t/>
            </a:r>
            <a:endParaRPr/>
          </a:p>
        </p:txBody>
      </p:sp>
      <p:graphicFrame>
        <p:nvGraphicFramePr>
          <p:cNvPr id="140" name="Google Shape;140;p24"/>
          <p:cNvGraphicFramePr/>
          <p:nvPr/>
        </p:nvGraphicFramePr>
        <p:xfrm>
          <a:off x="468313" y="649813"/>
          <a:ext cx="3000000" cy="3000000"/>
        </p:xfrm>
        <a:graphic>
          <a:graphicData uri="http://schemas.openxmlformats.org/drawingml/2006/table">
            <a:tbl>
              <a:tblPr bandRow="1" firstRow="1">
                <a:noFill/>
                <a:tableStyleId>{8F659D43-F327-41C3-A4D5-9482CD14EBB8}</a:tableStyleId>
              </a:tblPr>
              <a:tblGrid>
                <a:gridCol w="4138400"/>
                <a:gridCol w="4045150"/>
              </a:tblGrid>
              <a:tr h="716000">
                <a:tc>
                  <a:txBody>
                    <a:bodyPr/>
                    <a:lstStyle/>
                    <a:p>
                      <a:pPr indent="0" lvl="0" marL="0" marR="0" rtl="0" algn="ctr">
                        <a:lnSpc>
                          <a:spcPct val="115000"/>
                        </a:lnSpc>
                        <a:spcBef>
                          <a:spcPts val="0"/>
                        </a:spcBef>
                        <a:spcAft>
                          <a:spcPts val="0"/>
                        </a:spcAft>
                        <a:buClr>
                          <a:schemeClr val="dk2"/>
                        </a:buClr>
                        <a:buSzPts val="1000"/>
                        <a:buFont typeface="Arial"/>
                        <a:buNone/>
                      </a:pPr>
                      <a:r>
                        <a:rPr lang="es-CL" sz="2100" u="none" cap="none" strike="noStrike"/>
                        <a:t>English</a:t>
                      </a:r>
                      <a:endParaRPr sz="1400" u="none" cap="none" strike="noStrike"/>
                    </a:p>
                  </a:txBody>
                  <a:tcPr marT="45725" marB="45725" marR="91450" marL="91450"/>
                </a:tc>
                <a:tc>
                  <a:txBody>
                    <a:bodyPr/>
                    <a:lstStyle/>
                    <a:p>
                      <a:pPr indent="0" lvl="0" marL="0" marR="0" rtl="0" algn="ctr">
                        <a:lnSpc>
                          <a:spcPct val="115000"/>
                        </a:lnSpc>
                        <a:spcBef>
                          <a:spcPts val="0"/>
                        </a:spcBef>
                        <a:spcAft>
                          <a:spcPts val="0"/>
                        </a:spcAft>
                        <a:buClr>
                          <a:schemeClr val="dk2"/>
                        </a:buClr>
                        <a:buSzPts val="1000"/>
                        <a:buFont typeface="Arial"/>
                        <a:buNone/>
                      </a:pPr>
                      <a:r>
                        <a:rPr lang="es-CL" sz="2000" u="none" cap="none" strike="noStrike"/>
                        <a:t>Spanish</a:t>
                      </a:r>
                      <a:endParaRPr sz="1400" u="none" cap="none" strike="noStrike"/>
                    </a:p>
                  </a:txBody>
                  <a:tcPr marT="45725" marB="45725" marR="91450" marL="91450"/>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nurse</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enfermera</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Injection/ shot</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 inyección</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prescription</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Receta médica</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painful</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doloroso</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painless</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Indoloro</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bandage</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Venda</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Band aid</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Vendita, parche curita</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wheelchair</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Silla de ruedas</a:t>
                      </a:r>
                      <a:endParaRPr sz="1500" u="none" cap="none" strike="noStrike">
                        <a:solidFill>
                          <a:schemeClr val="dk2"/>
                        </a:solidFill>
                        <a:latin typeface="Calibri"/>
                        <a:ea typeface="Calibri"/>
                        <a:cs typeface="Calibri"/>
                        <a:sym typeface="Calibri"/>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400" u="none" cap="none" strike="noStrike">
                          <a:solidFill>
                            <a:schemeClr val="dk2"/>
                          </a:solidFill>
                          <a:latin typeface="Arial"/>
                          <a:ea typeface="Arial"/>
                          <a:cs typeface="Arial"/>
                          <a:sym typeface="Arial"/>
                        </a:rPr>
                        <a:t>To feel good</a:t>
                      </a:r>
                      <a:endParaRPr sz="15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rPr lang="es-CL" sz="1500" u="none" cap="none" strike="noStrike">
                          <a:solidFill>
                            <a:schemeClr val="dk2"/>
                          </a:solidFill>
                          <a:latin typeface="Calibri"/>
                          <a:ea typeface="Calibri"/>
                          <a:cs typeface="Calibri"/>
                          <a:sym typeface="Calibri"/>
                        </a:rPr>
                        <a:t>Sentirse bien</a:t>
                      </a:r>
                      <a:endParaRPr sz="1800" u="none" cap="none" strike="noStrike">
                        <a:solidFill>
                          <a:schemeClr val="dk2"/>
                        </a:solidFill>
                      </a:endParaRPr>
                    </a:p>
                  </a:txBody>
                  <a:tcPr marT="0" marB="0" marR="68575" marL="68575"/>
                </a:tc>
              </a:tr>
              <a:tr h="4876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catch a cold</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resfriarse</a:t>
                      </a:r>
                      <a:endParaRPr sz="1600" u="none" cap="none" strike="noStrike">
                        <a:solidFill>
                          <a:schemeClr val="dk2"/>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467544" y="476672"/>
            <a:ext cx="8183880" cy="105156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800"/>
              <a:buNone/>
            </a:pPr>
            <a:r>
              <a:t/>
            </a:r>
            <a:endParaRPr/>
          </a:p>
        </p:txBody>
      </p:sp>
      <p:graphicFrame>
        <p:nvGraphicFramePr>
          <p:cNvPr id="146" name="Google Shape;146;p25"/>
          <p:cNvGraphicFramePr/>
          <p:nvPr/>
        </p:nvGraphicFramePr>
        <p:xfrm>
          <a:off x="468313" y="528263"/>
          <a:ext cx="3000000" cy="3000000"/>
        </p:xfrm>
        <a:graphic>
          <a:graphicData uri="http://schemas.openxmlformats.org/drawingml/2006/table">
            <a:tbl>
              <a:tblPr bandRow="1" firstRow="1">
                <a:noFill/>
                <a:tableStyleId>{8F659D43-F327-41C3-A4D5-9482CD14EBB8}</a:tableStyleId>
              </a:tblPr>
              <a:tblGrid>
                <a:gridCol w="4091775"/>
                <a:gridCol w="4091775"/>
              </a:tblGrid>
              <a:tr h="734725">
                <a:tc>
                  <a:txBody>
                    <a:bodyPr/>
                    <a:lstStyle/>
                    <a:p>
                      <a:pPr indent="0" lvl="0" marL="0" marR="0" rtl="0" algn="ctr">
                        <a:lnSpc>
                          <a:spcPct val="115000"/>
                        </a:lnSpc>
                        <a:spcBef>
                          <a:spcPts val="0"/>
                        </a:spcBef>
                        <a:spcAft>
                          <a:spcPts val="0"/>
                        </a:spcAft>
                        <a:buClr>
                          <a:schemeClr val="dk2"/>
                        </a:buClr>
                        <a:buSzPts val="1000"/>
                        <a:buFont typeface="Arial"/>
                        <a:buNone/>
                      </a:pPr>
                      <a:r>
                        <a:rPr lang="es-CL" sz="2100" u="none" cap="none" strike="noStrike"/>
                        <a:t>English</a:t>
                      </a:r>
                      <a:endParaRPr sz="1400" u="none" cap="none" strike="noStrike"/>
                    </a:p>
                  </a:txBody>
                  <a:tcPr marT="45725" marB="45725" marR="91450" marL="91450"/>
                </a:tc>
                <a:tc>
                  <a:txBody>
                    <a:bodyPr/>
                    <a:lstStyle/>
                    <a:p>
                      <a:pPr indent="0" lvl="0" marL="0" marR="0" rtl="0" algn="ctr">
                        <a:lnSpc>
                          <a:spcPct val="115000"/>
                        </a:lnSpc>
                        <a:spcBef>
                          <a:spcPts val="0"/>
                        </a:spcBef>
                        <a:spcAft>
                          <a:spcPts val="0"/>
                        </a:spcAft>
                        <a:buClr>
                          <a:schemeClr val="dk2"/>
                        </a:buClr>
                        <a:buSzPts val="1000"/>
                        <a:buFont typeface="Arial"/>
                        <a:buNone/>
                      </a:pPr>
                      <a:r>
                        <a:rPr lang="es-CL" sz="2000" u="none" cap="none" strike="noStrike"/>
                        <a:t>Spanish</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45725" marB="45725" marR="91450" marL="91450"/>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sneeze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estornudar</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cough</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toser</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feel sick</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sentirse enfermo</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feel dizzy</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sentirse mareado</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faint</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desmayarse</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backache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tener dolor de espalda</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a:t>
                      </a:r>
                      <a:r>
                        <a:rPr lang="es-CL" sz="1500" u="none" cap="none" strike="noStrike">
                          <a:solidFill>
                            <a:schemeClr val="dk2"/>
                          </a:solidFill>
                        </a:rPr>
                        <a:t>an) </a:t>
                      </a:r>
                      <a:r>
                        <a:rPr lang="es-CL" sz="1500" u="none" cap="none" strike="noStrike">
                          <a:solidFill>
                            <a:schemeClr val="dk2"/>
                          </a:solidFill>
                          <a:latin typeface="Arial"/>
                          <a:ea typeface="Arial"/>
                          <a:cs typeface="Arial"/>
                          <a:sym typeface="Arial"/>
                        </a:rPr>
                        <a:t>earache </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tener dolor de oído</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a sore throat</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tener dolor de garganta</a:t>
                      </a:r>
                      <a:endParaRPr sz="16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a stomachache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Tener dolor de estómag</a:t>
                      </a:r>
                      <a:r>
                        <a:rPr lang="es-CL" sz="1500" u="none" cap="none" strike="noStrike">
                          <a:solidFill>
                            <a:schemeClr val="dk2"/>
                          </a:solidFill>
                        </a:rPr>
                        <a:t>o</a:t>
                      </a:r>
                      <a:endParaRPr sz="1500" u="none" cap="none" strike="noStrike">
                        <a:solidFill>
                          <a:schemeClr val="dk2"/>
                        </a:solidFill>
                        <a:latin typeface="Calibri"/>
                        <a:ea typeface="Calibri"/>
                        <a:cs typeface="Calibri"/>
                        <a:sym typeface="Calibri"/>
                      </a:endParaRPr>
                    </a:p>
                  </a:txBody>
                  <a:tcPr marT="0" marB="0" marR="68575" marL="68575"/>
                </a:tc>
              </a:tr>
              <a:tr h="52557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throw up / vomit</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100" u="none" cap="none" strike="noStrike">
                          <a:solidFill>
                            <a:schemeClr val="dk2"/>
                          </a:solidFill>
                          <a:latin typeface="Arial"/>
                          <a:ea typeface="Arial"/>
                          <a:cs typeface="Arial"/>
                          <a:sym typeface="Arial"/>
                        </a:rPr>
                        <a:t> </a:t>
                      </a:r>
                      <a:r>
                        <a:rPr lang="es-CL" sz="1500" u="none" cap="none" strike="noStrike">
                          <a:solidFill>
                            <a:schemeClr val="dk2"/>
                          </a:solidFill>
                          <a:latin typeface="Arial"/>
                          <a:ea typeface="Arial"/>
                          <a:cs typeface="Arial"/>
                          <a:sym typeface="Arial"/>
                        </a:rPr>
                        <a:t>vomitar</a:t>
                      </a:r>
                      <a:endParaRPr sz="1600" u="none" cap="none" strike="noStrike">
                        <a:solidFill>
                          <a:schemeClr val="dk2"/>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502925" y="2172848"/>
            <a:ext cx="8184000" cy="1486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800"/>
              <a:buNone/>
            </a:pPr>
            <a:r>
              <a:rPr lang="es-CL"/>
              <a:t>Now let’s put this vocabulary into practice</a:t>
            </a:r>
            <a:endParaRPr/>
          </a:p>
        </p:txBody>
      </p:sp>
      <p:sp>
        <p:nvSpPr>
          <p:cNvPr id="152" name="Google Shape;152;p26"/>
          <p:cNvSpPr txBox="1"/>
          <p:nvPr>
            <p:ph idx="1" type="body"/>
          </p:nvPr>
        </p:nvSpPr>
        <p:spPr>
          <a:xfrm>
            <a:off x="502925" y="3659053"/>
            <a:ext cx="8184000" cy="1059300"/>
          </a:xfrm>
          <a:prstGeom prst="rect">
            <a:avLst/>
          </a:prstGeom>
          <a:noFill/>
          <a:ln>
            <a:noFill/>
          </a:ln>
        </p:spPr>
        <p:txBody>
          <a:bodyPr anchorCtr="0" anchor="t" bIns="45700" lIns="182875" spcFirstLastPara="1" rIns="91425" wrap="square" tIns="91425">
            <a:normAutofit/>
          </a:bodyPr>
          <a:lstStyle/>
          <a:p>
            <a:pPr indent="-228600" lvl="0" marL="457200" rtl="0" algn="l">
              <a:lnSpc>
                <a:spcPct val="100000"/>
              </a:lnSpc>
              <a:spcBef>
                <a:spcPts val="250"/>
              </a:spcBef>
              <a:spcAft>
                <a:spcPts val="0"/>
              </a:spcAft>
              <a:buSzPts val="144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56" name="Shape 156"/>
        <p:cNvGrpSpPr/>
        <p:nvPr/>
      </p:nvGrpSpPr>
      <p:grpSpPr>
        <a:xfrm>
          <a:off x="0" y="0"/>
          <a:ext cx="0" cy="0"/>
          <a:chOff x="0" y="0"/>
          <a:chExt cx="0" cy="0"/>
        </a:xfrm>
      </p:grpSpPr>
      <p:sp>
        <p:nvSpPr>
          <p:cNvPr id="157" name="Google Shape;157;p27"/>
          <p:cNvSpPr txBox="1"/>
          <p:nvPr>
            <p:ph idx="1" type="body"/>
          </p:nvPr>
        </p:nvSpPr>
        <p:spPr>
          <a:xfrm>
            <a:off x="467544" y="530352"/>
            <a:ext cx="8219256" cy="5418928"/>
          </a:xfrm>
          <a:prstGeom prst="rect">
            <a:avLst/>
          </a:prstGeom>
          <a:noFill/>
          <a:ln>
            <a:noFill/>
          </a:ln>
        </p:spPr>
        <p:txBody>
          <a:bodyPr anchorCtr="0" anchor="t" bIns="45700" lIns="182875" spcFirstLastPara="1" rIns="91425" wrap="square" tIns="91425">
            <a:normAutofit fontScale="62500" lnSpcReduction="20000"/>
          </a:bodyPr>
          <a:lstStyle/>
          <a:p>
            <a:pPr indent="-332508" lvl="0" marL="457200" rtl="0" algn="l">
              <a:lnSpc>
                <a:spcPct val="100000"/>
              </a:lnSpc>
              <a:spcBef>
                <a:spcPts val="250"/>
              </a:spcBef>
              <a:spcAft>
                <a:spcPts val="0"/>
              </a:spcAft>
              <a:buSzPct val="62337"/>
              <a:buChar char="⚫"/>
            </a:pPr>
            <a:r>
              <a:rPr b="1" lang="es-CL" sz="4200"/>
              <a:t>Watch the video and answer these questions.</a:t>
            </a:r>
            <a:endParaRPr/>
          </a:p>
          <a:p>
            <a:pPr indent="0" lvl="0" marL="0" rtl="0" algn="l">
              <a:lnSpc>
                <a:spcPct val="100000"/>
              </a:lnSpc>
              <a:spcBef>
                <a:spcPts val="250"/>
              </a:spcBef>
              <a:spcAft>
                <a:spcPts val="0"/>
              </a:spcAft>
              <a:buSzPct val="62337"/>
              <a:buNone/>
            </a:pPr>
            <a:r>
              <a:t/>
            </a:r>
            <a:endParaRPr b="1" sz="4200"/>
          </a:p>
          <a:p>
            <a:pPr indent="0" lvl="0" marL="0" rtl="0" algn="l">
              <a:lnSpc>
                <a:spcPct val="100000"/>
              </a:lnSpc>
              <a:spcBef>
                <a:spcPts val="250"/>
              </a:spcBef>
              <a:spcAft>
                <a:spcPts val="0"/>
              </a:spcAft>
              <a:buSzPct val="62337"/>
              <a:buNone/>
            </a:pPr>
            <a:r>
              <a:rPr lang="es-CL" sz="4200" u="sng">
                <a:solidFill>
                  <a:schemeClr val="hlink"/>
                </a:solidFill>
                <a:hlinkClick r:id="rId3"/>
              </a:rPr>
              <a:t>https://www.youtube.com/watch?v=VPM2WYQetEo&amp;t=102s</a:t>
            </a:r>
            <a:endParaRPr sz="4200"/>
          </a:p>
          <a:p>
            <a:pPr indent="0" lvl="0" marL="0" rtl="0" algn="l">
              <a:lnSpc>
                <a:spcPct val="100000"/>
              </a:lnSpc>
              <a:spcBef>
                <a:spcPts val="250"/>
              </a:spcBef>
              <a:spcAft>
                <a:spcPts val="0"/>
              </a:spcAft>
              <a:buSzPct val="62337"/>
              <a:buNone/>
            </a:pPr>
            <a:r>
              <a:t/>
            </a:r>
            <a:endParaRPr sz="4200"/>
          </a:p>
          <a:p>
            <a:pPr indent="-332508" lvl="0" marL="457200" rtl="0" algn="l">
              <a:lnSpc>
                <a:spcPct val="100000"/>
              </a:lnSpc>
              <a:spcBef>
                <a:spcPts val="250"/>
              </a:spcBef>
              <a:spcAft>
                <a:spcPts val="0"/>
              </a:spcAft>
              <a:buSzPct val="62337"/>
              <a:buChar char="⚫"/>
            </a:pPr>
            <a:r>
              <a:rPr lang="es-CL" sz="4200"/>
              <a:t>How does Emily feel?</a:t>
            </a:r>
            <a:endParaRPr/>
          </a:p>
          <a:p>
            <a:pPr indent="0" lvl="0" marL="137160" rtl="0" algn="l">
              <a:lnSpc>
                <a:spcPct val="100000"/>
              </a:lnSpc>
              <a:spcBef>
                <a:spcPts val="250"/>
              </a:spcBef>
              <a:spcAft>
                <a:spcPts val="0"/>
              </a:spcAft>
              <a:buSzPct val="62337"/>
              <a:buNone/>
            </a:pPr>
            <a:r>
              <a:rPr lang="es-CL" sz="4200"/>
              <a:t>_______________________________________</a:t>
            </a:r>
            <a:endParaRPr/>
          </a:p>
          <a:p>
            <a:pPr indent="-332508" lvl="0" marL="457200" rtl="0" algn="l">
              <a:lnSpc>
                <a:spcPct val="100000"/>
              </a:lnSpc>
              <a:spcBef>
                <a:spcPts val="250"/>
              </a:spcBef>
              <a:spcAft>
                <a:spcPts val="0"/>
              </a:spcAft>
              <a:buSzPct val="62337"/>
              <a:buChar char="⚫"/>
            </a:pPr>
            <a:r>
              <a:rPr lang="es-CL" sz="4200"/>
              <a:t>What is the matter with Emily?	</a:t>
            </a:r>
            <a:endParaRPr sz="4200"/>
          </a:p>
          <a:p>
            <a:pPr indent="0" lvl="0" marL="0" rtl="0" algn="l">
              <a:lnSpc>
                <a:spcPct val="100000"/>
              </a:lnSpc>
              <a:spcBef>
                <a:spcPts val="250"/>
              </a:spcBef>
              <a:spcAft>
                <a:spcPts val="0"/>
              </a:spcAft>
              <a:buSzPct val="62337"/>
              <a:buNone/>
            </a:pPr>
            <a:r>
              <a:rPr lang="es-CL" sz="4200" u="sng"/>
              <a:t>____________________________________________________________________________________</a:t>
            </a:r>
            <a:endParaRPr/>
          </a:p>
          <a:p>
            <a:pPr indent="-332508" lvl="0" marL="457200" rtl="0" algn="l">
              <a:lnSpc>
                <a:spcPct val="100000"/>
              </a:lnSpc>
              <a:spcBef>
                <a:spcPts val="250"/>
              </a:spcBef>
              <a:spcAft>
                <a:spcPts val="0"/>
              </a:spcAft>
              <a:buSzPct val="62337"/>
              <a:buChar char="⚫"/>
            </a:pPr>
            <a:r>
              <a:rPr lang="es-CL" sz="4200"/>
              <a:t>Does she have a sore throat?</a:t>
            </a:r>
            <a:endParaRPr sz="4200"/>
          </a:p>
          <a:p>
            <a:pPr indent="0" lvl="0" marL="0" rtl="0" algn="l">
              <a:lnSpc>
                <a:spcPct val="100000"/>
              </a:lnSpc>
              <a:spcBef>
                <a:spcPts val="250"/>
              </a:spcBef>
              <a:spcAft>
                <a:spcPts val="0"/>
              </a:spcAft>
              <a:buSzPct val="62337"/>
              <a:buNone/>
            </a:pPr>
            <a:r>
              <a:rPr lang="es-CL" sz="4200" u="sng"/>
              <a:t>										</a:t>
            </a:r>
            <a:endParaRPr/>
          </a:p>
          <a:p>
            <a:pPr indent="0" lvl="0" marL="0" rtl="0" algn="l">
              <a:lnSpc>
                <a:spcPct val="100000"/>
              </a:lnSpc>
              <a:spcBef>
                <a:spcPts val="250"/>
              </a:spcBef>
              <a:spcAft>
                <a:spcPts val="0"/>
              </a:spcAft>
              <a:buSzPct val="62337"/>
              <a:buNone/>
            </a:pPr>
            <a:r>
              <a:t/>
            </a:r>
            <a:endParaRPr b="1" sz="4200"/>
          </a:p>
          <a:p>
            <a:pPr indent="0" lvl="0" marL="0" rtl="0" algn="l">
              <a:lnSpc>
                <a:spcPct val="100000"/>
              </a:lnSpc>
              <a:spcBef>
                <a:spcPts val="250"/>
              </a:spcBef>
              <a:spcAft>
                <a:spcPts val="0"/>
              </a:spcAft>
              <a:buSzPct val="62337"/>
              <a:buNone/>
            </a:pPr>
            <a:r>
              <a:rPr b="1" lang="es-CL" sz="4200"/>
              <a:t>Choose 3 sentences or important expressions from the video and write them down.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61" name="Shape 161"/>
        <p:cNvGrpSpPr/>
        <p:nvPr/>
      </p:nvGrpSpPr>
      <p:grpSpPr>
        <a:xfrm>
          <a:off x="0" y="0"/>
          <a:ext cx="0" cy="0"/>
          <a:chOff x="0" y="0"/>
          <a:chExt cx="0" cy="0"/>
        </a:xfrm>
      </p:grpSpPr>
      <p:sp>
        <p:nvSpPr>
          <p:cNvPr id="162" name="Google Shape;162;p28"/>
          <p:cNvSpPr txBox="1"/>
          <p:nvPr>
            <p:ph type="title"/>
          </p:nvPr>
        </p:nvSpPr>
        <p:spPr>
          <a:xfrm>
            <a:off x="467544" y="476672"/>
            <a:ext cx="8183880" cy="105156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620"/>
              <a:buNone/>
            </a:pPr>
            <a:r>
              <a:rPr lang="es-CL" sz="3040"/>
              <a:t>Complete the following table</a:t>
            </a:r>
            <a:endParaRPr sz="3040"/>
          </a:p>
        </p:txBody>
      </p:sp>
      <p:graphicFrame>
        <p:nvGraphicFramePr>
          <p:cNvPr id="163" name="Google Shape;163;p28"/>
          <p:cNvGraphicFramePr/>
          <p:nvPr/>
        </p:nvGraphicFramePr>
        <p:xfrm>
          <a:off x="468313" y="884188"/>
          <a:ext cx="3000000" cy="3000000"/>
        </p:xfrm>
        <a:graphic>
          <a:graphicData uri="http://schemas.openxmlformats.org/drawingml/2006/table">
            <a:tbl>
              <a:tblPr bandRow="1" firstRow="1">
                <a:noFill/>
                <a:tableStyleId>{8F659D43-F327-41C3-A4D5-9482CD14EBB8}</a:tableStyleId>
              </a:tblPr>
              <a:tblGrid>
                <a:gridCol w="4091775"/>
                <a:gridCol w="4091775"/>
              </a:tblGrid>
              <a:tr h="558900">
                <a:tc>
                  <a:txBody>
                    <a:bodyPr/>
                    <a:lstStyle/>
                    <a:p>
                      <a:pPr indent="0" lvl="0" marL="0" marR="0" rtl="0" algn="ctr">
                        <a:lnSpc>
                          <a:spcPct val="115000"/>
                        </a:lnSpc>
                        <a:spcBef>
                          <a:spcPts val="0"/>
                        </a:spcBef>
                        <a:spcAft>
                          <a:spcPts val="0"/>
                        </a:spcAft>
                        <a:buClr>
                          <a:srgbClr val="000000"/>
                        </a:buClr>
                        <a:buSzPts val="1000"/>
                        <a:buFont typeface="Arial"/>
                        <a:buNone/>
                      </a:pPr>
                      <a:r>
                        <a:rPr b="1" lang="es-CL" sz="2100" u="none" cap="none" strike="noStrike">
                          <a:latin typeface="Arial"/>
                          <a:ea typeface="Arial"/>
                          <a:cs typeface="Arial"/>
                          <a:sym typeface="Arial"/>
                        </a:rPr>
                        <a:t>English</a:t>
                      </a:r>
                      <a:endParaRPr sz="22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Clr>
                          <a:srgbClr val="000000"/>
                        </a:buClr>
                        <a:buSzPts val="1000"/>
                        <a:buFont typeface="Arial"/>
                        <a:buNone/>
                      </a:pPr>
                      <a:r>
                        <a:rPr b="1" lang="es-CL" sz="2100" u="none" cap="none" strike="noStrike">
                          <a:latin typeface="Arial"/>
                          <a:ea typeface="Arial"/>
                          <a:cs typeface="Arial"/>
                          <a:sym typeface="Arial"/>
                        </a:rPr>
                        <a:t>Spanish</a:t>
                      </a:r>
                      <a:endParaRPr sz="22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illness</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disease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rPr>
                        <a:t>asthma</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heart attack</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heart disease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hepatitis</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ulcer</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flu</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wound</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1105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injury</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67" name="Shape 167"/>
        <p:cNvGrpSpPr/>
        <p:nvPr/>
      </p:nvGrpSpPr>
      <p:grpSpPr>
        <a:xfrm>
          <a:off x="0" y="0"/>
          <a:ext cx="0" cy="0"/>
          <a:chOff x="0" y="0"/>
          <a:chExt cx="0" cy="0"/>
        </a:xfrm>
      </p:grpSpPr>
      <p:sp>
        <p:nvSpPr>
          <p:cNvPr id="168" name="Google Shape;168;p29"/>
          <p:cNvSpPr txBox="1"/>
          <p:nvPr>
            <p:ph type="title"/>
          </p:nvPr>
        </p:nvSpPr>
        <p:spPr>
          <a:xfrm>
            <a:off x="467544" y="476672"/>
            <a:ext cx="8183880" cy="105156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800"/>
              <a:buNone/>
            </a:pPr>
            <a:r>
              <a:t/>
            </a:r>
            <a:endParaRPr/>
          </a:p>
        </p:txBody>
      </p:sp>
      <p:graphicFrame>
        <p:nvGraphicFramePr>
          <p:cNvPr id="169" name="Google Shape;169;p29"/>
          <p:cNvGraphicFramePr/>
          <p:nvPr/>
        </p:nvGraphicFramePr>
        <p:xfrm>
          <a:off x="528451" y="519613"/>
          <a:ext cx="3000000" cy="3000000"/>
        </p:xfrm>
        <a:graphic>
          <a:graphicData uri="http://schemas.openxmlformats.org/drawingml/2006/table">
            <a:tbl>
              <a:tblPr bandRow="1" firstRow="1">
                <a:noFill/>
                <a:tableStyleId>{8F659D43-F327-41C3-A4D5-9482CD14EBB8}</a:tableStyleId>
              </a:tblPr>
              <a:tblGrid>
                <a:gridCol w="4031000"/>
                <a:gridCol w="4152550"/>
              </a:tblGrid>
              <a:tr h="820025">
                <a:tc>
                  <a:txBody>
                    <a:bodyPr/>
                    <a:lstStyle/>
                    <a:p>
                      <a:pPr indent="0" lvl="0" marL="0" marR="0" rtl="0" algn="ctr">
                        <a:lnSpc>
                          <a:spcPct val="115000"/>
                        </a:lnSpc>
                        <a:spcBef>
                          <a:spcPts val="0"/>
                        </a:spcBef>
                        <a:spcAft>
                          <a:spcPts val="0"/>
                        </a:spcAft>
                        <a:buClr>
                          <a:schemeClr val="dk2"/>
                        </a:buClr>
                        <a:buSzPts val="1000"/>
                        <a:buFont typeface="Arial"/>
                        <a:buNone/>
                      </a:pPr>
                      <a:r>
                        <a:rPr lang="es-CL" sz="2100" u="none" cap="none" strike="noStrike"/>
                        <a:t>English</a:t>
                      </a:r>
                      <a:endParaRPr sz="2000" u="none" cap="none" strike="noStrike"/>
                    </a:p>
                  </a:txBody>
                  <a:tcPr marT="45725" marB="45725" marR="91450" marL="91450"/>
                </a:tc>
                <a:tc>
                  <a:txBody>
                    <a:bodyPr/>
                    <a:lstStyle/>
                    <a:p>
                      <a:pPr indent="0" lvl="0" marL="0" marR="0" rtl="0" algn="ctr">
                        <a:lnSpc>
                          <a:spcPct val="115000"/>
                        </a:lnSpc>
                        <a:spcBef>
                          <a:spcPts val="0"/>
                        </a:spcBef>
                        <a:spcAft>
                          <a:spcPts val="0"/>
                        </a:spcAft>
                        <a:buClr>
                          <a:schemeClr val="dk2"/>
                        </a:buClr>
                        <a:buSzPts val="1000"/>
                        <a:buFont typeface="Arial"/>
                        <a:buNone/>
                      </a:pPr>
                      <a:r>
                        <a:rPr lang="es-CL" sz="2100" u="none" cap="none" strike="noStrike"/>
                        <a:t>Spanish</a:t>
                      </a:r>
                      <a:endParaRPr sz="2000" u="none" cap="none" strike="noStrike"/>
                    </a:p>
                  </a:txBody>
                  <a:tcPr marT="45725" marB="45725" marR="91450" marL="91450"/>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nurse</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Injection/ shot</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prescription</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painful</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painless</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bandage</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Band aid</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wheelchair</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600" u="none" cap="none" strike="noStrike">
                          <a:solidFill>
                            <a:schemeClr val="dk2"/>
                          </a:solidFill>
                          <a:latin typeface="Arial"/>
                          <a:ea typeface="Arial"/>
                          <a:cs typeface="Arial"/>
                          <a:sym typeface="Arial"/>
                        </a:rPr>
                        <a:t>To feel good</a:t>
                      </a:r>
                      <a:endParaRPr sz="17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507500">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catch a cold</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73" name="Shape 173"/>
        <p:cNvGrpSpPr/>
        <p:nvPr/>
      </p:nvGrpSpPr>
      <p:grpSpPr>
        <a:xfrm>
          <a:off x="0" y="0"/>
          <a:ext cx="0" cy="0"/>
          <a:chOff x="0" y="0"/>
          <a:chExt cx="0" cy="0"/>
        </a:xfrm>
      </p:grpSpPr>
      <p:sp>
        <p:nvSpPr>
          <p:cNvPr id="174" name="Google Shape;174;p30"/>
          <p:cNvSpPr txBox="1"/>
          <p:nvPr>
            <p:ph type="title"/>
          </p:nvPr>
        </p:nvSpPr>
        <p:spPr>
          <a:xfrm>
            <a:off x="467544" y="476672"/>
            <a:ext cx="8183880" cy="105156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800"/>
              <a:buNone/>
            </a:pPr>
            <a:r>
              <a:t/>
            </a:r>
            <a:endParaRPr/>
          </a:p>
        </p:txBody>
      </p:sp>
      <p:graphicFrame>
        <p:nvGraphicFramePr>
          <p:cNvPr id="175" name="Google Shape;175;p30"/>
          <p:cNvGraphicFramePr/>
          <p:nvPr/>
        </p:nvGraphicFramePr>
        <p:xfrm>
          <a:off x="376038" y="711038"/>
          <a:ext cx="3000000" cy="3000000"/>
        </p:xfrm>
        <a:graphic>
          <a:graphicData uri="http://schemas.openxmlformats.org/drawingml/2006/table">
            <a:tbl>
              <a:tblPr bandRow="1" firstRow="1">
                <a:noFill/>
                <a:tableStyleId>{8F659D43-F327-41C3-A4D5-9482CD14EBB8}</a:tableStyleId>
              </a:tblPr>
              <a:tblGrid>
                <a:gridCol w="4103675"/>
                <a:gridCol w="4079875"/>
              </a:tblGrid>
              <a:tr h="817175">
                <a:tc>
                  <a:txBody>
                    <a:bodyPr/>
                    <a:lstStyle/>
                    <a:p>
                      <a:pPr indent="0" lvl="0" marL="0" marR="0" rtl="0" algn="ctr">
                        <a:lnSpc>
                          <a:spcPct val="115000"/>
                        </a:lnSpc>
                        <a:spcBef>
                          <a:spcPts val="0"/>
                        </a:spcBef>
                        <a:spcAft>
                          <a:spcPts val="0"/>
                        </a:spcAft>
                        <a:buClr>
                          <a:schemeClr val="dk2"/>
                        </a:buClr>
                        <a:buSzPts val="1000"/>
                        <a:buFont typeface="Arial"/>
                        <a:buNone/>
                      </a:pPr>
                      <a:r>
                        <a:rPr lang="es-CL" sz="2100" u="none" cap="none" strike="noStrike"/>
                        <a:t>English</a:t>
                      </a:r>
                      <a:endParaRPr sz="1400" u="none" cap="none" strike="noStrike"/>
                    </a:p>
                  </a:txBody>
                  <a:tcPr marT="45725" marB="45725" marR="91450" marL="91450"/>
                </a:tc>
                <a:tc>
                  <a:txBody>
                    <a:bodyPr/>
                    <a:lstStyle/>
                    <a:p>
                      <a:pPr indent="0" lvl="0" marL="0" marR="0" rtl="0" algn="ctr">
                        <a:lnSpc>
                          <a:spcPct val="115000"/>
                        </a:lnSpc>
                        <a:spcBef>
                          <a:spcPts val="0"/>
                        </a:spcBef>
                        <a:spcAft>
                          <a:spcPts val="0"/>
                        </a:spcAft>
                        <a:buClr>
                          <a:schemeClr val="dk2"/>
                        </a:buClr>
                        <a:buSzPts val="1000"/>
                        <a:buFont typeface="Arial"/>
                        <a:buNone/>
                      </a:pPr>
                      <a:r>
                        <a:rPr lang="es-CL" sz="2100" u="none" cap="none" strike="noStrike"/>
                        <a:t>Spanish</a:t>
                      </a:r>
                      <a:endParaRPr sz="1400" u="none" cap="none" strike="noStrike"/>
                    </a:p>
                  </a:txBody>
                  <a:tcPr marT="45725" marB="45725" marR="91450" marL="91450"/>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sneeze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cough</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feel sick</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feel dizzy</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faint</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backache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earache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a sore throat</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have a stomachache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t/>
                      </a:r>
                      <a:endParaRPr sz="1100" u="none" cap="none" strike="noStrike">
                        <a:latin typeface="Calibri"/>
                        <a:ea typeface="Calibri"/>
                        <a:cs typeface="Calibri"/>
                        <a:sym typeface="Calibri"/>
                      </a:endParaRPr>
                    </a:p>
                  </a:txBody>
                  <a:tcPr marT="0" marB="0" marR="68575" marL="68575"/>
                </a:tc>
              </a:tr>
              <a:tr h="4852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To throw up</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000" u="none" cap="none" strike="noStrike">
                          <a:latin typeface="Arial"/>
                          <a:ea typeface="Arial"/>
                          <a:cs typeface="Arial"/>
                          <a:sym typeface="Arial"/>
                        </a:rPr>
                        <a:t>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79" name="Shape 179"/>
        <p:cNvGrpSpPr/>
        <p:nvPr/>
      </p:nvGrpSpPr>
      <p:grpSpPr>
        <a:xfrm>
          <a:off x="0" y="0"/>
          <a:ext cx="0" cy="0"/>
          <a:chOff x="0" y="0"/>
          <a:chExt cx="0" cy="0"/>
        </a:xfrm>
      </p:grpSpPr>
      <p:sp>
        <p:nvSpPr>
          <p:cNvPr id="180" name="Google Shape;180;p32"/>
          <p:cNvSpPr txBox="1"/>
          <p:nvPr>
            <p:ph type="ctrTitle"/>
          </p:nvPr>
        </p:nvSpPr>
        <p:spPr>
          <a:xfrm>
            <a:off x="647425" y="840300"/>
            <a:ext cx="8055900" cy="2055900"/>
          </a:xfrm>
          <a:prstGeom prst="rect">
            <a:avLst/>
          </a:prstGeom>
          <a:noFill/>
          <a:ln>
            <a:noFill/>
          </a:ln>
        </p:spPr>
        <p:txBody>
          <a:bodyPr anchorCtr="0" anchor="b" bIns="45700" lIns="45700" spcFirstLastPara="1" rIns="45700" wrap="square" tIns="45700">
            <a:normAutofit/>
          </a:bodyPr>
          <a:lstStyle/>
          <a:p>
            <a:pPr indent="0" lvl="0" marL="0" rtl="0" algn="r">
              <a:lnSpc>
                <a:spcPct val="100000"/>
              </a:lnSpc>
              <a:spcBef>
                <a:spcPts val="0"/>
              </a:spcBef>
              <a:spcAft>
                <a:spcPts val="0"/>
              </a:spcAft>
              <a:buClr>
                <a:srgbClr val="FF8C3C"/>
              </a:buClr>
              <a:buSzPts val="5000"/>
              <a:buFont typeface="Verdana"/>
              <a:buNone/>
            </a:pPr>
            <a:r>
              <a:rPr lang="es-CL"/>
              <a:t>Most Common Illnesses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84" name="Shape 184"/>
        <p:cNvGrpSpPr/>
        <p:nvPr/>
      </p:nvGrpSpPr>
      <p:grpSpPr>
        <a:xfrm>
          <a:off x="0" y="0"/>
          <a:ext cx="0" cy="0"/>
          <a:chOff x="0" y="0"/>
          <a:chExt cx="0" cy="0"/>
        </a:xfrm>
      </p:grpSpPr>
      <p:sp>
        <p:nvSpPr>
          <p:cNvPr id="185" name="Google Shape;185;p33"/>
          <p:cNvSpPr txBox="1"/>
          <p:nvPr>
            <p:ph idx="1" type="body"/>
          </p:nvPr>
        </p:nvSpPr>
        <p:spPr>
          <a:xfrm>
            <a:off x="502920" y="530352"/>
            <a:ext cx="8183880" cy="5346920"/>
          </a:xfrm>
          <a:prstGeom prst="rect">
            <a:avLst/>
          </a:prstGeom>
          <a:noFill/>
          <a:ln>
            <a:noFill/>
          </a:ln>
        </p:spPr>
        <p:txBody>
          <a:bodyPr anchorCtr="0" anchor="t" bIns="45700" lIns="182875" spcFirstLastPara="1" rIns="91425" wrap="square" tIns="91425">
            <a:normAutofit/>
          </a:bodyPr>
          <a:lstStyle/>
          <a:p>
            <a:pPr indent="0" lvl="0" marL="0" rtl="0" algn="l">
              <a:lnSpc>
                <a:spcPct val="100000"/>
              </a:lnSpc>
              <a:spcBef>
                <a:spcPts val="250"/>
              </a:spcBef>
              <a:spcAft>
                <a:spcPts val="0"/>
              </a:spcAft>
              <a:buSzPts val="1557"/>
              <a:buNone/>
            </a:pPr>
            <a:r>
              <a:rPr b="1" lang="es-CL" sz="2300">
                <a:solidFill>
                  <a:schemeClr val="accent1"/>
                </a:solidFill>
              </a:rPr>
              <a:t>Tick the illnesses that are more common in your field. Then, compare with a partner. PART A</a:t>
            </a:r>
            <a:endParaRPr sz="2300">
              <a:solidFill>
                <a:schemeClr val="accent1"/>
              </a:solidFill>
            </a:endParaRPr>
          </a:p>
          <a:p>
            <a:pPr indent="0" lvl="0" marL="0" rtl="0" algn="l">
              <a:lnSpc>
                <a:spcPct val="100000"/>
              </a:lnSpc>
              <a:spcBef>
                <a:spcPts val="250"/>
              </a:spcBef>
              <a:spcAft>
                <a:spcPts val="0"/>
              </a:spcAft>
              <a:buSzPts val="1557"/>
              <a:buNone/>
            </a:pPr>
            <a:r>
              <a:rPr lang="es-CL" sz="2600"/>
              <a:t>1. Hypertension ("high blood pressure") </a:t>
            </a:r>
            <a:endParaRPr sz="2600"/>
          </a:p>
          <a:p>
            <a:pPr indent="0" lvl="0" marL="0" rtl="0" algn="l">
              <a:lnSpc>
                <a:spcPct val="100000"/>
              </a:lnSpc>
              <a:spcBef>
                <a:spcPts val="250"/>
              </a:spcBef>
              <a:spcAft>
                <a:spcPts val="0"/>
              </a:spcAft>
              <a:buSzPts val="1557"/>
              <a:buNone/>
            </a:pPr>
            <a:r>
              <a:rPr lang="es-CL" sz="2600"/>
              <a:t>2. Upper Respiratory Tract Infection (coughs, colds, "flu", etc.) </a:t>
            </a:r>
            <a:endParaRPr sz="2600"/>
          </a:p>
          <a:p>
            <a:pPr indent="0" lvl="0" marL="0" rtl="0" algn="l">
              <a:lnSpc>
                <a:spcPct val="100000"/>
              </a:lnSpc>
              <a:spcBef>
                <a:spcPts val="250"/>
              </a:spcBef>
              <a:spcAft>
                <a:spcPts val="0"/>
              </a:spcAft>
              <a:buSzPts val="1557"/>
              <a:buNone/>
            </a:pPr>
            <a:r>
              <a:rPr lang="es-CL" sz="2600"/>
              <a:t>3. Allergies </a:t>
            </a:r>
            <a:endParaRPr sz="2600"/>
          </a:p>
          <a:p>
            <a:pPr indent="0" lvl="0" marL="0" rtl="0" algn="l">
              <a:lnSpc>
                <a:spcPct val="100000"/>
              </a:lnSpc>
              <a:spcBef>
                <a:spcPts val="250"/>
              </a:spcBef>
              <a:spcAft>
                <a:spcPts val="0"/>
              </a:spcAft>
              <a:buSzPts val="1557"/>
              <a:buNone/>
            </a:pPr>
            <a:r>
              <a:rPr lang="es-CL" sz="2600"/>
              <a:t>4. Headaches</a:t>
            </a:r>
            <a:endParaRPr sz="2600"/>
          </a:p>
          <a:p>
            <a:pPr indent="0" lvl="0" marL="0" rtl="0" algn="l">
              <a:lnSpc>
                <a:spcPct val="100000"/>
              </a:lnSpc>
              <a:spcBef>
                <a:spcPts val="250"/>
              </a:spcBef>
              <a:spcAft>
                <a:spcPts val="0"/>
              </a:spcAft>
              <a:buSzPts val="1557"/>
              <a:buNone/>
            </a:pPr>
            <a:r>
              <a:rPr lang="es-CL" sz="2600"/>
              <a:t>5. Diarrhea &amp; gastrointestinal pathologies (gastroesophageal reflux disease, irritable colon, etc)</a:t>
            </a:r>
            <a:endParaRPr sz="2600"/>
          </a:p>
          <a:p>
            <a:pPr indent="0" lvl="0" marL="0" rtl="0" algn="l">
              <a:lnSpc>
                <a:spcPct val="100000"/>
              </a:lnSpc>
              <a:spcBef>
                <a:spcPts val="250"/>
              </a:spcBef>
              <a:spcAft>
                <a:spcPts val="0"/>
              </a:spcAft>
              <a:buSzPts val="1557"/>
              <a:buNone/>
            </a:pPr>
            <a:r>
              <a:rPr lang="es-CL" sz="2600"/>
              <a:t>6. Bronchitis - tonsilitis</a:t>
            </a:r>
            <a:endParaRPr sz="2600"/>
          </a:p>
          <a:p>
            <a:pPr indent="0" lvl="0" marL="0" rtl="0" algn="l">
              <a:lnSpc>
                <a:spcPct val="100000"/>
              </a:lnSpc>
              <a:spcBef>
                <a:spcPts val="250"/>
              </a:spcBef>
              <a:spcAft>
                <a:spcPts val="0"/>
              </a:spcAft>
              <a:buSzPts val="1557"/>
              <a:buNone/>
            </a:pPr>
            <a:r>
              <a:rPr lang="es-CL" sz="2600"/>
              <a:t>7. Degenerative Joint Disease ("arthritis", etc.) </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89" name="Shape 189"/>
        <p:cNvGrpSpPr/>
        <p:nvPr/>
      </p:nvGrpSpPr>
      <p:grpSpPr>
        <a:xfrm>
          <a:off x="0" y="0"/>
          <a:ext cx="0" cy="0"/>
          <a:chOff x="0" y="0"/>
          <a:chExt cx="0" cy="0"/>
        </a:xfrm>
      </p:grpSpPr>
      <p:sp>
        <p:nvSpPr>
          <p:cNvPr id="190" name="Google Shape;190;p34"/>
          <p:cNvSpPr txBox="1"/>
          <p:nvPr>
            <p:ph idx="1" type="body"/>
          </p:nvPr>
        </p:nvSpPr>
        <p:spPr>
          <a:xfrm>
            <a:off x="502925" y="530350"/>
            <a:ext cx="8184000" cy="5450100"/>
          </a:xfrm>
          <a:prstGeom prst="rect">
            <a:avLst/>
          </a:prstGeom>
          <a:solidFill>
            <a:srgbClr val="F9D7CA"/>
          </a:solidFill>
          <a:ln>
            <a:noFill/>
          </a:ln>
        </p:spPr>
        <p:txBody>
          <a:bodyPr anchorCtr="0" anchor="t" bIns="45700" lIns="182875" spcFirstLastPara="1" rIns="91425" wrap="square" tIns="91425">
            <a:normAutofit/>
          </a:bodyPr>
          <a:lstStyle/>
          <a:p>
            <a:pPr indent="0" lvl="0" marL="0" rtl="0" algn="l">
              <a:lnSpc>
                <a:spcPct val="100000"/>
              </a:lnSpc>
              <a:spcBef>
                <a:spcPts val="250"/>
              </a:spcBef>
              <a:spcAft>
                <a:spcPts val="0"/>
              </a:spcAft>
              <a:buSzPts val="1440"/>
              <a:buNone/>
            </a:pPr>
            <a:r>
              <a:rPr b="1" lang="es-CL" sz="2300">
                <a:solidFill>
                  <a:schemeClr val="accent1"/>
                </a:solidFill>
              </a:rPr>
              <a:t>Tick the illnesses that are more common in your field. Then, compare with a partner. PART B</a:t>
            </a:r>
            <a:endParaRPr b="1" sz="2300">
              <a:solidFill>
                <a:schemeClr val="accent1"/>
              </a:solidFill>
            </a:endParaRPr>
          </a:p>
          <a:p>
            <a:pPr indent="0" lvl="0" marL="0" rtl="0" algn="l">
              <a:lnSpc>
                <a:spcPct val="100000"/>
              </a:lnSpc>
              <a:spcBef>
                <a:spcPts val="250"/>
              </a:spcBef>
              <a:spcAft>
                <a:spcPts val="0"/>
              </a:spcAft>
              <a:buSzPts val="1440"/>
              <a:buNone/>
            </a:pPr>
            <a:r>
              <a:t/>
            </a:r>
            <a:endParaRPr b="1">
              <a:solidFill>
                <a:schemeClr val="accent1"/>
              </a:solidFill>
            </a:endParaRPr>
          </a:p>
          <a:p>
            <a:pPr indent="0" lvl="0" marL="0" rtl="0" algn="l">
              <a:lnSpc>
                <a:spcPct val="100000"/>
              </a:lnSpc>
              <a:spcBef>
                <a:spcPts val="250"/>
              </a:spcBef>
              <a:spcAft>
                <a:spcPts val="0"/>
              </a:spcAft>
              <a:buSzPts val="1440"/>
              <a:buNone/>
            </a:pPr>
            <a:r>
              <a:rPr lang="es-CL" sz="2800"/>
              <a:t>8. Attention deficit hyperactivity disorder</a:t>
            </a:r>
            <a:endParaRPr sz="2800"/>
          </a:p>
          <a:p>
            <a:pPr indent="0" lvl="0" marL="0" rtl="0" algn="l">
              <a:lnSpc>
                <a:spcPct val="100000"/>
              </a:lnSpc>
              <a:spcBef>
                <a:spcPts val="250"/>
              </a:spcBef>
              <a:spcAft>
                <a:spcPts val="0"/>
              </a:spcAft>
              <a:buSzPts val="1440"/>
              <a:buNone/>
            </a:pPr>
            <a:r>
              <a:rPr lang="es-CL" sz="2800"/>
              <a:t>9. Otitis ("ear infection") </a:t>
            </a:r>
            <a:endParaRPr sz="2800"/>
          </a:p>
          <a:p>
            <a:pPr indent="0" lvl="0" marL="0" rtl="0" algn="l">
              <a:lnSpc>
                <a:spcPct val="100000"/>
              </a:lnSpc>
              <a:spcBef>
                <a:spcPts val="250"/>
              </a:spcBef>
              <a:spcAft>
                <a:spcPts val="0"/>
              </a:spcAft>
              <a:buSzPts val="1440"/>
              <a:buNone/>
            </a:pPr>
            <a:r>
              <a:rPr lang="es-CL" sz="2800"/>
              <a:t>10. Depression</a:t>
            </a:r>
            <a:endParaRPr sz="2800"/>
          </a:p>
          <a:p>
            <a:pPr indent="0" lvl="0" marL="0" rtl="0" algn="l">
              <a:lnSpc>
                <a:spcPct val="100000"/>
              </a:lnSpc>
              <a:spcBef>
                <a:spcPts val="250"/>
              </a:spcBef>
              <a:spcAft>
                <a:spcPts val="0"/>
              </a:spcAft>
              <a:buSzPts val="1440"/>
              <a:buNone/>
            </a:pPr>
            <a:r>
              <a:rPr lang="es-CL" sz="2800"/>
              <a:t>11. Alzheimer’s disease</a:t>
            </a:r>
            <a:endParaRPr sz="2800"/>
          </a:p>
          <a:p>
            <a:pPr indent="0" lvl="0" marL="0" rtl="0" algn="l">
              <a:lnSpc>
                <a:spcPct val="100000"/>
              </a:lnSpc>
              <a:spcBef>
                <a:spcPts val="250"/>
              </a:spcBef>
              <a:spcAft>
                <a:spcPts val="0"/>
              </a:spcAft>
              <a:buSzPts val="1440"/>
              <a:buNone/>
            </a:pPr>
            <a:r>
              <a:rPr lang="es-CL" sz="2800"/>
              <a:t>12. Anorexia nervosa</a:t>
            </a:r>
            <a:endParaRPr sz="2800"/>
          </a:p>
          <a:p>
            <a:pPr indent="0" lvl="0" marL="0" rtl="0" algn="l">
              <a:lnSpc>
                <a:spcPct val="100000"/>
              </a:lnSpc>
              <a:spcBef>
                <a:spcPts val="250"/>
              </a:spcBef>
              <a:spcAft>
                <a:spcPts val="0"/>
              </a:spcAft>
              <a:buSzPts val="1440"/>
              <a:buNone/>
            </a:pPr>
            <a:r>
              <a:rPr lang="es-CL" sz="2800"/>
              <a:t>13. Back pain</a:t>
            </a:r>
            <a:endParaRPr sz="2800"/>
          </a:p>
          <a:p>
            <a:pPr indent="0" lvl="0" marL="0" rtl="0" algn="l">
              <a:lnSpc>
                <a:spcPct val="100000"/>
              </a:lnSpc>
              <a:spcBef>
                <a:spcPts val="250"/>
              </a:spcBef>
              <a:spcAft>
                <a:spcPts val="0"/>
              </a:spcAft>
              <a:buSzPts val="1440"/>
              <a:buNone/>
            </a:pPr>
            <a:r>
              <a:rPr lang="es-CL" sz="2800"/>
              <a:t>14. Bipolar disorder</a:t>
            </a:r>
            <a:endParaRPr sz="2800"/>
          </a:p>
          <a:p>
            <a:pPr indent="0" lvl="0" marL="0" rtl="0" algn="l">
              <a:lnSpc>
                <a:spcPct val="100000"/>
              </a:lnSpc>
              <a:spcBef>
                <a:spcPts val="250"/>
              </a:spcBef>
              <a:spcAft>
                <a:spcPts val="0"/>
              </a:spcAft>
              <a:buSzPts val="1440"/>
              <a:buNone/>
            </a:pPr>
            <a:r>
              <a:rPr lang="es-CL" sz="2800"/>
              <a:t>15. Breast cancer </a:t>
            </a:r>
            <a:endParaRPr sz="2800"/>
          </a:p>
          <a:p>
            <a:pPr indent="-228600" lvl="0" marL="457200" rtl="0" algn="l">
              <a:lnSpc>
                <a:spcPct val="100000"/>
              </a:lnSpc>
              <a:spcBef>
                <a:spcPts val="250"/>
              </a:spcBef>
              <a:spcAft>
                <a:spcPts val="0"/>
              </a:spcAft>
              <a:buSzPts val="1440"/>
              <a:buNone/>
            </a:pPr>
            <a:r>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88" name="Shape 88"/>
        <p:cNvGrpSpPr/>
        <p:nvPr/>
      </p:nvGrpSpPr>
      <p:grpSpPr>
        <a:xfrm>
          <a:off x="0" y="0"/>
          <a:ext cx="0" cy="0"/>
          <a:chOff x="0" y="0"/>
          <a:chExt cx="0" cy="0"/>
        </a:xfrm>
      </p:grpSpPr>
      <p:sp>
        <p:nvSpPr>
          <p:cNvPr id="89" name="Google Shape;89;g25de19e91f4_0_0"/>
          <p:cNvSpPr txBox="1"/>
          <p:nvPr/>
        </p:nvSpPr>
        <p:spPr>
          <a:xfrm>
            <a:off x="1678625" y="2342675"/>
            <a:ext cx="61206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s-CL" sz="2300" u="sng" cap="none" strike="noStrike">
                <a:solidFill>
                  <a:schemeClr val="hlink"/>
                </a:solidFill>
                <a:latin typeface="Arial"/>
                <a:ea typeface="Arial"/>
                <a:cs typeface="Arial"/>
                <a:sym typeface="Arial"/>
                <a:hlinkClick r:id="rId3"/>
              </a:rPr>
              <a:t>https://youtu.be/Ae4MadKPJC0</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25de19e91f4_0_0"/>
          <p:cNvSpPr txBox="1"/>
          <p:nvPr/>
        </p:nvSpPr>
        <p:spPr>
          <a:xfrm>
            <a:off x="553050" y="2764525"/>
            <a:ext cx="7939500" cy="22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Verdana"/>
              <a:ea typeface="Verdana"/>
              <a:cs typeface="Verdana"/>
              <a:sym typeface="Verdana"/>
            </a:endParaRPr>
          </a:p>
          <a:p>
            <a:pPr indent="-355600" lvl="0" marL="457200" marR="0" rtl="0" algn="l">
              <a:lnSpc>
                <a:spcPct val="100000"/>
              </a:lnSpc>
              <a:spcBef>
                <a:spcPts val="0"/>
              </a:spcBef>
              <a:spcAft>
                <a:spcPts val="0"/>
              </a:spcAft>
              <a:buClr>
                <a:srgbClr val="000000"/>
              </a:buClr>
              <a:buSzPts val="2000"/>
              <a:buFont typeface="Verdana"/>
              <a:buAutoNum type="arabicPeriod"/>
            </a:pPr>
            <a:r>
              <a:rPr b="0" i="0" lang="es-CL" sz="2000" u="none" cap="none" strike="noStrike">
                <a:solidFill>
                  <a:srgbClr val="000000"/>
                </a:solidFill>
                <a:latin typeface="Verdana"/>
                <a:ea typeface="Verdana"/>
                <a:cs typeface="Verdana"/>
                <a:sym typeface="Verdana"/>
              </a:rPr>
              <a:t>Mention at least 5 of the 10 major systems which are responsible for the body's functions.</a:t>
            </a:r>
            <a:endParaRPr b="0" i="0" sz="2000" u="none" cap="none" strike="noStrike">
              <a:solidFill>
                <a:srgbClr val="000000"/>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2000"/>
              <a:buFont typeface="Arial"/>
              <a:buNone/>
            </a:pPr>
            <a:r>
              <a:rPr b="0" i="0" lang="es-CL" sz="2000" u="none" cap="none" strike="noStrike">
                <a:solidFill>
                  <a:srgbClr val="000000"/>
                </a:solidFill>
                <a:latin typeface="Verdana"/>
                <a:ea typeface="Verdana"/>
                <a:cs typeface="Verdana"/>
                <a:sym typeface="Verdana"/>
              </a:rPr>
              <a:t> </a:t>
            </a:r>
            <a:endParaRPr b="0" i="0" sz="2000" u="none" cap="none" strike="noStrike">
              <a:solidFill>
                <a:srgbClr val="000000"/>
              </a:solidFill>
              <a:latin typeface="Verdana"/>
              <a:ea typeface="Verdana"/>
              <a:cs typeface="Verdana"/>
              <a:sym typeface="Verdana"/>
            </a:endParaRPr>
          </a:p>
          <a:p>
            <a:pPr indent="-355600" lvl="0" marL="457200" marR="0" rtl="0" algn="l">
              <a:lnSpc>
                <a:spcPct val="100000"/>
              </a:lnSpc>
              <a:spcBef>
                <a:spcPts val="0"/>
              </a:spcBef>
              <a:spcAft>
                <a:spcPts val="0"/>
              </a:spcAft>
              <a:buClr>
                <a:srgbClr val="000000"/>
              </a:buClr>
              <a:buSzPts val="2000"/>
              <a:buFont typeface="Verdana"/>
              <a:buAutoNum type="arabicPeriod"/>
            </a:pPr>
            <a:r>
              <a:rPr b="0" i="0" lang="es-CL" sz="2000" u="none" cap="none" strike="noStrike">
                <a:solidFill>
                  <a:srgbClr val="000000"/>
                </a:solidFill>
                <a:latin typeface="Verdana"/>
                <a:ea typeface="Verdana"/>
                <a:cs typeface="Verdana"/>
                <a:sym typeface="Verdana"/>
              </a:rPr>
              <a:t>Choose </a:t>
            </a:r>
            <a:r>
              <a:rPr b="0" i="0" lang="es-CL" sz="2000" u="sng" cap="none" strike="noStrike">
                <a:solidFill>
                  <a:srgbClr val="000000"/>
                </a:solidFill>
                <a:latin typeface="Verdana"/>
                <a:ea typeface="Verdana"/>
                <a:cs typeface="Verdana"/>
                <a:sym typeface="Verdana"/>
              </a:rPr>
              <a:t>TWO</a:t>
            </a:r>
            <a:r>
              <a:rPr b="0" i="0" lang="es-CL" sz="2000" u="none" cap="none" strike="noStrike">
                <a:solidFill>
                  <a:srgbClr val="000000"/>
                </a:solidFill>
                <a:latin typeface="Verdana"/>
                <a:ea typeface="Verdana"/>
                <a:cs typeface="Verdana"/>
                <a:sym typeface="Verdana"/>
              </a:rPr>
              <a:t> of them and write two or three  characteristics. </a:t>
            </a:r>
            <a:endParaRPr b="0" i="0" sz="2000" u="none" cap="none" strike="noStrike">
              <a:solidFill>
                <a:srgbClr val="000000"/>
              </a:solidFill>
              <a:latin typeface="Verdana"/>
              <a:ea typeface="Verdana"/>
              <a:cs typeface="Verdana"/>
              <a:sym typeface="Verdana"/>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Verdana"/>
              <a:ea typeface="Verdana"/>
              <a:cs typeface="Verdana"/>
              <a:sym typeface="Verdana"/>
            </a:endParaRPr>
          </a:p>
        </p:txBody>
      </p:sp>
      <p:sp>
        <p:nvSpPr>
          <p:cNvPr id="91" name="Google Shape;91;g25de19e91f4_0_0"/>
          <p:cNvSpPr txBox="1"/>
          <p:nvPr/>
        </p:nvSpPr>
        <p:spPr>
          <a:xfrm>
            <a:off x="1678625" y="1011875"/>
            <a:ext cx="61206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s-CL" sz="2000" u="none" cap="none" strike="noStrike">
                <a:solidFill>
                  <a:srgbClr val="20124D"/>
                </a:solidFill>
                <a:latin typeface="Verdana"/>
                <a:ea typeface="Verdana"/>
                <a:cs typeface="Verdana"/>
                <a:sym typeface="Verdana"/>
              </a:rPr>
              <a:t>Form groups of 4 or 5 and watch the video. Take some notes and  do the following exercises:</a:t>
            </a:r>
            <a:endParaRPr b="0" i="0" sz="1400" u="none" cap="none" strike="noStrike">
              <a:solidFill>
                <a:srgbClr val="20124D"/>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94" name="Shape 194"/>
        <p:cNvGrpSpPr/>
        <p:nvPr/>
      </p:nvGrpSpPr>
      <p:grpSpPr>
        <a:xfrm>
          <a:off x="0" y="0"/>
          <a:ext cx="0" cy="0"/>
          <a:chOff x="0" y="0"/>
          <a:chExt cx="0" cy="0"/>
        </a:xfrm>
      </p:grpSpPr>
      <p:sp>
        <p:nvSpPr>
          <p:cNvPr id="195" name="Google Shape;195;p35"/>
          <p:cNvSpPr txBox="1"/>
          <p:nvPr>
            <p:ph idx="1" type="body"/>
          </p:nvPr>
        </p:nvSpPr>
        <p:spPr>
          <a:xfrm>
            <a:off x="502925" y="530350"/>
            <a:ext cx="8184000" cy="5725800"/>
          </a:xfrm>
          <a:prstGeom prst="rect">
            <a:avLst/>
          </a:prstGeom>
          <a:solidFill>
            <a:srgbClr val="F9D7CA"/>
          </a:solidFill>
          <a:ln>
            <a:noFill/>
          </a:ln>
        </p:spPr>
        <p:txBody>
          <a:bodyPr anchorCtr="0" anchor="t" bIns="45700" lIns="182875" spcFirstLastPara="1" rIns="91425" wrap="square" tIns="91425">
            <a:normAutofit fontScale="85000" lnSpcReduction="20000"/>
          </a:bodyPr>
          <a:lstStyle/>
          <a:p>
            <a:pPr indent="0" lvl="0" marL="457200" rtl="0" algn="l">
              <a:lnSpc>
                <a:spcPct val="100000"/>
              </a:lnSpc>
              <a:spcBef>
                <a:spcPts val="250"/>
              </a:spcBef>
              <a:spcAft>
                <a:spcPts val="0"/>
              </a:spcAft>
              <a:buSzPct val="59028"/>
              <a:buNone/>
            </a:pPr>
            <a:r>
              <a:rPr b="1" lang="es-CL" sz="2870">
                <a:solidFill>
                  <a:schemeClr val="accent1"/>
                </a:solidFill>
              </a:rPr>
              <a:t>How often are these people affected by one of these illnesses? Discuss in groups.</a:t>
            </a:r>
            <a:endParaRPr sz="2870">
              <a:solidFill>
                <a:schemeClr val="accent1"/>
              </a:solidFill>
            </a:endParaRPr>
          </a:p>
          <a:p>
            <a:pPr indent="0" lvl="0" marL="0" rtl="0" algn="l">
              <a:lnSpc>
                <a:spcPct val="100000"/>
              </a:lnSpc>
              <a:spcBef>
                <a:spcPts val="250"/>
              </a:spcBef>
              <a:spcAft>
                <a:spcPts val="0"/>
              </a:spcAft>
              <a:buSzPct val="46604"/>
              <a:buNone/>
            </a:pPr>
            <a:r>
              <a:rPr lang="es-CL" sz="2870"/>
              <a:t> </a:t>
            </a:r>
            <a:endParaRPr sz="4370"/>
          </a:p>
          <a:p>
            <a:pPr indent="0" lvl="0" marL="0" rtl="0" algn="l">
              <a:lnSpc>
                <a:spcPct val="100000"/>
              </a:lnSpc>
              <a:spcBef>
                <a:spcPts val="250"/>
              </a:spcBef>
              <a:spcAft>
                <a:spcPts val="0"/>
              </a:spcAft>
              <a:buSzPct val="61079"/>
              <a:buNone/>
            </a:pPr>
            <a:r>
              <a:rPr lang="es-CL" sz="3041"/>
              <a:t>Example: Many senior citizens are usually affected by arthritis, especially in winter.</a:t>
            </a:r>
            <a:endParaRPr sz="3041"/>
          </a:p>
          <a:p>
            <a:pPr indent="0" lvl="0" marL="0" rtl="0" algn="l">
              <a:lnSpc>
                <a:spcPct val="100000"/>
              </a:lnSpc>
              <a:spcBef>
                <a:spcPts val="250"/>
              </a:spcBef>
              <a:spcAft>
                <a:spcPts val="0"/>
              </a:spcAft>
              <a:buSzPct val="61079"/>
              <a:buNone/>
            </a:pPr>
            <a:r>
              <a:rPr lang="es-CL" sz="3041"/>
              <a:t>    Or: Many senior citizens usually suffer from arthritis…</a:t>
            </a:r>
            <a:endParaRPr sz="3041"/>
          </a:p>
          <a:p>
            <a:pPr indent="0" lvl="0" marL="0" rtl="0" algn="l">
              <a:lnSpc>
                <a:spcPct val="100000"/>
              </a:lnSpc>
              <a:spcBef>
                <a:spcPts val="250"/>
              </a:spcBef>
              <a:spcAft>
                <a:spcPts val="0"/>
              </a:spcAft>
              <a:buSzPct val="60626"/>
              <a:buNone/>
            </a:pPr>
            <a:r>
              <a:t/>
            </a:r>
            <a:endParaRPr sz="3064"/>
          </a:p>
          <a:p>
            <a:pPr indent="-316236" lvl="0" marL="457200" rtl="0" algn="l">
              <a:lnSpc>
                <a:spcPct val="100000"/>
              </a:lnSpc>
              <a:spcBef>
                <a:spcPts val="250"/>
              </a:spcBef>
              <a:spcAft>
                <a:spcPts val="0"/>
              </a:spcAft>
              <a:buSzPct val="52949"/>
              <a:buChar char="⚫"/>
            </a:pPr>
            <a:r>
              <a:rPr lang="es-CL" sz="3064"/>
              <a:t>Infants (0-2 years of age):</a:t>
            </a:r>
            <a:endParaRPr sz="3064"/>
          </a:p>
          <a:p>
            <a:pPr indent="-316236" lvl="0" marL="457200" rtl="0" algn="l">
              <a:lnSpc>
                <a:spcPct val="100000"/>
              </a:lnSpc>
              <a:spcBef>
                <a:spcPts val="250"/>
              </a:spcBef>
              <a:spcAft>
                <a:spcPts val="0"/>
              </a:spcAft>
              <a:buSzPct val="52949"/>
              <a:buChar char="⚫"/>
            </a:pPr>
            <a:r>
              <a:rPr lang="es-CL" sz="3064"/>
              <a:t>Children 2-10 y.o.a :</a:t>
            </a:r>
            <a:endParaRPr sz="3064"/>
          </a:p>
          <a:p>
            <a:pPr indent="-316236" lvl="0" marL="457200" rtl="0" algn="l">
              <a:lnSpc>
                <a:spcPct val="100000"/>
              </a:lnSpc>
              <a:spcBef>
                <a:spcPts val="250"/>
              </a:spcBef>
              <a:spcAft>
                <a:spcPts val="0"/>
              </a:spcAft>
              <a:buSzPct val="52949"/>
              <a:buChar char="⚫"/>
            </a:pPr>
            <a:r>
              <a:rPr lang="es-CL" sz="3064"/>
              <a:t>Children 11-13:</a:t>
            </a:r>
            <a:endParaRPr sz="3064"/>
          </a:p>
          <a:p>
            <a:pPr indent="-316236" lvl="0" marL="457200" rtl="0" algn="l">
              <a:lnSpc>
                <a:spcPct val="100000"/>
              </a:lnSpc>
              <a:spcBef>
                <a:spcPts val="250"/>
              </a:spcBef>
              <a:spcAft>
                <a:spcPts val="0"/>
              </a:spcAft>
              <a:buSzPct val="52949"/>
              <a:buChar char="⚫"/>
            </a:pPr>
            <a:r>
              <a:rPr lang="es-CL" sz="3064"/>
              <a:t>Teens 14-20:</a:t>
            </a:r>
            <a:endParaRPr sz="3064"/>
          </a:p>
          <a:p>
            <a:pPr indent="-316236" lvl="0" marL="457200" rtl="0" algn="l">
              <a:lnSpc>
                <a:spcPct val="100000"/>
              </a:lnSpc>
              <a:spcBef>
                <a:spcPts val="250"/>
              </a:spcBef>
              <a:spcAft>
                <a:spcPts val="0"/>
              </a:spcAft>
              <a:buSzPct val="52949"/>
              <a:buChar char="⚫"/>
            </a:pPr>
            <a:r>
              <a:rPr lang="es-CL" sz="3064"/>
              <a:t>Adults 20-40:</a:t>
            </a:r>
            <a:endParaRPr sz="3064"/>
          </a:p>
          <a:p>
            <a:pPr indent="-316236" lvl="0" marL="457200" rtl="0" algn="l">
              <a:lnSpc>
                <a:spcPct val="100000"/>
              </a:lnSpc>
              <a:spcBef>
                <a:spcPts val="250"/>
              </a:spcBef>
              <a:spcAft>
                <a:spcPts val="0"/>
              </a:spcAft>
              <a:buSzPct val="52949"/>
              <a:buChar char="⚫"/>
            </a:pPr>
            <a:r>
              <a:rPr lang="es-CL" sz="3064"/>
              <a:t>Adults 41-60:</a:t>
            </a:r>
            <a:endParaRPr sz="3064"/>
          </a:p>
          <a:p>
            <a:pPr indent="-316236" lvl="0" marL="457200" rtl="0" algn="l">
              <a:lnSpc>
                <a:spcPct val="100000"/>
              </a:lnSpc>
              <a:spcBef>
                <a:spcPts val="250"/>
              </a:spcBef>
              <a:spcAft>
                <a:spcPts val="0"/>
              </a:spcAft>
              <a:buSzPct val="52949"/>
              <a:buChar char="⚫"/>
            </a:pPr>
            <a:r>
              <a:rPr lang="es-CL" sz="3064"/>
              <a:t>Seniors 61 + :</a:t>
            </a:r>
            <a:endParaRPr sz="3064"/>
          </a:p>
          <a:p>
            <a:pPr indent="-228600" lvl="0" marL="457200" rtl="0" algn="l">
              <a:lnSpc>
                <a:spcPct val="100000"/>
              </a:lnSpc>
              <a:spcBef>
                <a:spcPts val="250"/>
              </a:spcBef>
              <a:spcAft>
                <a:spcPts val="0"/>
              </a:spcAft>
              <a:buSzPct val="103224"/>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99" name="Shape 199"/>
        <p:cNvGrpSpPr/>
        <p:nvPr/>
      </p:nvGrpSpPr>
      <p:grpSpPr>
        <a:xfrm>
          <a:off x="0" y="0"/>
          <a:ext cx="0" cy="0"/>
          <a:chOff x="0" y="0"/>
          <a:chExt cx="0" cy="0"/>
        </a:xfrm>
      </p:grpSpPr>
      <p:sp>
        <p:nvSpPr>
          <p:cNvPr id="200" name="Google Shape;200;p36"/>
          <p:cNvSpPr txBox="1"/>
          <p:nvPr>
            <p:ph idx="1" type="body"/>
          </p:nvPr>
        </p:nvSpPr>
        <p:spPr>
          <a:xfrm>
            <a:off x="480000" y="738700"/>
            <a:ext cx="8184000" cy="5916900"/>
          </a:xfrm>
          <a:prstGeom prst="rect">
            <a:avLst/>
          </a:prstGeom>
          <a:noFill/>
          <a:ln>
            <a:noFill/>
          </a:ln>
        </p:spPr>
        <p:txBody>
          <a:bodyPr anchorCtr="0" anchor="t" bIns="45700" lIns="182875" spcFirstLastPara="1" rIns="91425" wrap="square" tIns="91425">
            <a:normAutofit/>
          </a:bodyPr>
          <a:lstStyle/>
          <a:p>
            <a:pPr indent="-374650" lvl="0" marL="457200" rtl="0" algn="l">
              <a:lnSpc>
                <a:spcPct val="100000"/>
              </a:lnSpc>
              <a:spcBef>
                <a:spcPts val="250"/>
              </a:spcBef>
              <a:spcAft>
                <a:spcPts val="0"/>
              </a:spcAft>
              <a:buSzPts val="2300"/>
              <a:buChar char="⚫"/>
            </a:pPr>
            <a:r>
              <a:rPr b="1" lang="es-CL" sz="2300">
                <a:solidFill>
                  <a:schemeClr val="accent1"/>
                </a:solidFill>
              </a:rPr>
              <a:t>And what about you? How often do you suffer from a common illness? Which one(s) affects you more often? Compare your answers with a partner</a:t>
            </a:r>
            <a:r>
              <a:rPr b="1" lang="es-CL" sz="2300"/>
              <a:t>.</a:t>
            </a:r>
            <a:endParaRPr sz="2300"/>
          </a:p>
          <a:p>
            <a:pPr indent="-228600" lvl="0" marL="457200" rtl="0" algn="l">
              <a:lnSpc>
                <a:spcPct val="100000"/>
              </a:lnSpc>
              <a:spcBef>
                <a:spcPts val="250"/>
              </a:spcBef>
              <a:spcAft>
                <a:spcPts val="0"/>
              </a:spcAft>
              <a:buSzPts val="1557"/>
              <a:buNone/>
            </a:pPr>
            <a:r>
              <a:t/>
            </a:r>
            <a:endParaRPr sz="2000"/>
          </a:p>
          <a:p>
            <a:pPr indent="0" lvl="0" marL="0" rtl="0" algn="l">
              <a:lnSpc>
                <a:spcPct val="100000"/>
              </a:lnSpc>
              <a:spcBef>
                <a:spcPts val="250"/>
              </a:spcBef>
              <a:spcAft>
                <a:spcPts val="0"/>
              </a:spcAft>
              <a:buSzPts val="1557"/>
              <a:buNone/>
            </a:pPr>
            <a:r>
              <a:rPr lang="es-CL" sz="2800"/>
              <a:t>For example:</a:t>
            </a:r>
            <a:endParaRPr sz="2800"/>
          </a:p>
          <a:p>
            <a:pPr indent="-228600" lvl="0" marL="457200" rtl="0" algn="l">
              <a:lnSpc>
                <a:spcPct val="100000"/>
              </a:lnSpc>
              <a:spcBef>
                <a:spcPts val="250"/>
              </a:spcBef>
              <a:spcAft>
                <a:spcPts val="0"/>
              </a:spcAft>
              <a:buSzPts val="1557"/>
              <a:buNone/>
            </a:pPr>
            <a:r>
              <a:t/>
            </a:r>
            <a:endParaRPr sz="2800"/>
          </a:p>
          <a:p>
            <a:pPr indent="0" lvl="0" marL="0" rtl="0" algn="l">
              <a:lnSpc>
                <a:spcPct val="100000"/>
              </a:lnSpc>
              <a:spcBef>
                <a:spcPts val="250"/>
              </a:spcBef>
              <a:spcAft>
                <a:spcPts val="0"/>
              </a:spcAft>
              <a:buSzPts val="1557"/>
              <a:buNone/>
            </a:pPr>
            <a:r>
              <a:rPr lang="es-CL" sz="2800"/>
              <a:t>A:	I always get allergies in spring. What about you?</a:t>
            </a:r>
            <a:endParaRPr sz="2800"/>
          </a:p>
          <a:p>
            <a:pPr indent="0" lvl="0" marL="0" rtl="0" algn="l">
              <a:lnSpc>
                <a:spcPct val="100000"/>
              </a:lnSpc>
              <a:spcBef>
                <a:spcPts val="250"/>
              </a:spcBef>
              <a:spcAft>
                <a:spcPts val="0"/>
              </a:spcAft>
              <a:buSzPts val="1557"/>
              <a:buNone/>
            </a:pPr>
            <a:r>
              <a:rPr lang="es-CL" sz="2800"/>
              <a:t>B:	No, I don’t, but I usually get asthma in winter.	</a:t>
            </a:r>
            <a:endParaRPr sz="2800"/>
          </a:p>
          <a:p>
            <a:pPr indent="0" lvl="0" marL="0" rtl="0" algn="l">
              <a:lnSpc>
                <a:spcPct val="100000"/>
              </a:lnSpc>
              <a:spcBef>
                <a:spcPts val="250"/>
              </a:spcBef>
              <a:spcAft>
                <a:spcPts val="0"/>
              </a:spcAft>
              <a:buSzPts val="1557"/>
              <a:buNone/>
            </a:pPr>
            <a:r>
              <a:rPr lang="es-CL" sz="2800"/>
              <a:t> </a:t>
            </a:r>
            <a:endParaRPr sz="2800"/>
          </a:p>
          <a:p>
            <a:pPr indent="-228600" lvl="0" marL="457200" rtl="0" algn="l">
              <a:lnSpc>
                <a:spcPct val="100000"/>
              </a:lnSpc>
              <a:spcBef>
                <a:spcPts val="250"/>
              </a:spcBef>
              <a:spcAft>
                <a:spcPts val="0"/>
              </a:spcAft>
              <a:buSzPts val="1557"/>
              <a:buNone/>
            </a:pPr>
            <a:r>
              <a:t/>
            </a:r>
            <a:endParaRPr/>
          </a:p>
        </p:txBody>
      </p:sp>
      <p:pic>
        <p:nvPicPr>
          <p:cNvPr id="201" name="Google Shape;201;p36"/>
          <p:cNvPicPr preferRelativeResize="0"/>
          <p:nvPr/>
        </p:nvPicPr>
        <p:blipFill rotWithShape="1">
          <a:blip r:embed="rId3">
            <a:alphaModFix/>
          </a:blip>
          <a:srcRect b="0" l="0" r="0" t="0"/>
          <a:stretch/>
        </p:blipFill>
        <p:spPr>
          <a:xfrm>
            <a:off x="760863" y="4114863"/>
            <a:ext cx="2257425" cy="2447925"/>
          </a:xfrm>
          <a:prstGeom prst="rect">
            <a:avLst/>
          </a:prstGeom>
          <a:noFill/>
          <a:ln>
            <a:noFill/>
          </a:ln>
        </p:spPr>
      </p:pic>
      <p:pic>
        <p:nvPicPr>
          <p:cNvPr id="202" name="Google Shape;202;p36"/>
          <p:cNvPicPr preferRelativeResize="0"/>
          <p:nvPr/>
        </p:nvPicPr>
        <p:blipFill rotWithShape="1">
          <a:blip r:embed="rId4">
            <a:alphaModFix/>
          </a:blip>
          <a:srcRect b="0" l="0" r="0" t="0"/>
          <a:stretch/>
        </p:blipFill>
        <p:spPr>
          <a:xfrm>
            <a:off x="4788675" y="4199775"/>
            <a:ext cx="2076450" cy="2447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207" name="Shape 207"/>
        <p:cNvGrpSpPr/>
        <p:nvPr/>
      </p:nvGrpSpPr>
      <p:grpSpPr>
        <a:xfrm>
          <a:off x="0" y="0"/>
          <a:ext cx="0" cy="0"/>
          <a:chOff x="0" y="0"/>
          <a:chExt cx="0" cy="0"/>
        </a:xfrm>
      </p:grpSpPr>
      <p:sp>
        <p:nvSpPr>
          <p:cNvPr id="208" name="Google Shape;208;g23a117341f4_1_1"/>
          <p:cNvSpPr txBox="1"/>
          <p:nvPr>
            <p:ph idx="1" type="body"/>
          </p:nvPr>
        </p:nvSpPr>
        <p:spPr>
          <a:xfrm>
            <a:off x="676550" y="474550"/>
            <a:ext cx="8184000" cy="5887500"/>
          </a:xfrm>
          <a:prstGeom prst="rect">
            <a:avLst/>
          </a:prstGeom>
          <a:solidFill>
            <a:srgbClr val="FCECE6"/>
          </a:solidFill>
          <a:ln>
            <a:noFill/>
          </a:ln>
        </p:spPr>
        <p:txBody>
          <a:bodyPr anchorCtr="0" anchor="t" bIns="45700" lIns="182875" spcFirstLastPara="1" rIns="91425" wrap="square" tIns="91425">
            <a:noAutofit/>
          </a:bodyPr>
          <a:lstStyle/>
          <a:p>
            <a:pPr indent="0" lvl="0" marL="0" rtl="0" algn="ctr">
              <a:lnSpc>
                <a:spcPct val="105000"/>
              </a:lnSpc>
              <a:spcBef>
                <a:spcPts val="0"/>
              </a:spcBef>
              <a:spcAft>
                <a:spcPts val="0"/>
              </a:spcAft>
              <a:buSzPts val="1018"/>
              <a:buNone/>
            </a:pPr>
            <a:r>
              <a:rPr b="1" lang="es-CL" sz="2335">
                <a:solidFill>
                  <a:srgbClr val="374151"/>
                </a:solidFill>
                <a:highlight>
                  <a:srgbClr val="F7F7F8"/>
                </a:highlight>
                <a:latin typeface="Roboto"/>
                <a:ea typeface="Roboto"/>
                <a:cs typeface="Roboto"/>
                <a:sym typeface="Roboto"/>
              </a:rPr>
              <a:t>Illness v/s Diseases</a:t>
            </a:r>
            <a:endParaRPr b="1" sz="2335">
              <a:solidFill>
                <a:srgbClr val="374151"/>
              </a:solidFill>
              <a:highlight>
                <a:srgbClr val="F7F7F8"/>
              </a:highlight>
              <a:latin typeface="Roboto"/>
              <a:ea typeface="Roboto"/>
              <a:cs typeface="Roboto"/>
              <a:sym typeface="Roboto"/>
            </a:endParaRPr>
          </a:p>
          <a:p>
            <a:pPr indent="0" lvl="0" marL="0" rtl="0" algn="ctr">
              <a:lnSpc>
                <a:spcPct val="105000"/>
              </a:lnSpc>
              <a:spcBef>
                <a:spcPts val="1500"/>
              </a:spcBef>
              <a:spcAft>
                <a:spcPts val="0"/>
              </a:spcAft>
              <a:buSzPts val="1018"/>
              <a:buNone/>
            </a:pPr>
            <a:r>
              <a:t/>
            </a:r>
            <a:endParaRPr sz="1495">
              <a:latin typeface="Arial"/>
              <a:ea typeface="Arial"/>
              <a:cs typeface="Arial"/>
              <a:sym typeface="Arial"/>
            </a:endParaRPr>
          </a:p>
          <a:p>
            <a:pPr indent="0" lvl="0" marL="0" rtl="0" algn="l">
              <a:lnSpc>
                <a:spcPct val="105000"/>
              </a:lnSpc>
              <a:spcBef>
                <a:spcPts val="1200"/>
              </a:spcBef>
              <a:spcAft>
                <a:spcPts val="0"/>
              </a:spcAft>
              <a:buSzPts val="1018"/>
              <a:buNone/>
            </a:pPr>
            <a:r>
              <a:rPr lang="es-CL" sz="1217">
                <a:latin typeface="Arial"/>
                <a:ea typeface="Arial"/>
                <a:cs typeface="Arial"/>
                <a:sym typeface="Arial"/>
              </a:rPr>
              <a:t> </a:t>
            </a:r>
            <a:endParaRPr b="1" sz="1217">
              <a:highlight>
                <a:schemeClr val="lt1"/>
              </a:highlight>
              <a:latin typeface="Arial"/>
              <a:ea typeface="Arial"/>
              <a:cs typeface="Arial"/>
              <a:sym typeface="Arial"/>
            </a:endParaRPr>
          </a:p>
          <a:p>
            <a:pPr indent="0" lvl="0" marL="0" rtl="0" algn="just">
              <a:lnSpc>
                <a:spcPct val="105000"/>
              </a:lnSpc>
              <a:spcBef>
                <a:spcPts val="1200"/>
              </a:spcBef>
              <a:spcAft>
                <a:spcPts val="0"/>
              </a:spcAft>
              <a:buSzPts val="1018"/>
              <a:buNone/>
            </a:pPr>
            <a:r>
              <a:rPr b="1" lang="es-CL" sz="1310">
                <a:solidFill>
                  <a:srgbClr val="374151"/>
                </a:solidFill>
                <a:highlight>
                  <a:schemeClr val="lt1"/>
                </a:highlight>
                <a:latin typeface="Roboto"/>
                <a:ea typeface="Roboto"/>
                <a:cs typeface="Roboto"/>
                <a:sym typeface="Roboto"/>
              </a:rPr>
              <a:t>"Illness" and "disease" are related terms often used interchangeably, but they have distinct meanings in the context of health and medicine.</a:t>
            </a:r>
            <a:endParaRPr b="1" sz="1310">
              <a:solidFill>
                <a:srgbClr val="374151"/>
              </a:solidFill>
              <a:highlight>
                <a:schemeClr val="lt1"/>
              </a:highlight>
              <a:latin typeface="Roboto"/>
              <a:ea typeface="Roboto"/>
              <a:cs typeface="Roboto"/>
              <a:sym typeface="Roboto"/>
            </a:endParaRPr>
          </a:p>
          <a:p>
            <a:pPr indent="-305911" lvl="0" marL="457200" rtl="0" algn="just">
              <a:lnSpc>
                <a:spcPct val="105000"/>
              </a:lnSpc>
              <a:spcBef>
                <a:spcPts val="1500"/>
              </a:spcBef>
              <a:spcAft>
                <a:spcPts val="0"/>
              </a:spcAft>
              <a:buClr>
                <a:srgbClr val="374151"/>
              </a:buClr>
              <a:buSzPts val="1218"/>
              <a:buFont typeface="Arial"/>
              <a:buChar char="●"/>
            </a:pPr>
            <a:r>
              <a:rPr b="1" lang="es-CL" sz="1310">
                <a:solidFill>
                  <a:srgbClr val="374151"/>
                </a:solidFill>
                <a:highlight>
                  <a:schemeClr val="lt1"/>
                </a:highlight>
                <a:latin typeface="Roboto"/>
                <a:ea typeface="Roboto"/>
                <a:cs typeface="Roboto"/>
                <a:sym typeface="Roboto"/>
              </a:rPr>
              <a:t>Disease: A disease refers to a specific pathological condition or disorder that affects the normal functioning of the body or mind. It involves a deviation from the normal state of health, and it often has specific physical, physiological, or biochemical characteristics. Diseases can be caused by various factors, such as pathogens (bacteria, viruses, etc.), genetic mutations, environmental factors, lifestyle choices, and more.</a:t>
            </a:r>
            <a:endParaRPr b="1" sz="1310">
              <a:solidFill>
                <a:srgbClr val="374151"/>
              </a:solidFill>
              <a:highlight>
                <a:schemeClr val="lt1"/>
              </a:highlight>
              <a:latin typeface="Roboto"/>
              <a:ea typeface="Roboto"/>
              <a:cs typeface="Roboto"/>
              <a:sym typeface="Roboto"/>
            </a:endParaRPr>
          </a:p>
          <a:p>
            <a:pPr indent="0" lvl="0" marL="457200" rtl="0" algn="just">
              <a:lnSpc>
                <a:spcPct val="105000"/>
              </a:lnSpc>
              <a:spcBef>
                <a:spcPts val="1500"/>
              </a:spcBef>
              <a:spcAft>
                <a:spcPts val="0"/>
              </a:spcAft>
              <a:buSzPts val="1018"/>
              <a:buNone/>
            </a:pPr>
            <a:r>
              <a:t/>
            </a:r>
            <a:endParaRPr b="1" sz="1310">
              <a:solidFill>
                <a:srgbClr val="374151"/>
              </a:solidFill>
              <a:highlight>
                <a:schemeClr val="lt1"/>
              </a:highlight>
              <a:latin typeface="Roboto"/>
              <a:ea typeface="Roboto"/>
              <a:cs typeface="Roboto"/>
              <a:sym typeface="Roboto"/>
            </a:endParaRPr>
          </a:p>
          <a:p>
            <a:pPr indent="-305911" lvl="0" marL="457200" rtl="0" algn="just">
              <a:lnSpc>
                <a:spcPct val="105000"/>
              </a:lnSpc>
              <a:spcBef>
                <a:spcPts val="1200"/>
              </a:spcBef>
              <a:spcAft>
                <a:spcPts val="0"/>
              </a:spcAft>
              <a:buClr>
                <a:srgbClr val="374151"/>
              </a:buClr>
              <a:buSzPts val="1218"/>
              <a:buFont typeface="Arial"/>
              <a:buChar char="●"/>
            </a:pPr>
            <a:r>
              <a:rPr b="1" lang="es-CL" sz="1310">
                <a:solidFill>
                  <a:srgbClr val="374151"/>
                </a:solidFill>
                <a:highlight>
                  <a:schemeClr val="lt1"/>
                </a:highlight>
                <a:latin typeface="Roboto"/>
                <a:ea typeface="Roboto"/>
                <a:cs typeface="Roboto"/>
                <a:sym typeface="Roboto"/>
              </a:rPr>
              <a:t>Illness: Illness, on the other hand, is a larger and more subjective term. It refers to the way an individual experiences and perceives their state of being unwell. Illness involves not only the physical aspects of a disease but also the psychological and emotional responses to being unwell. It considers how an individual feels, their perceptions of discomfort or distress, and the impact of the disease on their overall well-being. Illness is influenced by cultural, social, and personal factors and can vary from person to person even if they have the same disease.</a:t>
            </a:r>
            <a:endParaRPr b="1" sz="1310">
              <a:solidFill>
                <a:srgbClr val="374151"/>
              </a:solidFill>
              <a:highlight>
                <a:schemeClr val="lt1"/>
              </a:highlight>
              <a:latin typeface="Roboto"/>
              <a:ea typeface="Roboto"/>
              <a:cs typeface="Roboto"/>
              <a:sym typeface="Roboto"/>
            </a:endParaRPr>
          </a:p>
          <a:p>
            <a:pPr indent="0" lvl="0" marL="0" rtl="0" algn="just">
              <a:lnSpc>
                <a:spcPct val="105000"/>
              </a:lnSpc>
              <a:spcBef>
                <a:spcPts val="2700"/>
              </a:spcBef>
              <a:spcAft>
                <a:spcPts val="0"/>
              </a:spcAft>
              <a:buSzPts val="1018"/>
              <a:buNone/>
            </a:pPr>
            <a:r>
              <a:rPr b="1" lang="es-CL" sz="1310">
                <a:solidFill>
                  <a:srgbClr val="374151"/>
                </a:solidFill>
                <a:highlight>
                  <a:schemeClr val="lt1"/>
                </a:highlight>
                <a:latin typeface="Roboto"/>
                <a:ea typeface="Roboto"/>
                <a:cs typeface="Roboto"/>
                <a:sym typeface="Roboto"/>
              </a:rPr>
              <a:t>In summary, disease refers to the specific physiological or pathological condition that disorders normal bodily functions, while illness includes the individual's overall experience, including physical, psychological, and emotional aspects, when they are not in a state of well-being.</a:t>
            </a:r>
            <a:endParaRPr b="1" sz="1310">
              <a:solidFill>
                <a:srgbClr val="374151"/>
              </a:solidFill>
              <a:highlight>
                <a:schemeClr val="lt1"/>
              </a:highlight>
              <a:latin typeface="Roboto"/>
              <a:ea typeface="Roboto"/>
              <a:cs typeface="Roboto"/>
              <a:sym typeface="Roboto"/>
            </a:endParaRPr>
          </a:p>
          <a:p>
            <a:pPr indent="0" lvl="0" marL="0" rtl="0" algn="just">
              <a:lnSpc>
                <a:spcPct val="105000"/>
              </a:lnSpc>
              <a:spcBef>
                <a:spcPts val="1500"/>
              </a:spcBef>
              <a:spcAft>
                <a:spcPts val="0"/>
              </a:spcAft>
              <a:buSzPts val="1018"/>
              <a:buNone/>
            </a:pPr>
            <a:r>
              <a:t/>
            </a:r>
            <a:endParaRPr sz="1487">
              <a:solidFill>
                <a:srgbClr val="374151"/>
              </a:solidFill>
              <a:highlight>
                <a:srgbClr val="F7F7F8"/>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213" name="Shape 213"/>
        <p:cNvGrpSpPr/>
        <p:nvPr/>
      </p:nvGrpSpPr>
      <p:grpSpPr>
        <a:xfrm>
          <a:off x="0" y="0"/>
          <a:ext cx="0" cy="0"/>
          <a:chOff x="0" y="0"/>
          <a:chExt cx="0" cy="0"/>
        </a:xfrm>
      </p:grpSpPr>
      <p:sp>
        <p:nvSpPr>
          <p:cNvPr id="214" name="Google Shape;214;g275539d40d3_0_0"/>
          <p:cNvSpPr txBox="1"/>
          <p:nvPr>
            <p:ph idx="1" type="body"/>
          </p:nvPr>
        </p:nvSpPr>
        <p:spPr>
          <a:xfrm>
            <a:off x="277650" y="238800"/>
            <a:ext cx="8662800" cy="6508200"/>
          </a:xfrm>
          <a:prstGeom prst="rect">
            <a:avLst/>
          </a:prstGeom>
          <a:solidFill>
            <a:srgbClr val="F4CCCC"/>
          </a:solidFill>
          <a:ln>
            <a:noFill/>
          </a:ln>
        </p:spPr>
        <p:txBody>
          <a:bodyPr anchorCtr="0" anchor="t" bIns="45700" lIns="182875" spcFirstLastPara="1" rIns="91425" wrap="square" tIns="91425">
            <a:normAutofit fontScale="25000" lnSpcReduction="20000"/>
          </a:bodyPr>
          <a:lstStyle/>
          <a:p>
            <a:pPr indent="0" lvl="0" marL="0" rtl="0" algn="l">
              <a:lnSpc>
                <a:spcPct val="100000"/>
              </a:lnSpc>
              <a:spcBef>
                <a:spcPts val="250"/>
              </a:spcBef>
              <a:spcAft>
                <a:spcPts val="0"/>
              </a:spcAft>
              <a:buSzPct val="319999"/>
              <a:buNone/>
            </a:pPr>
            <a:r>
              <a:t/>
            </a:r>
            <a:endParaRPr/>
          </a:p>
          <a:p>
            <a:pPr indent="0" lvl="0" marL="0" rtl="0" algn="l">
              <a:lnSpc>
                <a:spcPct val="100000"/>
              </a:lnSpc>
              <a:spcBef>
                <a:spcPts val="250"/>
              </a:spcBef>
              <a:spcAft>
                <a:spcPts val="0"/>
              </a:spcAft>
              <a:buSzPct val="261818"/>
              <a:buNone/>
            </a:pPr>
            <a:r>
              <a:t/>
            </a:r>
            <a:endParaRPr sz="2200"/>
          </a:p>
          <a:p>
            <a:pPr indent="0" lvl="0" marL="0" rtl="0" algn="l">
              <a:lnSpc>
                <a:spcPct val="100000"/>
              </a:lnSpc>
              <a:spcBef>
                <a:spcPts val="250"/>
              </a:spcBef>
              <a:spcAft>
                <a:spcPts val="0"/>
              </a:spcAft>
              <a:buSzPct val="92903"/>
              <a:buNone/>
            </a:pPr>
            <a:r>
              <a:rPr b="1" lang="es-CL" sz="6200"/>
              <a:t>T</a:t>
            </a:r>
            <a:r>
              <a:rPr b="1" lang="es-CL" sz="7200"/>
              <a:t>rue or false?</a:t>
            </a:r>
            <a:endParaRPr b="1" sz="7200">
              <a:solidFill>
                <a:srgbClr val="FCECE6"/>
              </a:solidFill>
            </a:endParaRPr>
          </a:p>
          <a:p>
            <a:pPr indent="0" lvl="0" marL="0" rtl="0" algn="l">
              <a:lnSpc>
                <a:spcPct val="100000"/>
              </a:lnSpc>
              <a:spcBef>
                <a:spcPts val="250"/>
              </a:spcBef>
              <a:spcAft>
                <a:spcPts val="0"/>
              </a:spcAft>
              <a:buSzPct val="107262"/>
              <a:buNone/>
            </a:pPr>
            <a:r>
              <a:t/>
            </a:r>
            <a:endParaRPr sz="5370"/>
          </a:p>
          <a:p>
            <a:pPr indent="-331000" lvl="0" marL="457200" rtl="0" algn="just">
              <a:lnSpc>
                <a:spcPct val="115000"/>
              </a:lnSpc>
              <a:spcBef>
                <a:spcPts val="1500"/>
              </a:spcBef>
              <a:spcAft>
                <a:spcPts val="0"/>
              </a:spcAft>
              <a:buSzPct val="103866"/>
              <a:buAutoNum type="arabicPeriod"/>
            </a:pPr>
            <a:r>
              <a:rPr lang="es-CL" sz="6207">
                <a:solidFill>
                  <a:srgbClr val="374151"/>
                </a:solidFill>
                <a:highlight>
                  <a:srgbClr val="FCECE6"/>
                </a:highlight>
              </a:rPr>
              <a:t>An illness refers to a specific pathological condition or disorder that affects the normal functioning of the body or mind.__________________</a:t>
            </a:r>
            <a:endParaRPr sz="6207">
              <a:solidFill>
                <a:srgbClr val="374151"/>
              </a:solidFill>
              <a:highlight>
                <a:srgbClr val="FCECE6"/>
              </a:highlight>
            </a:endParaRPr>
          </a:p>
          <a:p>
            <a:pPr indent="-327188" lvl="0" marL="457200" rtl="0" algn="just">
              <a:lnSpc>
                <a:spcPct val="115000"/>
              </a:lnSpc>
              <a:spcBef>
                <a:spcPts val="0"/>
              </a:spcBef>
              <a:spcAft>
                <a:spcPts val="0"/>
              </a:spcAft>
              <a:buClr>
                <a:srgbClr val="374151"/>
              </a:buClr>
              <a:buSzPct val="100000"/>
              <a:buAutoNum type="arabicPeriod"/>
            </a:pPr>
            <a:r>
              <a:rPr lang="es-CL" sz="6207">
                <a:solidFill>
                  <a:srgbClr val="374151"/>
                </a:solidFill>
                <a:highlight>
                  <a:srgbClr val="FCECE6"/>
                </a:highlight>
              </a:rPr>
              <a:t>Diseases can be caused only by  bacteria(s)____________________</a:t>
            </a:r>
            <a:endParaRPr sz="6207">
              <a:solidFill>
                <a:srgbClr val="374151"/>
              </a:solidFill>
              <a:highlight>
                <a:srgbClr val="FCECE6"/>
              </a:highlight>
            </a:endParaRPr>
          </a:p>
          <a:p>
            <a:pPr indent="-327188" lvl="0" marL="457200" rtl="0" algn="just">
              <a:lnSpc>
                <a:spcPct val="115000"/>
              </a:lnSpc>
              <a:spcBef>
                <a:spcPts val="0"/>
              </a:spcBef>
              <a:spcAft>
                <a:spcPts val="0"/>
              </a:spcAft>
              <a:buClr>
                <a:srgbClr val="374151"/>
              </a:buClr>
              <a:buSzPct val="100000"/>
              <a:buAutoNum type="arabicPeriod"/>
            </a:pPr>
            <a:r>
              <a:rPr lang="es-CL" sz="6207">
                <a:solidFill>
                  <a:srgbClr val="374151"/>
                </a:solidFill>
                <a:highlight>
                  <a:srgbClr val="FCECE6"/>
                </a:highlight>
              </a:rPr>
              <a:t>Illness refers to the way an individual experiences and perceives the state of being unwell _____________</a:t>
            </a:r>
            <a:endParaRPr sz="6207">
              <a:solidFill>
                <a:srgbClr val="374151"/>
              </a:solidFill>
              <a:highlight>
                <a:srgbClr val="FCECE6"/>
              </a:highlight>
            </a:endParaRPr>
          </a:p>
          <a:p>
            <a:pPr indent="-301750" lvl="0" marL="457200" rtl="0" algn="just">
              <a:lnSpc>
                <a:spcPct val="115000"/>
              </a:lnSpc>
              <a:spcBef>
                <a:spcPts val="0"/>
              </a:spcBef>
              <a:spcAft>
                <a:spcPts val="0"/>
              </a:spcAft>
              <a:buClr>
                <a:srgbClr val="374151"/>
              </a:buClr>
              <a:buSzPct val="61781"/>
              <a:buAutoNum type="arabicPeriod"/>
            </a:pPr>
            <a:r>
              <a:rPr lang="es-CL" sz="7457">
                <a:solidFill>
                  <a:srgbClr val="374151"/>
                </a:solidFill>
                <a:highlight>
                  <a:srgbClr val="FCECE6"/>
                </a:highlight>
              </a:rPr>
              <a:t>An </a:t>
            </a:r>
            <a:r>
              <a:rPr lang="es-CL" sz="6457">
                <a:solidFill>
                  <a:srgbClr val="374151"/>
                </a:solidFill>
                <a:highlight>
                  <a:srgbClr val="FCECE6"/>
                </a:highlight>
              </a:rPr>
              <a:t>illness does not  include the individual's </a:t>
            </a:r>
            <a:r>
              <a:rPr lang="es-CL" sz="6349">
                <a:solidFill>
                  <a:srgbClr val="374151"/>
                </a:solidFill>
                <a:highlight>
                  <a:srgbClr val="FCECE6"/>
                </a:highlight>
              </a:rPr>
              <a:t>overall experience ________________</a:t>
            </a:r>
            <a:endParaRPr sz="6123">
              <a:solidFill>
                <a:srgbClr val="374151"/>
              </a:solidFill>
              <a:highlight>
                <a:srgbClr val="FCECE6"/>
              </a:highlight>
            </a:endParaRPr>
          </a:p>
          <a:p>
            <a:pPr indent="0" lvl="0" marL="0" rtl="0" algn="l">
              <a:lnSpc>
                <a:spcPct val="115000"/>
              </a:lnSpc>
              <a:spcBef>
                <a:spcPts val="2700"/>
              </a:spcBef>
              <a:spcAft>
                <a:spcPts val="0"/>
              </a:spcAft>
              <a:buSzPct val="94071"/>
              <a:buNone/>
            </a:pPr>
            <a:r>
              <a:rPr b="1" lang="es-CL" sz="6123">
                <a:solidFill>
                  <a:srgbClr val="202124"/>
                </a:solidFill>
                <a:highlight>
                  <a:srgbClr val="FCECE6"/>
                </a:highlight>
              </a:rPr>
              <a:t>illnesses or Disease ?			</a:t>
            </a:r>
            <a:endParaRPr b="1" sz="6123">
              <a:solidFill>
                <a:srgbClr val="202124"/>
              </a:solidFill>
              <a:highlight>
                <a:srgbClr val="FCECE6"/>
              </a:highlight>
            </a:endParaRPr>
          </a:p>
          <a:p>
            <a:pPr indent="-325851" lvl="0" marL="647700" marR="190500" rtl="0" algn="l">
              <a:lnSpc>
                <a:spcPct val="115000"/>
              </a:lnSpc>
              <a:spcBef>
                <a:spcPts val="900"/>
              </a:spcBef>
              <a:spcAft>
                <a:spcPts val="0"/>
              </a:spcAft>
              <a:buClr>
                <a:srgbClr val="202124"/>
              </a:buClr>
              <a:buSzPct val="100000"/>
              <a:buFont typeface="Lato"/>
              <a:buChar char="❖"/>
            </a:pPr>
            <a:r>
              <a:rPr lang="es-CL" sz="6123">
                <a:solidFill>
                  <a:srgbClr val="202124"/>
                </a:solidFill>
                <a:highlight>
                  <a:srgbClr val="FCECE6"/>
                </a:highlight>
              </a:rPr>
              <a:t>Allergies.  —--------------------- Illness</a:t>
            </a:r>
            <a:endParaRPr sz="6123">
              <a:solidFill>
                <a:srgbClr val="202124"/>
              </a:solidFill>
              <a:highlight>
                <a:srgbClr val="FCECE6"/>
              </a:highlight>
            </a:endParaRPr>
          </a:p>
          <a:p>
            <a:pPr indent="-325851" lvl="0" marL="647700" marR="1905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Colds and Flu.</a:t>
            </a:r>
            <a:endParaRPr sz="6123">
              <a:solidFill>
                <a:srgbClr val="202124"/>
              </a:solidFill>
              <a:highlight>
                <a:srgbClr val="FCECE6"/>
              </a:highlight>
            </a:endParaRPr>
          </a:p>
          <a:p>
            <a:pPr indent="-325851" lvl="0" marL="647700" marR="1905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Conjunctivitis ("pink eye“)</a:t>
            </a:r>
            <a:endParaRPr sz="6123">
              <a:solidFill>
                <a:srgbClr val="202124"/>
              </a:solidFill>
              <a:highlight>
                <a:srgbClr val="FCECE6"/>
              </a:highlight>
            </a:endParaRPr>
          </a:p>
          <a:p>
            <a:pPr indent="-325851" lvl="0" marL="647700" marR="1905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Diarrhea.</a:t>
            </a:r>
            <a:endParaRPr sz="6123">
              <a:solidFill>
                <a:srgbClr val="202124"/>
              </a:solidFill>
              <a:highlight>
                <a:srgbClr val="FCECE6"/>
              </a:highlight>
            </a:endParaRPr>
          </a:p>
          <a:p>
            <a:pPr indent="-325851" lvl="0" marL="647700" marR="1905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Headaches.</a:t>
            </a:r>
            <a:endParaRPr sz="6123">
              <a:solidFill>
                <a:srgbClr val="202124"/>
              </a:solidFill>
              <a:highlight>
                <a:srgbClr val="FCECE6"/>
              </a:highlight>
            </a:endParaRPr>
          </a:p>
          <a:p>
            <a:pPr indent="-325851" lvl="0" marL="647700" marR="1905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Mononucleosis.</a:t>
            </a:r>
            <a:endParaRPr sz="6123">
              <a:solidFill>
                <a:srgbClr val="202124"/>
              </a:solidFill>
              <a:highlight>
                <a:srgbClr val="FCECE6"/>
              </a:highlight>
            </a:endParaRPr>
          </a:p>
          <a:p>
            <a:pPr indent="-325851" lvl="0" marL="647700" marR="1905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Stomach Aches.</a:t>
            </a:r>
            <a:endParaRPr sz="6123">
              <a:solidFill>
                <a:srgbClr val="202124"/>
              </a:solidFill>
              <a:highlight>
                <a:srgbClr val="FCECE6"/>
              </a:highlight>
            </a:endParaRPr>
          </a:p>
          <a:p>
            <a:pPr indent="0" lvl="0" marL="0" rtl="0" algn="l">
              <a:lnSpc>
                <a:spcPct val="115000"/>
              </a:lnSpc>
              <a:spcBef>
                <a:spcPts val="300"/>
              </a:spcBef>
              <a:spcAft>
                <a:spcPts val="0"/>
              </a:spcAft>
              <a:buSzPct val="94071"/>
              <a:buNone/>
            </a:pPr>
            <a:r>
              <a:t/>
            </a:r>
            <a:endParaRPr sz="6123">
              <a:solidFill>
                <a:srgbClr val="202124"/>
              </a:solidFill>
              <a:highlight>
                <a:srgbClr val="FCECE6"/>
              </a:highlight>
            </a:endParaRPr>
          </a:p>
          <a:p>
            <a:pPr indent="-325851" lvl="0" marL="457200" rtl="0" algn="l">
              <a:lnSpc>
                <a:spcPct val="115000"/>
              </a:lnSpc>
              <a:spcBef>
                <a:spcPts val="300"/>
              </a:spcBef>
              <a:spcAft>
                <a:spcPts val="0"/>
              </a:spcAft>
              <a:buClr>
                <a:srgbClr val="202124"/>
              </a:buClr>
              <a:buSzPct val="100000"/>
              <a:buFont typeface="Lato"/>
              <a:buChar char="❖"/>
            </a:pPr>
            <a:r>
              <a:rPr lang="es-CL" sz="6123">
                <a:solidFill>
                  <a:srgbClr val="202124"/>
                </a:solidFill>
                <a:highlight>
                  <a:srgbClr val="FCECE6"/>
                </a:highlight>
              </a:rPr>
              <a:t>Cancer. ...</a:t>
            </a:r>
            <a:endParaRPr sz="6123">
              <a:solidFill>
                <a:srgbClr val="202124"/>
              </a:solidFill>
              <a:highlight>
                <a:srgbClr val="FCECE6"/>
              </a:highlight>
            </a:endParaRPr>
          </a:p>
          <a:p>
            <a:pPr indent="-325851" lvl="0" marL="4572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Chronic Respiratory problem</a:t>
            </a:r>
            <a:endParaRPr sz="6123">
              <a:solidFill>
                <a:srgbClr val="202124"/>
              </a:solidFill>
              <a:highlight>
                <a:srgbClr val="FCECE6"/>
              </a:highlight>
            </a:endParaRPr>
          </a:p>
          <a:p>
            <a:pPr indent="-325851" lvl="0" marL="4572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Obesity. ...</a:t>
            </a:r>
            <a:endParaRPr sz="6123">
              <a:solidFill>
                <a:srgbClr val="202124"/>
              </a:solidFill>
              <a:highlight>
                <a:srgbClr val="FCECE6"/>
              </a:highlight>
            </a:endParaRPr>
          </a:p>
          <a:p>
            <a:pPr indent="-325851" lvl="0" marL="4572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Alzheimer's</a:t>
            </a:r>
            <a:endParaRPr sz="6123">
              <a:solidFill>
                <a:srgbClr val="202124"/>
              </a:solidFill>
              <a:highlight>
                <a:srgbClr val="FCECE6"/>
              </a:highlight>
            </a:endParaRPr>
          </a:p>
          <a:p>
            <a:pPr indent="-325851" lvl="0" marL="4572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Diabetes. ...</a:t>
            </a:r>
            <a:endParaRPr sz="6123">
              <a:solidFill>
                <a:srgbClr val="202124"/>
              </a:solidFill>
              <a:highlight>
                <a:srgbClr val="FCECE6"/>
              </a:highlight>
            </a:endParaRPr>
          </a:p>
          <a:p>
            <a:pPr indent="-325851" lvl="0" marL="4572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Substance Abuse. ...</a:t>
            </a:r>
            <a:endParaRPr sz="6123">
              <a:solidFill>
                <a:srgbClr val="202124"/>
              </a:solidFill>
              <a:highlight>
                <a:srgbClr val="FCECE6"/>
              </a:highlight>
            </a:endParaRPr>
          </a:p>
          <a:p>
            <a:pPr indent="-325851" lvl="0" marL="457200" rtl="0" algn="l">
              <a:lnSpc>
                <a:spcPct val="115000"/>
              </a:lnSpc>
              <a:spcBef>
                <a:spcPts val="0"/>
              </a:spcBef>
              <a:spcAft>
                <a:spcPts val="0"/>
              </a:spcAft>
              <a:buClr>
                <a:srgbClr val="202124"/>
              </a:buClr>
              <a:buSzPct val="100000"/>
              <a:buFont typeface="Lato"/>
              <a:buChar char="❖"/>
            </a:pPr>
            <a:r>
              <a:rPr lang="es-CL" sz="6123">
                <a:solidFill>
                  <a:srgbClr val="202124"/>
                </a:solidFill>
                <a:highlight>
                  <a:srgbClr val="FCECE6"/>
                </a:highlight>
              </a:rPr>
              <a:t>Infectious Disease</a:t>
            </a:r>
            <a:r>
              <a:rPr lang="es-CL" sz="6123">
                <a:solidFill>
                  <a:srgbClr val="202124"/>
                </a:solidFill>
                <a:highlight>
                  <a:srgbClr val="FFFFFF"/>
                </a:highlight>
              </a:rPr>
              <a:t>s.</a:t>
            </a:r>
            <a:endParaRPr sz="6123">
              <a:solidFill>
                <a:srgbClr val="202124"/>
              </a:solidFill>
              <a:highlight>
                <a:srgbClr val="FFFFFF"/>
              </a:highlight>
            </a:endParaRPr>
          </a:p>
          <a:p>
            <a:pPr indent="0" lvl="0" marL="457200" marR="190500" rtl="0" algn="l">
              <a:lnSpc>
                <a:spcPct val="115000"/>
              </a:lnSpc>
              <a:spcBef>
                <a:spcPts val="300"/>
              </a:spcBef>
              <a:spcAft>
                <a:spcPts val="0"/>
              </a:spcAft>
              <a:buSzPct val="164242"/>
              <a:buNone/>
            </a:pPr>
            <a:r>
              <a:t/>
            </a:r>
            <a:endParaRPr sz="3507">
              <a:solidFill>
                <a:srgbClr val="202124"/>
              </a:solidFill>
              <a:highlight>
                <a:srgbClr val="FFFFFF"/>
              </a:highlight>
              <a:latin typeface="Arial"/>
              <a:ea typeface="Arial"/>
              <a:cs typeface="Arial"/>
              <a:sym typeface="Arial"/>
            </a:endParaRPr>
          </a:p>
          <a:p>
            <a:pPr indent="0" lvl="0" marL="457200" rtl="0" algn="just">
              <a:lnSpc>
                <a:spcPct val="115000"/>
              </a:lnSpc>
              <a:spcBef>
                <a:spcPts val="1200"/>
              </a:spcBef>
              <a:spcAft>
                <a:spcPts val="1200"/>
              </a:spcAft>
              <a:buSzPts val="1440"/>
              <a:buNone/>
            </a:pPr>
            <a:r>
              <a:t/>
            </a:r>
            <a:endParaRPr sz="1200">
              <a:solidFill>
                <a:srgbClr val="374151"/>
              </a:solidFill>
              <a:highlight>
                <a:schemeClr val="lt1"/>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96" name="Shape 96"/>
        <p:cNvGrpSpPr/>
        <p:nvPr/>
      </p:nvGrpSpPr>
      <p:grpSpPr>
        <a:xfrm>
          <a:off x="0" y="0"/>
          <a:ext cx="0" cy="0"/>
          <a:chOff x="0" y="0"/>
          <a:chExt cx="0" cy="0"/>
        </a:xfrm>
      </p:grpSpPr>
      <p:sp>
        <p:nvSpPr>
          <p:cNvPr id="97" name="Google Shape;97;g25e16e3d14b_0_5"/>
          <p:cNvSpPr txBox="1"/>
          <p:nvPr>
            <p:ph type="ctrTitle"/>
          </p:nvPr>
        </p:nvSpPr>
        <p:spPr>
          <a:xfrm>
            <a:off x="714525" y="1246575"/>
            <a:ext cx="7780200" cy="798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5228"/>
              <a:buNone/>
            </a:pPr>
            <a:r>
              <a:rPr lang="es-CL" sz="3833">
                <a:solidFill>
                  <a:srgbClr val="351C75"/>
                </a:solidFill>
                <a:highlight>
                  <a:srgbClr val="F9D7CA"/>
                </a:highlight>
              </a:rPr>
              <a:t>Watch this video and answer.</a:t>
            </a:r>
            <a:endParaRPr sz="3833">
              <a:solidFill>
                <a:srgbClr val="351C75"/>
              </a:solidFill>
              <a:highlight>
                <a:srgbClr val="F9D7CA"/>
              </a:highlight>
            </a:endParaRPr>
          </a:p>
          <a:p>
            <a:pPr indent="0" lvl="0" marL="0" rtl="0" algn="l">
              <a:lnSpc>
                <a:spcPct val="100000"/>
              </a:lnSpc>
              <a:spcBef>
                <a:spcPts val="0"/>
              </a:spcBef>
              <a:spcAft>
                <a:spcPts val="0"/>
              </a:spcAft>
              <a:buSzPct val="125228"/>
              <a:buNone/>
            </a:pPr>
            <a:r>
              <a:t/>
            </a:r>
            <a:endParaRPr sz="3833">
              <a:highlight>
                <a:srgbClr val="F9D7CA"/>
              </a:highlight>
            </a:endParaRPr>
          </a:p>
          <a:p>
            <a:pPr indent="0" lvl="0" marL="0" rtl="0" algn="l">
              <a:lnSpc>
                <a:spcPct val="100000"/>
              </a:lnSpc>
              <a:spcBef>
                <a:spcPts val="0"/>
              </a:spcBef>
              <a:spcAft>
                <a:spcPts val="0"/>
              </a:spcAft>
              <a:buSzPct val="220486"/>
              <a:buNone/>
            </a:pPr>
            <a:r>
              <a:t/>
            </a:r>
            <a:endParaRPr sz="2177">
              <a:solidFill>
                <a:srgbClr val="6AA84F"/>
              </a:solidFill>
              <a:highlight>
                <a:srgbClr val="F9D7CA"/>
              </a:highlight>
            </a:endParaRPr>
          </a:p>
        </p:txBody>
      </p:sp>
      <p:sp>
        <p:nvSpPr>
          <p:cNvPr id="98" name="Google Shape;98;g25e16e3d14b_0_5"/>
          <p:cNvSpPr txBox="1"/>
          <p:nvPr/>
        </p:nvSpPr>
        <p:spPr>
          <a:xfrm>
            <a:off x="1019625" y="2472250"/>
            <a:ext cx="7475100" cy="31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77"/>
              <a:buFont typeface="Arial"/>
              <a:buNone/>
            </a:pPr>
            <a:r>
              <a:t/>
            </a:r>
            <a:endParaRPr b="1" i="0" sz="2177" u="none" cap="none" strike="noStrike">
              <a:solidFill>
                <a:srgbClr val="6AA84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177"/>
              <a:buFont typeface="Arial"/>
              <a:buNone/>
            </a:pPr>
            <a:r>
              <a:rPr b="1" i="0" lang="es-CL" sz="2177" u="sng" cap="none" strike="noStrike">
                <a:solidFill>
                  <a:schemeClr val="hlink"/>
                </a:solidFill>
                <a:latin typeface="Verdana"/>
                <a:ea typeface="Verdana"/>
                <a:cs typeface="Verdana"/>
                <a:sym typeface="Verdana"/>
                <a:hlinkClick r:id="rId3"/>
              </a:rPr>
              <a:t>https://www.youtube.com/watch?v=q1xNuU7gaAQ</a:t>
            </a:r>
            <a:endParaRPr b="1" i="0" sz="2177" u="none" cap="none" strike="noStrike">
              <a:solidFill>
                <a:srgbClr val="6AA84F"/>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0" i="0" lang="es-CL" sz="1800" u="none" cap="none" strike="noStrike">
                <a:solidFill>
                  <a:srgbClr val="000000"/>
                </a:solidFill>
                <a:latin typeface="Verdana"/>
                <a:ea typeface="Verdana"/>
                <a:cs typeface="Verdana"/>
                <a:sym typeface="Verdana"/>
              </a:rPr>
              <a:t>When I see a film I use this sense.__________________</a:t>
            </a:r>
            <a:endParaRPr b="0"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0" i="0" lang="es-CL" sz="1800" u="none" cap="none" strike="noStrike">
                <a:solidFill>
                  <a:srgbClr val="000000"/>
                </a:solidFill>
                <a:latin typeface="Verdana"/>
                <a:ea typeface="Verdana"/>
                <a:cs typeface="Verdana"/>
                <a:sym typeface="Verdana"/>
              </a:rPr>
              <a:t>When I touch my dog I use this sense._______________</a:t>
            </a:r>
            <a:endParaRPr b="0"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0" i="0" lang="es-CL" sz="1800" u="none" cap="none" strike="noStrike">
                <a:solidFill>
                  <a:srgbClr val="000000"/>
                </a:solidFill>
                <a:latin typeface="Verdana"/>
                <a:ea typeface="Verdana"/>
                <a:cs typeface="Verdana"/>
                <a:sym typeface="Verdana"/>
              </a:rPr>
              <a:t>When I smell my mom's perfume I use this sense. </a:t>
            </a:r>
            <a:endParaRPr b="0"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0" i="0" lang="es-CL" sz="1800" u="none" cap="none" strike="noStrike">
                <a:solidFill>
                  <a:srgbClr val="000000"/>
                </a:solidFill>
                <a:latin typeface="Verdana"/>
                <a:ea typeface="Verdana"/>
                <a:cs typeface="Verdana"/>
                <a:sym typeface="Verdana"/>
              </a:rPr>
              <a:t>When I listen to music I use this sense. ______________</a:t>
            </a:r>
            <a:endParaRPr b="0" i="0" sz="1800" u="none" cap="none" strike="noStrike">
              <a:solidFill>
                <a:srgbClr val="000000"/>
              </a:solidFill>
              <a:latin typeface="Verdana"/>
              <a:ea typeface="Verdana"/>
              <a:cs typeface="Verdana"/>
              <a:sym typeface="Verdana"/>
            </a:endParaRPr>
          </a:p>
          <a:p>
            <a:pPr indent="-342900" lvl="0" marL="457200" marR="0" rtl="0" algn="l">
              <a:lnSpc>
                <a:spcPct val="100000"/>
              </a:lnSpc>
              <a:spcBef>
                <a:spcPts val="0"/>
              </a:spcBef>
              <a:spcAft>
                <a:spcPts val="0"/>
              </a:spcAft>
              <a:buClr>
                <a:srgbClr val="000000"/>
              </a:buClr>
              <a:buSzPts val="1800"/>
              <a:buFont typeface="Verdana"/>
              <a:buChar char="●"/>
            </a:pPr>
            <a:r>
              <a:rPr b="0" i="0" lang="es-CL" sz="1800" u="none" cap="none" strike="noStrike">
                <a:solidFill>
                  <a:srgbClr val="000000"/>
                </a:solidFill>
                <a:latin typeface="Verdana"/>
                <a:ea typeface="Verdana"/>
                <a:cs typeface="Verdana"/>
                <a:sym typeface="Verdana"/>
              </a:rPr>
              <a:t>When I taste my favorite food I use this sense. _________</a:t>
            </a:r>
            <a:endParaRPr b="0" i="0" sz="1800" u="none" cap="none" strike="noStrike">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02" name="Shape 102"/>
        <p:cNvGrpSpPr/>
        <p:nvPr/>
      </p:nvGrpSpPr>
      <p:grpSpPr>
        <a:xfrm>
          <a:off x="0" y="0"/>
          <a:ext cx="0" cy="0"/>
          <a:chOff x="0" y="0"/>
          <a:chExt cx="0" cy="0"/>
        </a:xfrm>
      </p:grpSpPr>
      <p:sp>
        <p:nvSpPr>
          <p:cNvPr id="103" name="Google Shape;103;p4"/>
          <p:cNvSpPr txBox="1"/>
          <p:nvPr>
            <p:ph type="title"/>
          </p:nvPr>
        </p:nvSpPr>
        <p:spPr>
          <a:xfrm>
            <a:off x="502920" y="4983480"/>
            <a:ext cx="8184000" cy="10515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3600"/>
              <a:buFont typeface="Verdana"/>
              <a:buNone/>
            </a:pPr>
            <a:r>
              <a:t/>
            </a:r>
            <a:endParaRPr/>
          </a:p>
        </p:txBody>
      </p:sp>
      <p:sp>
        <p:nvSpPr>
          <p:cNvPr id="104" name="Google Shape;104;p4"/>
          <p:cNvSpPr txBox="1"/>
          <p:nvPr>
            <p:ph idx="1" type="body"/>
          </p:nvPr>
        </p:nvSpPr>
        <p:spPr>
          <a:xfrm>
            <a:off x="502925" y="530350"/>
            <a:ext cx="8260200" cy="5504700"/>
          </a:xfrm>
          <a:prstGeom prst="rect">
            <a:avLst/>
          </a:prstGeom>
          <a:noFill/>
          <a:ln>
            <a:noFill/>
          </a:ln>
        </p:spPr>
        <p:txBody>
          <a:bodyPr anchorCtr="0" anchor="t" bIns="45700" lIns="182875" spcFirstLastPara="1" rIns="91425" wrap="square" tIns="91425">
            <a:normAutofit/>
          </a:bodyPr>
          <a:lstStyle/>
          <a:p>
            <a:pPr indent="0" lvl="0" marL="457200" rtl="0" algn="l">
              <a:lnSpc>
                <a:spcPct val="100000"/>
              </a:lnSpc>
              <a:spcBef>
                <a:spcPts val="0"/>
              </a:spcBef>
              <a:spcAft>
                <a:spcPts val="0"/>
              </a:spcAft>
              <a:buSzPts val="1440"/>
              <a:buNone/>
            </a:pPr>
            <a:r>
              <a:t/>
            </a:r>
            <a:endParaRPr b="1"/>
          </a:p>
          <a:p>
            <a:pPr indent="0" lvl="0" marL="457200" rtl="0" algn="ctr">
              <a:lnSpc>
                <a:spcPct val="100000"/>
              </a:lnSpc>
              <a:spcBef>
                <a:spcPts val="0"/>
              </a:spcBef>
              <a:spcAft>
                <a:spcPts val="0"/>
              </a:spcAft>
              <a:buSzPts val="1440"/>
              <a:buNone/>
            </a:pPr>
            <a:r>
              <a:rPr b="1" lang="es-CL" sz="2500"/>
              <a:t>The Five Senses </a:t>
            </a:r>
            <a:endParaRPr b="1" sz="2500"/>
          </a:p>
          <a:p>
            <a:pPr indent="0" lvl="0" marL="457200" rtl="0" algn="ctr">
              <a:lnSpc>
                <a:spcPct val="100000"/>
              </a:lnSpc>
              <a:spcBef>
                <a:spcPts val="0"/>
              </a:spcBef>
              <a:spcAft>
                <a:spcPts val="0"/>
              </a:spcAft>
              <a:buSzPts val="1440"/>
              <a:buNone/>
            </a:pPr>
            <a:r>
              <a:t/>
            </a:r>
            <a:endParaRPr b="1" sz="2500"/>
          </a:p>
          <a:p>
            <a:pPr indent="-265176" lvl="0" marL="265176" rtl="0" algn="l">
              <a:lnSpc>
                <a:spcPct val="100000"/>
              </a:lnSpc>
              <a:spcBef>
                <a:spcPts val="0"/>
              </a:spcBef>
              <a:spcAft>
                <a:spcPts val="0"/>
              </a:spcAft>
              <a:buSzPts val="2240"/>
              <a:buChar char="⚫"/>
            </a:pPr>
            <a:r>
              <a:rPr b="1" lang="es-CL" sz="2500"/>
              <a:t>In relation to the senses, we can say that</a:t>
            </a:r>
            <a:r>
              <a:rPr lang="es-CL" sz="2500"/>
              <a:t> in addition to </a:t>
            </a:r>
            <a:r>
              <a:rPr b="1" lang="es-CL" sz="2500"/>
              <a:t>smell</a:t>
            </a:r>
            <a:r>
              <a:rPr lang="es-CL" sz="2500"/>
              <a:t> and </a:t>
            </a:r>
            <a:r>
              <a:rPr b="1" lang="es-CL" sz="2500"/>
              <a:t>taste</a:t>
            </a:r>
            <a:r>
              <a:rPr lang="es-CL" sz="2500"/>
              <a:t>, the senses include </a:t>
            </a:r>
            <a:r>
              <a:rPr b="1" lang="es-CL" sz="2500"/>
              <a:t>sight </a:t>
            </a:r>
            <a:r>
              <a:rPr lang="es-CL" sz="2500"/>
              <a:t>(or vision), </a:t>
            </a:r>
            <a:r>
              <a:rPr b="1" lang="es-CL" sz="2500"/>
              <a:t>hearing</a:t>
            </a:r>
            <a:r>
              <a:rPr lang="es-CL" sz="2500"/>
              <a:t>, and </a:t>
            </a:r>
            <a:r>
              <a:rPr b="1" lang="es-CL" sz="2500"/>
              <a:t>touch </a:t>
            </a:r>
            <a:r>
              <a:rPr lang="es-CL" sz="2500"/>
              <a:t>(also called sensation or feeling).</a:t>
            </a:r>
            <a:r>
              <a:rPr lang="es-CL"/>
              <a:t> </a:t>
            </a:r>
            <a:endParaRPr/>
          </a:p>
          <a:p>
            <a:pPr indent="0" lvl="0" marL="0" rtl="0" algn="l">
              <a:lnSpc>
                <a:spcPct val="100000"/>
              </a:lnSpc>
              <a:spcBef>
                <a:spcPts val="0"/>
              </a:spcBef>
              <a:spcAft>
                <a:spcPts val="0"/>
              </a:spcAft>
              <a:buSzPts val="1440"/>
              <a:buNone/>
            </a:pPr>
            <a:r>
              <a:t/>
            </a:r>
            <a:endParaRPr/>
          </a:p>
        </p:txBody>
      </p:sp>
      <p:pic>
        <p:nvPicPr>
          <p:cNvPr id="105" name="Google Shape;105;p4"/>
          <p:cNvPicPr preferRelativeResize="0"/>
          <p:nvPr/>
        </p:nvPicPr>
        <p:blipFill rotWithShape="1">
          <a:blip r:embed="rId3">
            <a:alphaModFix/>
          </a:blip>
          <a:srcRect b="0" l="0" r="0" t="0"/>
          <a:stretch/>
        </p:blipFill>
        <p:spPr>
          <a:xfrm>
            <a:off x="426725" y="3429000"/>
            <a:ext cx="8260200" cy="3049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10" name="Shape 110"/>
        <p:cNvGrpSpPr/>
        <p:nvPr/>
      </p:nvGrpSpPr>
      <p:grpSpPr>
        <a:xfrm>
          <a:off x="0" y="0"/>
          <a:ext cx="0" cy="0"/>
          <a:chOff x="0" y="0"/>
          <a:chExt cx="0" cy="0"/>
        </a:xfrm>
      </p:grpSpPr>
      <p:sp>
        <p:nvSpPr>
          <p:cNvPr id="111" name="Google Shape;111;g25de19e91f4_1_6"/>
          <p:cNvSpPr txBox="1"/>
          <p:nvPr>
            <p:ph idx="1" type="body"/>
          </p:nvPr>
        </p:nvSpPr>
        <p:spPr>
          <a:xfrm>
            <a:off x="502925" y="530350"/>
            <a:ext cx="8184000" cy="4875000"/>
          </a:xfrm>
          <a:prstGeom prst="rect">
            <a:avLst/>
          </a:prstGeom>
          <a:noFill/>
          <a:ln>
            <a:noFill/>
          </a:ln>
        </p:spPr>
        <p:txBody>
          <a:bodyPr anchorCtr="0" anchor="t" bIns="45700" lIns="182875" spcFirstLastPara="1" rIns="91425" wrap="square" tIns="91425">
            <a:normAutofit/>
          </a:bodyPr>
          <a:lstStyle/>
          <a:p>
            <a:pPr indent="0" lvl="0" marL="0" rtl="0" algn="l">
              <a:lnSpc>
                <a:spcPct val="100000"/>
              </a:lnSpc>
              <a:spcBef>
                <a:spcPts val="250"/>
              </a:spcBef>
              <a:spcAft>
                <a:spcPts val="0"/>
              </a:spcAft>
              <a:buSzPts val="1440"/>
              <a:buNone/>
            </a:pPr>
            <a:r>
              <a:rPr b="1" lang="es-CL" sz="2300"/>
              <a:t>Work in pairs and do these exercises:</a:t>
            </a:r>
            <a:endParaRPr b="1" sz="2300"/>
          </a:p>
          <a:p>
            <a:pPr indent="-336550" lvl="0" marL="457200" rtl="0" algn="l">
              <a:lnSpc>
                <a:spcPct val="100000"/>
              </a:lnSpc>
              <a:spcBef>
                <a:spcPts val="250"/>
              </a:spcBef>
              <a:spcAft>
                <a:spcPts val="0"/>
              </a:spcAft>
              <a:buClr>
                <a:schemeClr val="dk2"/>
              </a:buClr>
              <a:buSzPts val="1700"/>
              <a:buAutoNum type="arabicPeriod"/>
            </a:pPr>
            <a:r>
              <a:rPr lang="es-CL" sz="1700"/>
              <a:t>Notice five things that you can see. Look around you…</a:t>
            </a:r>
            <a:endParaRPr sz="1700"/>
          </a:p>
          <a:p>
            <a:pPr indent="-336550" lvl="0" marL="457200" rtl="0" algn="l">
              <a:lnSpc>
                <a:spcPct val="100000"/>
              </a:lnSpc>
              <a:spcBef>
                <a:spcPts val="0"/>
              </a:spcBef>
              <a:spcAft>
                <a:spcPts val="0"/>
              </a:spcAft>
              <a:buClr>
                <a:schemeClr val="dk2"/>
              </a:buClr>
              <a:buSzPts val="1700"/>
              <a:buAutoNum type="arabicPeriod"/>
            </a:pPr>
            <a:r>
              <a:rPr lang="es-CL" sz="1700"/>
              <a:t>Notice four things that you can feel. Tune in to your sense of touch…</a:t>
            </a:r>
            <a:endParaRPr sz="1700"/>
          </a:p>
          <a:p>
            <a:pPr indent="-336550" lvl="0" marL="457200" rtl="0" algn="l">
              <a:lnSpc>
                <a:spcPct val="100000"/>
              </a:lnSpc>
              <a:spcBef>
                <a:spcPts val="0"/>
              </a:spcBef>
              <a:spcAft>
                <a:spcPts val="0"/>
              </a:spcAft>
              <a:buClr>
                <a:schemeClr val="dk2"/>
              </a:buClr>
              <a:buSzPts val="1700"/>
              <a:buAutoNum type="arabicPeriod"/>
            </a:pPr>
            <a:r>
              <a:rPr lang="es-CL" sz="1700"/>
              <a:t>Notice three things you can hear. Listen carefully …</a:t>
            </a:r>
            <a:endParaRPr sz="1700"/>
          </a:p>
          <a:p>
            <a:pPr indent="-336550" lvl="0" marL="457200" rtl="0" algn="l">
              <a:lnSpc>
                <a:spcPct val="100000"/>
              </a:lnSpc>
              <a:spcBef>
                <a:spcPts val="0"/>
              </a:spcBef>
              <a:spcAft>
                <a:spcPts val="0"/>
              </a:spcAft>
              <a:buClr>
                <a:schemeClr val="dk2"/>
              </a:buClr>
              <a:buSzPts val="1700"/>
              <a:buAutoNum type="arabicPeriod"/>
            </a:pPr>
            <a:r>
              <a:rPr lang="es-CL" sz="1700"/>
              <a:t>Notice two things you can smell…</a:t>
            </a:r>
            <a:endParaRPr sz="1700"/>
          </a:p>
          <a:p>
            <a:pPr indent="-336550" lvl="0" marL="457200" rtl="0" algn="l">
              <a:lnSpc>
                <a:spcPct val="100000"/>
              </a:lnSpc>
              <a:spcBef>
                <a:spcPts val="0"/>
              </a:spcBef>
              <a:spcAft>
                <a:spcPts val="0"/>
              </a:spcAft>
              <a:buClr>
                <a:schemeClr val="dk2"/>
              </a:buClr>
              <a:buSzPts val="1700"/>
              <a:buAutoNum type="arabicPeriod"/>
            </a:pPr>
            <a:r>
              <a:rPr lang="es-CL" sz="1700"/>
              <a:t>Notice one thing you can taste.</a:t>
            </a:r>
            <a:endParaRPr sz="1700"/>
          </a:p>
          <a:p>
            <a:pPr indent="0" lvl="0" marL="0" rtl="0" algn="l">
              <a:lnSpc>
                <a:spcPct val="100000"/>
              </a:lnSpc>
              <a:spcBef>
                <a:spcPts val="250"/>
              </a:spcBef>
              <a:spcAft>
                <a:spcPts val="0"/>
              </a:spcAft>
              <a:buSzPts val="1440"/>
              <a:buNone/>
            </a:pPr>
            <a:r>
              <a:t/>
            </a:r>
            <a:endParaRPr sz="1700"/>
          </a:p>
          <a:p>
            <a:pPr indent="0" lvl="0" marL="0" rtl="0" algn="l">
              <a:lnSpc>
                <a:spcPct val="100000"/>
              </a:lnSpc>
              <a:spcBef>
                <a:spcPts val="250"/>
              </a:spcBef>
              <a:spcAft>
                <a:spcPts val="0"/>
              </a:spcAft>
              <a:buSzPts val="1440"/>
              <a:buNone/>
            </a:pPr>
            <a:r>
              <a:rPr b="1" lang="es-CL" sz="2300"/>
              <a:t>And now, ask your partner the following questions:</a:t>
            </a:r>
            <a:r>
              <a:rPr b="1" lang="es-CL" sz="1600"/>
              <a:t> </a:t>
            </a:r>
            <a:r>
              <a:rPr lang="es-CL" sz="1600"/>
              <a:t> </a:t>
            </a:r>
            <a:endParaRPr sz="1600"/>
          </a:p>
          <a:p>
            <a:pPr indent="-336550" lvl="0" marL="457200" rtl="0" algn="l">
              <a:lnSpc>
                <a:spcPct val="100000"/>
              </a:lnSpc>
              <a:spcBef>
                <a:spcPts val="250"/>
              </a:spcBef>
              <a:spcAft>
                <a:spcPts val="0"/>
              </a:spcAft>
              <a:buSzPts val="1700"/>
              <a:buAutoNum type="arabicPeriod"/>
            </a:pPr>
            <a:r>
              <a:rPr lang="es-CL" sz="1700"/>
              <a:t>What is the most beautiful thing you have seen ?</a:t>
            </a:r>
            <a:endParaRPr sz="1700"/>
          </a:p>
          <a:p>
            <a:pPr indent="-336550" lvl="0" marL="457200" rtl="0" algn="l">
              <a:lnSpc>
                <a:spcPct val="100000"/>
              </a:lnSpc>
              <a:spcBef>
                <a:spcPts val="0"/>
              </a:spcBef>
              <a:spcAft>
                <a:spcPts val="0"/>
              </a:spcAft>
              <a:buSzPts val="1700"/>
              <a:buAutoNum type="arabicPeriod"/>
            </a:pPr>
            <a:r>
              <a:rPr lang="es-CL" sz="1700"/>
              <a:t>Is there any smell you will never forget?</a:t>
            </a:r>
            <a:endParaRPr sz="1700"/>
          </a:p>
          <a:p>
            <a:pPr indent="-336550" lvl="0" marL="457200" rtl="0" algn="l">
              <a:lnSpc>
                <a:spcPct val="100000"/>
              </a:lnSpc>
              <a:spcBef>
                <a:spcPts val="0"/>
              </a:spcBef>
              <a:spcAft>
                <a:spcPts val="0"/>
              </a:spcAft>
              <a:buSzPts val="1700"/>
              <a:buAutoNum type="arabicPeriod"/>
            </a:pPr>
            <a:r>
              <a:rPr lang="es-CL" sz="1700"/>
              <a:t>Which foods taste bad to you?</a:t>
            </a:r>
            <a:endParaRPr sz="1700"/>
          </a:p>
          <a:p>
            <a:pPr indent="-336550" lvl="0" marL="457200" rtl="0" algn="l">
              <a:lnSpc>
                <a:spcPct val="100000"/>
              </a:lnSpc>
              <a:spcBef>
                <a:spcPts val="0"/>
              </a:spcBef>
              <a:spcAft>
                <a:spcPts val="0"/>
              </a:spcAft>
              <a:buSzPts val="1700"/>
              <a:buAutoNum type="arabicPeriod"/>
            </a:pPr>
            <a:r>
              <a:rPr lang="es-CL" sz="1700"/>
              <a:t>Imagine that you have a friend who has no sense of touch. How would you describe to your friend what it is like to touch something?</a:t>
            </a:r>
            <a:endParaRPr sz="1700"/>
          </a:p>
          <a:p>
            <a:pPr indent="-336550" lvl="0" marL="457200" rtl="0" algn="l">
              <a:lnSpc>
                <a:spcPct val="100000"/>
              </a:lnSpc>
              <a:spcBef>
                <a:spcPts val="0"/>
              </a:spcBef>
              <a:spcAft>
                <a:spcPts val="0"/>
              </a:spcAft>
              <a:buSzPts val="1700"/>
              <a:buAutoNum type="arabicPeriod"/>
            </a:pPr>
            <a:r>
              <a:rPr lang="es-CL" sz="1700"/>
              <a:t>Is there any noise you like most?</a:t>
            </a:r>
            <a:endParaRPr sz="1700"/>
          </a:p>
          <a:p>
            <a:pPr indent="0" lvl="0" marL="0" rtl="0" algn="l">
              <a:lnSpc>
                <a:spcPct val="100000"/>
              </a:lnSpc>
              <a:spcBef>
                <a:spcPts val="250"/>
              </a:spcBef>
              <a:spcAft>
                <a:spcPts val="0"/>
              </a:spcAft>
              <a:buSzPts val="1440"/>
              <a:buNone/>
            </a:pPr>
            <a:r>
              <a:t/>
            </a:r>
            <a:endParaRPr sz="1600"/>
          </a:p>
        </p:txBody>
      </p:sp>
      <p:sp>
        <p:nvSpPr>
          <p:cNvPr id="112" name="Google Shape;112;g25de19e91f4_1_6"/>
          <p:cNvSpPr txBox="1"/>
          <p:nvPr/>
        </p:nvSpPr>
        <p:spPr>
          <a:xfrm>
            <a:off x="795750" y="4346300"/>
            <a:ext cx="500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16" name="Shape 116"/>
        <p:cNvGrpSpPr/>
        <p:nvPr/>
      </p:nvGrpSpPr>
      <p:grpSpPr>
        <a:xfrm>
          <a:off x="0" y="0"/>
          <a:ext cx="0" cy="0"/>
          <a:chOff x="0" y="0"/>
          <a:chExt cx="0" cy="0"/>
        </a:xfrm>
      </p:grpSpPr>
      <p:sp>
        <p:nvSpPr>
          <p:cNvPr id="117" name="Google Shape;117;p18"/>
          <p:cNvSpPr txBox="1"/>
          <p:nvPr>
            <p:ph type="title"/>
          </p:nvPr>
        </p:nvSpPr>
        <p:spPr>
          <a:xfrm>
            <a:off x="502925" y="1090250"/>
            <a:ext cx="8159700" cy="1147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t/>
            </a:r>
            <a:endParaRPr/>
          </a:p>
          <a:p>
            <a:pPr indent="0" lvl="0" marL="0" rtl="0" algn="l">
              <a:lnSpc>
                <a:spcPct val="100000"/>
              </a:lnSpc>
              <a:spcBef>
                <a:spcPts val="0"/>
              </a:spcBef>
              <a:spcAft>
                <a:spcPts val="0"/>
              </a:spcAft>
              <a:buClr>
                <a:srgbClr val="FF8C3C"/>
              </a:buClr>
              <a:buSzPts val="1620"/>
              <a:buNone/>
            </a:pPr>
            <a:r>
              <a:rPr lang="es-CL"/>
              <a:t>Do you remember the definitions?</a:t>
            </a:r>
            <a:endParaRPr/>
          </a:p>
          <a:p>
            <a:pPr indent="0" lvl="0" marL="0" rtl="0" algn="l">
              <a:lnSpc>
                <a:spcPct val="100000"/>
              </a:lnSpc>
              <a:spcBef>
                <a:spcPts val="0"/>
              </a:spcBef>
              <a:spcAft>
                <a:spcPts val="0"/>
              </a:spcAft>
              <a:buClr>
                <a:srgbClr val="FF8C3C"/>
              </a:buClr>
              <a:buSzPts val="1620"/>
              <a:buNone/>
            </a:pPr>
            <a:r>
              <a:rPr lang="es-CL"/>
              <a:t>let’s see!</a:t>
            </a:r>
            <a:endParaRPr/>
          </a:p>
        </p:txBody>
      </p:sp>
      <p:pic>
        <p:nvPicPr>
          <p:cNvPr id="118" name="Google Shape;118;p18"/>
          <p:cNvPicPr preferRelativeResize="0"/>
          <p:nvPr/>
        </p:nvPicPr>
        <p:blipFill rotWithShape="1">
          <a:blip r:embed="rId3">
            <a:alphaModFix/>
          </a:blip>
          <a:srcRect b="0" l="0" r="0" t="0"/>
          <a:stretch/>
        </p:blipFill>
        <p:spPr>
          <a:xfrm>
            <a:off x="2818425" y="2364100"/>
            <a:ext cx="3029674" cy="2922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22" name="Shape 122"/>
        <p:cNvGrpSpPr/>
        <p:nvPr/>
      </p:nvGrpSpPr>
      <p:grpSpPr>
        <a:xfrm>
          <a:off x="0" y="0"/>
          <a:ext cx="0" cy="0"/>
          <a:chOff x="0" y="0"/>
          <a:chExt cx="0" cy="0"/>
        </a:xfrm>
      </p:grpSpPr>
      <p:graphicFrame>
        <p:nvGraphicFramePr>
          <p:cNvPr id="123" name="Google Shape;123;p19"/>
          <p:cNvGraphicFramePr/>
          <p:nvPr/>
        </p:nvGraphicFramePr>
        <p:xfrm>
          <a:off x="1013857" y="1097605"/>
          <a:ext cx="3000000" cy="3000000"/>
        </p:xfrm>
        <a:graphic>
          <a:graphicData uri="http://schemas.openxmlformats.org/drawingml/2006/table">
            <a:tbl>
              <a:tblPr bandRow="1" firstRow="1">
                <a:noFill/>
                <a:tableStyleId>{8F659D43-F327-41C3-A4D5-9482CD14EBB8}</a:tableStyleId>
              </a:tblPr>
              <a:tblGrid>
                <a:gridCol w="1594450"/>
                <a:gridCol w="5521825"/>
              </a:tblGrid>
              <a:tr h="47825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t>Body part</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t>Definition</a:t>
                      </a:r>
                      <a:endParaRPr sz="1600" u="none" cap="none" strike="noStrike"/>
                    </a:p>
                  </a:txBody>
                  <a:tcPr marT="45725" marB="45725" marR="91450" marL="91450"/>
                </a:tc>
              </a:tr>
              <a:tr h="750100">
                <a:tc>
                  <a:txBody>
                    <a:bodyPr/>
                    <a:lstStyle/>
                    <a:p>
                      <a:pPr indent="-342900" lvl="0" marL="342900" marR="0" rtl="0" algn="l">
                        <a:lnSpc>
                          <a:spcPct val="100000"/>
                        </a:lnSpc>
                        <a:spcBef>
                          <a:spcPts val="0"/>
                        </a:spcBef>
                        <a:spcAft>
                          <a:spcPts val="0"/>
                        </a:spcAft>
                        <a:buClr>
                          <a:schemeClr val="dk2"/>
                        </a:buClr>
                        <a:buSzPts val="1600"/>
                        <a:buFont typeface="Arial"/>
                        <a:buAutoNum type="arabicPeriod"/>
                      </a:pPr>
                      <a:r>
                        <a:rPr b="1" lang="es-CL" sz="1600" u="none" cap="none" strike="noStrike">
                          <a:solidFill>
                            <a:schemeClr val="dk2"/>
                          </a:solidFill>
                        </a:rPr>
                        <a:t>Bladder</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sng" cap="none" strike="noStrike">
                          <a:solidFill>
                            <a:schemeClr val="dk2"/>
                          </a:solidFill>
                          <a:latin typeface="Arial"/>
                          <a:ea typeface="Arial"/>
                          <a:cs typeface="Arial"/>
                          <a:sym typeface="Arial"/>
                        </a:rPr>
                        <a:t>___ __</a:t>
                      </a:r>
                      <a:r>
                        <a:rPr lang="es-CL" sz="1600" u="none" cap="none" strike="noStrike">
                          <a:solidFill>
                            <a:schemeClr val="dk2"/>
                          </a:solidFill>
                          <a:latin typeface="Arial"/>
                          <a:ea typeface="Arial"/>
                          <a:cs typeface="Arial"/>
                          <a:sym typeface="Arial"/>
                        </a:rPr>
                        <a:t>It is the central organ of the human nervous system, and with the spinal cord makes up the central nervous system.</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r h="7501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chemeClr val="dk2"/>
                          </a:solidFill>
                        </a:rPr>
                        <a:t>2.</a:t>
                      </a:r>
                      <a:r>
                        <a:rPr b="1" lang="es-CL" sz="1600" u="none" cap="none" strike="noStrike">
                          <a:solidFill>
                            <a:schemeClr val="dk2"/>
                          </a:solidFill>
                        </a:rPr>
                        <a:t> Kidneys</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sng" cap="none" strike="noStrike">
                          <a:solidFill>
                            <a:schemeClr val="dk2"/>
                          </a:solidFill>
                          <a:latin typeface="Arial"/>
                          <a:ea typeface="Arial"/>
                          <a:cs typeface="Arial"/>
                          <a:sym typeface="Arial"/>
                        </a:rPr>
                        <a:t>___ __</a:t>
                      </a:r>
                      <a:r>
                        <a:rPr lang="es-CL" sz="1600" u="none" cap="none" strike="noStrike">
                          <a:solidFill>
                            <a:schemeClr val="dk2"/>
                          </a:solidFill>
                          <a:latin typeface="Arial"/>
                          <a:ea typeface="Arial"/>
                          <a:cs typeface="Arial"/>
                          <a:sym typeface="Arial"/>
                        </a:rPr>
                        <a:t>It is the part projecting above the mouth on the face of a person or animal, containing the nostrils and used for breathing and smelling.</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r h="4887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chemeClr val="dk2"/>
                          </a:solidFill>
                        </a:rPr>
                        <a:t>3.</a:t>
                      </a:r>
                      <a:r>
                        <a:rPr b="1" lang="es-CL" sz="1600" u="none" cap="none" strike="noStrike">
                          <a:solidFill>
                            <a:schemeClr val="dk2"/>
                          </a:solidFill>
                        </a:rPr>
                        <a:t> Nose</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none" cap="none" strike="noStrike">
                          <a:solidFill>
                            <a:schemeClr val="dk2"/>
                          </a:solidFill>
                          <a:latin typeface="Arial"/>
                          <a:ea typeface="Arial"/>
                          <a:cs typeface="Arial"/>
                          <a:sym typeface="Arial"/>
                        </a:rPr>
                        <a:t> ______They are a pair of spongy, air-filled organs located on either side of the chest (thorax). </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r h="47825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chemeClr val="dk2"/>
                          </a:solidFill>
                        </a:rPr>
                        <a:t>4.</a:t>
                      </a:r>
                      <a:r>
                        <a:rPr b="1" lang="es-CL" sz="1600" u="none" cap="none" strike="noStrike">
                          <a:solidFill>
                            <a:schemeClr val="dk2"/>
                          </a:solidFill>
                        </a:rPr>
                        <a:t> Eye</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none" cap="none" strike="noStrike">
                          <a:solidFill>
                            <a:schemeClr val="dk2"/>
                          </a:solidFill>
                          <a:latin typeface="Arial"/>
                          <a:ea typeface="Arial"/>
                          <a:cs typeface="Arial"/>
                          <a:sym typeface="Arial"/>
                        </a:rPr>
                        <a:t>______It is a round, bag-like organ that stores urine.</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r h="4887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chemeClr val="dk2"/>
                          </a:solidFill>
                        </a:rPr>
                        <a:t>5. </a:t>
                      </a:r>
                      <a:r>
                        <a:rPr b="1" lang="es-CL" sz="1600" u="none" cap="none" strike="noStrike">
                          <a:solidFill>
                            <a:schemeClr val="dk2"/>
                          </a:solidFill>
                        </a:rPr>
                        <a:t>Stomach</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none" cap="none" strike="noStrike">
                          <a:solidFill>
                            <a:schemeClr val="dk2"/>
                          </a:solidFill>
                          <a:latin typeface="Arial"/>
                          <a:ea typeface="Arial"/>
                          <a:cs typeface="Arial"/>
                          <a:sym typeface="Arial"/>
                        </a:rPr>
                        <a:t>______It is an organ which reacts to light and pressure. It allows vision. </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r h="4887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chemeClr val="dk2"/>
                          </a:solidFill>
                        </a:rPr>
                        <a:t>6.</a:t>
                      </a:r>
                      <a:r>
                        <a:rPr b="1" lang="es-CL" sz="1600" u="none" cap="none" strike="noStrike">
                          <a:solidFill>
                            <a:schemeClr val="dk2"/>
                          </a:solidFill>
                        </a:rPr>
                        <a:t> Lungs</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none" cap="none" strike="noStrike">
                          <a:solidFill>
                            <a:schemeClr val="dk2"/>
                          </a:solidFill>
                          <a:latin typeface="Arial"/>
                          <a:ea typeface="Arial"/>
                          <a:cs typeface="Arial"/>
                          <a:sym typeface="Arial"/>
                        </a:rPr>
                        <a:t>______</a:t>
                      </a:r>
                      <a:r>
                        <a:rPr i="0" lang="es-CL" sz="1600" u="none" cap="none" strike="noStrike">
                          <a:solidFill>
                            <a:schemeClr val="dk2"/>
                          </a:solidFill>
                          <a:latin typeface="Arial"/>
                          <a:ea typeface="Arial"/>
                          <a:cs typeface="Arial"/>
                          <a:sym typeface="Arial"/>
                        </a:rPr>
                        <a:t>They are </a:t>
                      </a:r>
                      <a:r>
                        <a:rPr lang="es-CL" sz="1600" u="none" cap="none" strike="noStrike">
                          <a:solidFill>
                            <a:schemeClr val="dk2"/>
                          </a:solidFill>
                          <a:latin typeface="Arial"/>
                          <a:ea typeface="Arial"/>
                          <a:cs typeface="Arial"/>
                          <a:sym typeface="Arial"/>
                        </a:rPr>
                        <a:t>the organs that filter waste products from the blood. </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r h="488700">
                <a:tc>
                  <a:txBody>
                    <a:bodyPr/>
                    <a:lstStyle/>
                    <a:p>
                      <a:pPr indent="0" lvl="0" marL="0" marR="0" rtl="0" algn="l">
                        <a:lnSpc>
                          <a:spcPct val="100000"/>
                        </a:lnSpc>
                        <a:spcBef>
                          <a:spcPts val="0"/>
                        </a:spcBef>
                        <a:spcAft>
                          <a:spcPts val="0"/>
                        </a:spcAft>
                        <a:buClr>
                          <a:srgbClr val="000000"/>
                        </a:buClr>
                        <a:buSzPts val="1600"/>
                        <a:buFont typeface="Arial"/>
                        <a:buNone/>
                      </a:pPr>
                      <a:r>
                        <a:rPr lang="es-CL" sz="1600" u="none" cap="none" strike="noStrike">
                          <a:solidFill>
                            <a:schemeClr val="dk2"/>
                          </a:solidFill>
                        </a:rPr>
                        <a:t>7.</a:t>
                      </a:r>
                      <a:r>
                        <a:rPr b="1" lang="es-CL" sz="1600" u="none" cap="none" strike="noStrike">
                          <a:solidFill>
                            <a:schemeClr val="dk2"/>
                          </a:solidFill>
                        </a:rPr>
                        <a:t> brain</a:t>
                      </a:r>
                      <a:endParaRPr b="1" sz="1600" u="none" cap="none" strike="noStrike">
                        <a:solidFill>
                          <a:schemeClr val="dk2"/>
                        </a:solidFill>
                      </a:endParaRPr>
                    </a:p>
                  </a:txBody>
                  <a:tcPr marT="45725" marB="45725" marR="91450" marL="91450"/>
                </a:tc>
                <a:tc>
                  <a:txBody>
                    <a:bodyPr/>
                    <a:lstStyle/>
                    <a:p>
                      <a:pPr indent="0" lvl="0" marL="0" marR="0" rtl="0" algn="l">
                        <a:lnSpc>
                          <a:spcPct val="115000"/>
                        </a:lnSpc>
                        <a:spcBef>
                          <a:spcPts val="0"/>
                        </a:spcBef>
                        <a:spcAft>
                          <a:spcPts val="0"/>
                        </a:spcAft>
                        <a:buClr>
                          <a:srgbClr val="000000"/>
                        </a:buClr>
                        <a:buSzPts val="1600"/>
                        <a:buFont typeface="Arial"/>
                        <a:buNone/>
                      </a:pPr>
                      <a:r>
                        <a:rPr lang="es-CL" sz="1600" u="none" cap="none" strike="noStrike">
                          <a:solidFill>
                            <a:schemeClr val="dk2"/>
                          </a:solidFill>
                          <a:latin typeface="Arial"/>
                          <a:ea typeface="Arial"/>
                          <a:cs typeface="Arial"/>
                          <a:sym typeface="Arial"/>
                        </a:rPr>
                        <a:t>______ It helps digest food by mixing it with digestive juices and churning it into a thin liquid. </a:t>
                      </a:r>
                      <a:endParaRPr sz="1600" u="none" cap="none" strike="noStrike">
                        <a:solidFill>
                          <a:schemeClr val="dk2"/>
                        </a:solidFill>
                        <a:latin typeface="Times New Roman"/>
                        <a:ea typeface="Times New Roman"/>
                        <a:cs typeface="Times New Roman"/>
                        <a:sym typeface="Times New Roman"/>
                      </a:endParaRPr>
                    </a:p>
                  </a:txBody>
                  <a:tcPr marT="0" marB="0" marR="68575" marL="6857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27" name="Shape 127"/>
        <p:cNvGrpSpPr/>
        <p:nvPr/>
      </p:nvGrpSpPr>
      <p:grpSpPr>
        <a:xfrm>
          <a:off x="0" y="0"/>
          <a:ext cx="0" cy="0"/>
          <a:chOff x="0" y="0"/>
          <a:chExt cx="0" cy="0"/>
        </a:xfrm>
      </p:grpSpPr>
      <p:sp>
        <p:nvSpPr>
          <p:cNvPr id="128" name="Google Shape;128;p22"/>
          <p:cNvSpPr txBox="1"/>
          <p:nvPr>
            <p:ph type="ctrTitle"/>
          </p:nvPr>
        </p:nvSpPr>
        <p:spPr>
          <a:xfrm>
            <a:off x="2371725" y="840300"/>
            <a:ext cx="6331500" cy="2055900"/>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FF8C3C"/>
              </a:buClr>
              <a:buSzPts val="5000"/>
              <a:buFont typeface="Verdana"/>
              <a:buNone/>
            </a:pPr>
            <a:r>
              <a:rPr lang="es-CL">
                <a:solidFill>
                  <a:srgbClr val="351C75"/>
                </a:solidFill>
              </a:rPr>
              <a:t>Health and Illnesses</a:t>
            </a:r>
            <a:endParaRPr>
              <a:solidFill>
                <a:srgbClr val="351C7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7CA"/>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467544" y="476672"/>
            <a:ext cx="8183880" cy="105156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8C3C"/>
              </a:buClr>
              <a:buSzPts val="1800"/>
              <a:buNone/>
            </a:pPr>
            <a:r>
              <a:t/>
            </a:r>
            <a:endParaRPr/>
          </a:p>
        </p:txBody>
      </p:sp>
      <p:graphicFrame>
        <p:nvGraphicFramePr>
          <p:cNvPr id="134" name="Google Shape;134;p23"/>
          <p:cNvGraphicFramePr/>
          <p:nvPr/>
        </p:nvGraphicFramePr>
        <p:xfrm>
          <a:off x="467701" y="745288"/>
          <a:ext cx="3000000" cy="3000000"/>
        </p:xfrm>
        <a:graphic>
          <a:graphicData uri="http://schemas.openxmlformats.org/drawingml/2006/table">
            <a:tbl>
              <a:tblPr bandRow="1" firstRow="1">
                <a:noFill/>
                <a:tableStyleId>{8F659D43-F327-41C3-A4D5-9482CD14EBB8}</a:tableStyleId>
              </a:tblPr>
              <a:tblGrid>
                <a:gridCol w="4091775"/>
                <a:gridCol w="4091775"/>
              </a:tblGrid>
              <a:tr h="572700">
                <a:tc>
                  <a:txBody>
                    <a:bodyPr/>
                    <a:lstStyle/>
                    <a:p>
                      <a:pPr indent="0" lvl="0" marL="0" marR="0" rtl="0" algn="ctr">
                        <a:lnSpc>
                          <a:spcPct val="115000"/>
                        </a:lnSpc>
                        <a:spcBef>
                          <a:spcPts val="0"/>
                        </a:spcBef>
                        <a:spcAft>
                          <a:spcPts val="0"/>
                        </a:spcAft>
                        <a:buClr>
                          <a:srgbClr val="000000"/>
                        </a:buClr>
                        <a:buSzPts val="1000"/>
                        <a:buFont typeface="Arial"/>
                        <a:buNone/>
                      </a:pPr>
                      <a:r>
                        <a:rPr b="1" lang="es-CL" sz="2100" u="none" cap="none" strike="noStrike">
                          <a:latin typeface="Arial"/>
                          <a:ea typeface="Arial"/>
                          <a:cs typeface="Arial"/>
                          <a:sym typeface="Arial"/>
                        </a:rPr>
                        <a:t>English</a:t>
                      </a:r>
                      <a:endParaRPr sz="2200" u="none" cap="none" strike="noStrike">
                        <a:latin typeface="Calibri"/>
                        <a:ea typeface="Calibri"/>
                        <a:cs typeface="Calibri"/>
                        <a:sym typeface="Calibri"/>
                      </a:endParaRPr>
                    </a:p>
                  </a:txBody>
                  <a:tcPr marT="0" marB="0" marR="68575" marL="68575"/>
                </a:tc>
                <a:tc>
                  <a:txBody>
                    <a:bodyPr/>
                    <a:lstStyle/>
                    <a:p>
                      <a:pPr indent="0" lvl="0" marL="0" marR="0" rtl="0" algn="ctr">
                        <a:lnSpc>
                          <a:spcPct val="115000"/>
                        </a:lnSpc>
                        <a:spcBef>
                          <a:spcPts val="0"/>
                        </a:spcBef>
                        <a:spcAft>
                          <a:spcPts val="0"/>
                        </a:spcAft>
                        <a:buClr>
                          <a:srgbClr val="000000"/>
                        </a:buClr>
                        <a:buSzPts val="1000"/>
                        <a:buFont typeface="Arial"/>
                        <a:buNone/>
                      </a:pPr>
                      <a:r>
                        <a:rPr b="1" lang="es-CL" sz="2000" u="none" cap="none" strike="noStrike">
                          <a:latin typeface="Arial"/>
                          <a:ea typeface="Arial"/>
                          <a:cs typeface="Arial"/>
                          <a:sym typeface="Arial"/>
                        </a:rPr>
                        <a:t>Spanish</a:t>
                      </a:r>
                      <a:endParaRPr sz="2100" u="none" cap="none" strike="noStrike">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illness</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enfermedad  (concepto genérico, malestar sin diagnóstico)</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disease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enfermedad (propiamente identificada, como  la influenza o el cáncer)</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rPr>
                        <a:t>asthma</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asma</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heart attack</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Ataque al corazón</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heart disease</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100"/>
                        <a:buFont typeface="Arial"/>
                        <a:buNone/>
                      </a:pPr>
                      <a:r>
                        <a:rPr lang="es-CL" sz="1600" u="none" cap="none" strike="noStrike">
                          <a:solidFill>
                            <a:schemeClr val="dk2"/>
                          </a:solidFill>
                          <a:latin typeface="Calibri"/>
                          <a:ea typeface="Calibri"/>
                          <a:cs typeface="Calibri"/>
                          <a:sym typeface="Calibri"/>
                        </a:rPr>
                        <a:t>Cardiopatía</a:t>
                      </a:r>
                      <a:endParaRPr sz="1900" u="none" cap="none" strike="noStrike">
                        <a:solidFill>
                          <a:schemeClr val="dk2"/>
                        </a:solidFill>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hepatitis</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hepatitis</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ulcer</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a:t>
                      </a:r>
                      <a:r>
                        <a:rPr lang="es-CL" sz="1500" u="none" cap="none" strike="noStrike">
                          <a:solidFill>
                            <a:schemeClr val="dk2"/>
                          </a:solidFill>
                        </a:rPr>
                        <a:t>úlcera</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flu</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influenza</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wound</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herida</a:t>
                      </a:r>
                      <a:endParaRPr sz="1600" u="none" cap="none" strike="noStrike">
                        <a:solidFill>
                          <a:schemeClr val="dk2"/>
                        </a:solidFill>
                        <a:latin typeface="Calibri"/>
                        <a:ea typeface="Calibri"/>
                        <a:cs typeface="Calibri"/>
                        <a:sym typeface="Calibri"/>
                      </a:endParaRPr>
                    </a:p>
                  </a:txBody>
                  <a:tcPr marT="0" marB="0" marR="68575" marL="68575"/>
                </a:tc>
              </a:tr>
              <a:tr h="502125">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injury</a:t>
                      </a:r>
                      <a:endParaRPr sz="1600" u="none" cap="none" strike="noStrike">
                        <a:solidFill>
                          <a:schemeClr val="dk2"/>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1000"/>
                        <a:buFont typeface="Arial"/>
                        <a:buNone/>
                      </a:pPr>
                      <a:r>
                        <a:rPr lang="es-CL" sz="1500" u="none" cap="none" strike="noStrike">
                          <a:solidFill>
                            <a:schemeClr val="dk2"/>
                          </a:solidFill>
                          <a:latin typeface="Arial"/>
                          <a:ea typeface="Arial"/>
                          <a:cs typeface="Arial"/>
                          <a:sym typeface="Arial"/>
                        </a:rPr>
                        <a:t> lesión</a:t>
                      </a:r>
                      <a:endParaRPr sz="1600" u="none" cap="none" strike="noStrike">
                        <a:solidFill>
                          <a:schemeClr val="dk2"/>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2020-03-24T23:11:59Z</dcterms:created>
  <dc:creator>Usuario</dc:creator>
</cp:coreProperties>
</file>