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EE9k9wAgnBEJlTdhZLbTAg4m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059658-3B88-4167-90A6-390261A1155A}">
  <a:tblStyle styleId="{4C059658-3B88-4167-90A6-390261A1155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329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787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f3aaa54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1f3aaa54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99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ad1243d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ad1243d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5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f3aaa549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11f3aaa549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53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f3aaa549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11f3aaa549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914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f3aaa549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11f3aaa549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209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f3aaa54a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g11f3aaa54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80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f3aaa54a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11f3aaa54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647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f3aaa5497_1_8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1f3aaa5497_1_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11f3aaa5497_1_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1f3aaa5497_1_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11f3aaa5497_1_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3921"/>
              </a:srgbClr>
            </a:outerShdw>
          </a:effectLst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;p4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4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9;p4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p4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4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4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4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4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4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4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6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6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odwardenglish.com/parts-of-the-body-english-vide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zzo7GQLo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827087" y="404812"/>
            <a:ext cx="7273925" cy="280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9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Unit 1 </a:t>
            </a:r>
            <a:endParaRPr sz="59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None/>
            </a:pPr>
            <a:r>
              <a:rPr lang="en-US" sz="5900"/>
              <a:t>Parts of the body and symptoms</a:t>
            </a:r>
            <a:r>
              <a:rPr lang="en-US" sz="40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40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319488" y="4600475"/>
            <a:ext cx="8773561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Take a look at the following video: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https://www.woodwardenglish.com/parts-of-the-body-english-video/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1f3aaa5497_0_0" descr="parts-of-the-body-english-680x7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00" y="615600"/>
            <a:ext cx="7735848" cy="585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1f3aaa5497_0_0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https://www.woodwardenglish.com/parts-of-the-body-english-video/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ad1243d67_0_0"/>
          <p:cNvSpPr txBox="1">
            <a:spLocks noGrp="1"/>
          </p:cNvSpPr>
          <p:nvPr>
            <p:ph type="body" idx="4294967295"/>
          </p:nvPr>
        </p:nvSpPr>
        <p:spPr>
          <a:xfrm>
            <a:off x="479502" y="847493"/>
            <a:ext cx="7750098" cy="57263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practice</a:t>
            </a:r>
            <a:endParaRPr sz="27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7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0" name="Google Shape;120;g25ad1243d67_0_0" descr="Hey parents and teachers! Looking for activity pages to practice the songs in this video? Visit our website! https://mothergooseclub.com/downloads/head-shoulders-knees-and-toes-printables/&#10;&#10;Check out more Mother Goose Club Nursery Rhymes on our channel. &#10;&#10;Watch &quot;Wheels on the Bus and More!&quot; http://bit.ly/1deIQl3&#10;Buy our videos and songs! http://bit.ly/20vm2Zy&#10;Visit http://www.mothergooseclub.com for videos and activities!&#10;&#10;Looking for lyrics? Turn on closed captions to sing along!&#10;&#10;Big thanks to all of our fans out there, big and small!&#10;&#10;Traditional. Arranged and adapted with additional lyrics and music by Sockeye Media LLC © 2014. All rights reserved.&#10;&#10;Lyrics:&#10;&#10;Sing a song,&#10;It's a very neat song.&#10;A song that tells us all about our  &#10; &#10;Head, shoulders, knees and toes, knees and toes.&#10;Head, shoulders, knees and toes, knees and toes,&#10;And eyes and ears and mouth and nose.&#10;Head, shoulders, knees and toes, knees and toes.&#10; &#10;Head, shoulders, knees and toes, knees and toes.&#10;Head, shoulders, knees and toes, knees and toes,&#10;And eyes and ears and mouth and nose.&#10;Head, shoulders, knees and toes, knees and toes.&#10; &#10;Cheeks,&#10;Chin,&#10;Tummy,&#10;Hips,&#10;Hands&#10;And elbows.&#10;Elbows?&#10; &#10;Head, shoulders, knees and toes, knees and toes.&#10;Head, shoulders, knees and toes, knees and toes,  &#10;And eyes and ears and mouth and nose.&#10;Head, shoulders, knees and toes, knees and toes.&#10;Eyes and ears and mouth and nose.&#10;Head, shoulders, knees and toes, knees and toes.&#10;&#10;-~-~~-~~~-~~-~-&#10;Please watch: &quot;Nursery Rhymes for Kids by Mother Goose Club | Driving in My Car + Road Trip Adventure Phonics Songs&quot; &#10;https://www.youtube.com/watch?v=Ui2Em_TGgw8&#10;-~-~~-~~~-~~-~-" title="Head, Shoulders, Knees and Toes - Mother Goose Club Phonics Song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3794" y="3938554"/>
            <a:ext cx="3048000" cy="207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DI 2 Unit 6 Body parts quiz | Baamboozle - Baamboozle | The Most Fun  Classroom Games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16" y="847494"/>
            <a:ext cx="2174489" cy="22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29521" y="3275112"/>
            <a:ext cx="399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https://youtube.com/watch?v=Ozzo7GQLoAE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3aaa5497_1_0"/>
          <p:cNvSpPr txBox="1">
            <a:spLocks noGrp="1"/>
          </p:cNvSpPr>
          <p:nvPr>
            <p:ph type="ctrTitle"/>
          </p:nvPr>
        </p:nvSpPr>
        <p:spPr>
          <a:xfrm>
            <a:off x="685800" y="1124745"/>
            <a:ext cx="77724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en-US" b="1"/>
              <a:t>Body and Symptoms</a:t>
            </a:r>
            <a:r>
              <a:rPr lang="en-US"/>
              <a:t/>
            </a:r>
            <a:br>
              <a:rPr lang="en-US"/>
            </a:br>
            <a:r>
              <a:rPr lang="en-US" b="1"/>
              <a:t>       </a:t>
            </a:r>
            <a:endParaRPr/>
          </a:p>
        </p:txBody>
      </p:sp>
      <p:graphicFrame>
        <p:nvGraphicFramePr>
          <p:cNvPr id="126" name="Google Shape;126;g11f3aaa5497_1_0"/>
          <p:cNvGraphicFramePr/>
          <p:nvPr>
            <p:extLst>
              <p:ext uri="{D42A27DB-BD31-4B8C-83A1-F6EECF244321}">
                <p14:modId xmlns:p14="http://schemas.microsoft.com/office/powerpoint/2010/main" val="3151563607"/>
              </p:ext>
            </p:extLst>
          </p:nvPr>
        </p:nvGraphicFramePr>
        <p:xfrm>
          <a:off x="1547664" y="1762699"/>
          <a:ext cx="5400600" cy="4802764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{4C059658-3B88-4167-90A6-390261A1155A}</a:tableStyleId>
              </a:tblPr>
              <a:tblGrid>
                <a:gridCol w="246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SPANISH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ENGLISH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ojos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eyes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boca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Mouth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oreja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Ear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nariz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Nose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cuello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Neck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espalda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Back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pecho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Chest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0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estómago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Stomach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07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diente-dientes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Tooth – teeth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6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g11f3aaa5497_1_6"/>
          <p:cNvGraphicFramePr/>
          <p:nvPr>
            <p:extLst>
              <p:ext uri="{D42A27DB-BD31-4B8C-83A1-F6EECF244321}">
                <p14:modId xmlns:p14="http://schemas.microsoft.com/office/powerpoint/2010/main" val="1986993477"/>
              </p:ext>
            </p:extLst>
          </p:nvPr>
        </p:nvGraphicFramePr>
        <p:xfrm>
          <a:off x="1475656" y="764704"/>
          <a:ext cx="6552750" cy="5040575"/>
        </p:xfrm>
        <a:graphic>
          <a:graphicData uri="http://schemas.openxmlformats.org/drawingml/2006/table">
            <a:tbl>
              <a:tblPr>
                <a:noFill/>
                <a:tableStyleId>{4C059658-3B88-4167-90A6-390261A1155A}</a:tableStyleId>
              </a:tblPr>
              <a:tblGrid>
                <a:gridCol w="3276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SPANISH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ENGLISH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 dirty="0" err="1"/>
                        <a:t>Brazo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arm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 dirty="0" err="1"/>
                        <a:t>codo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Elbow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 dirty="0" err="1"/>
                        <a:t>mano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Hand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muñeca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Wrist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pierna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Leg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rodilla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Knee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pie-pies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Foot – feet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dedos pies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Toes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tobillo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ankle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g11f3aaa5497_1_10"/>
          <p:cNvGraphicFramePr/>
          <p:nvPr>
            <p:extLst>
              <p:ext uri="{D42A27DB-BD31-4B8C-83A1-F6EECF244321}">
                <p14:modId xmlns:p14="http://schemas.microsoft.com/office/powerpoint/2010/main" val="4267606653"/>
              </p:ext>
            </p:extLst>
          </p:nvPr>
        </p:nvGraphicFramePr>
        <p:xfrm>
          <a:off x="1475656" y="764704"/>
          <a:ext cx="6552750" cy="5040575"/>
        </p:xfrm>
        <a:graphic>
          <a:graphicData uri="http://schemas.openxmlformats.org/drawingml/2006/table">
            <a:tbl>
              <a:tblPr>
                <a:noFill/>
                <a:tableStyleId>{4C059658-3B88-4167-90A6-390261A1155A}</a:tableStyleId>
              </a:tblPr>
              <a:tblGrid>
                <a:gridCol w="3276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Headache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 de cabeza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Stomachache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 de </a:t>
                      </a: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estómago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Backache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 de </a:t>
                      </a: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espalda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Toothache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 de </a:t>
                      </a: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dientes</a:t>
                      </a: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muelas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earache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 de </a:t>
                      </a: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oído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Resfrío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Fiebre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Cough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Sorethroat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Dolor de </a:t>
                      </a: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garganta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diarrhea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diarrea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3aaa54a5_1_0"/>
          <p:cNvSpPr txBox="1">
            <a:spLocks noGrp="1"/>
          </p:cNvSpPr>
          <p:nvPr>
            <p:ph type="ctrTitle"/>
          </p:nvPr>
        </p:nvSpPr>
        <p:spPr>
          <a:xfrm>
            <a:off x="647550" y="810473"/>
            <a:ext cx="77724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en-US" b="1" dirty="0"/>
              <a:t>Body and Symptoms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      </a:t>
            </a:r>
            <a:endParaRPr dirty="0"/>
          </a:p>
        </p:txBody>
      </p:sp>
      <p:sp>
        <p:nvSpPr>
          <p:cNvPr id="142" name="Google Shape;142;g11f3aaa54a5_1_0"/>
          <p:cNvSpPr txBox="1">
            <a:spLocks noGrp="1"/>
          </p:cNvSpPr>
          <p:nvPr>
            <p:ph type="subTitle" idx="1"/>
          </p:nvPr>
        </p:nvSpPr>
        <p:spPr>
          <a:xfrm>
            <a:off x="647550" y="1386477"/>
            <a:ext cx="7848900" cy="89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r>
              <a:rPr lang="en-US" b="1" dirty="0"/>
              <a:t>I. Complete the table with the right word in English.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14285"/>
              <a:buNone/>
            </a:pPr>
            <a:endParaRPr dirty="0"/>
          </a:p>
        </p:txBody>
      </p:sp>
      <p:graphicFrame>
        <p:nvGraphicFramePr>
          <p:cNvPr id="143" name="Google Shape;143;g11f3aaa54a5_1_0"/>
          <p:cNvGraphicFramePr/>
          <p:nvPr>
            <p:extLst>
              <p:ext uri="{D42A27DB-BD31-4B8C-83A1-F6EECF244321}">
                <p14:modId xmlns:p14="http://schemas.microsoft.com/office/powerpoint/2010/main" val="815803981"/>
              </p:ext>
            </p:extLst>
          </p:nvPr>
        </p:nvGraphicFramePr>
        <p:xfrm>
          <a:off x="2483768" y="2276749"/>
          <a:ext cx="4464500" cy="4994090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{4C059658-3B88-4167-90A6-390261A1155A}</a:tableStyleId>
              </a:tblPr>
              <a:tblGrid>
                <a:gridCol w="2035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8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27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dirty="0"/>
                        <a:t>SPANISH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ENGLISH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ojos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dirty="0"/>
                        <a:t> 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boca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oreja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nariz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cuello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espalda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pecho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estómago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dirty="0" err="1"/>
                        <a:t>diente-dientes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dirty="0"/>
                        <a:t> 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33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dirty="0"/>
                        <a:t> </a:t>
                      </a:r>
                      <a:endParaRPr dirty="0"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g11f3aaa54a5_1_6"/>
          <p:cNvGraphicFramePr/>
          <p:nvPr>
            <p:extLst>
              <p:ext uri="{D42A27DB-BD31-4B8C-83A1-F6EECF244321}">
                <p14:modId xmlns:p14="http://schemas.microsoft.com/office/powerpoint/2010/main" val="4043718846"/>
              </p:ext>
            </p:extLst>
          </p:nvPr>
        </p:nvGraphicFramePr>
        <p:xfrm>
          <a:off x="1475656" y="764704"/>
          <a:ext cx="6552750" cy="5040575"/>
        </p:xfrm>
        <a:graphic>
          <a:graphicData uri="http://schemas.openxmlformats.org/drawingml/2006/table">
            <a:tbl>
              <a:tblPr>
                <a:noFill/>
                <a:tableStyleId>{4C059658-3B88-4167-90A6-390261A1155A}</a:tableStyleId>
              </a:tblPr>
              <a:tblGrid>
                <a:gridCol w="3276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SPANISH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ENGLISH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1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 dirty="0" err="1"/>
                        <a:t>Brazo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9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 dirty="0" err="1"/>
                        <a:t>codo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 dirty="0" err="1"/>
                        <a:t>mano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6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 dirty="0" err="1"/>
                        <a:t>muñeca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2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/>
                        <a:t>pierna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/>
                        <a:t>rodilla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/>
                        <a:t>pie-pies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0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/>
                        <a:t>dedos pies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58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rabicPeriod"/>
                      </a:pPr>
                      <a:r>
                        <a:rPr lang="en-US" sz="1400" u="none" strike="noStrike" cap="none"/>
                        <a:t>tobillo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And </a:t>
            </a:r>
            <a:r>
              <a:rPr lang="es-CL" dirty="0" err="1" smtClean="0"/>
              <a:t>now</a:t>
            </a:r>
            <a:r>
              <a:rPr lang="es-CL" dirty="0" smtClean="0"/>
              <a:t>, do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exercises</a:t>
            </a:r>
            <a:r>
              <a:rPr lang="es-CL" dirty="0" smtClean="0"/>
              <a:t> </a:t>
            </a:r>
            <a:r>
              <a:rPr lang="es-CL" dirty="0" err="1"/>
              <a:t>o</a:t>
            </a:r>
            <a:r>
              <a:rPr lang="es-CL" dirty="0" err="1" smtClean="0"/>
              <a:t>n</a:t>
            </a:r>
            <a:r>
              <a:rPr lang="es-CL" dirty="0" smtClean="0"/>
              <a:t> </a:t>
            </a:r>
            <a:r>
              <a:rPr lang="es-CL" dirty="0" smtClean="0"/>
              <a:t>page 4.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8779068"/>
      </p:ext>
    </p:extLst>
  </p:cSld>
  <p:clrMapOvr>
    <a:masterClrMapping/>
  </p:clrMapOvr>
</p:sld>
</file>

<file path=ppt/theme/theme1.xml><?xml version="1.0" encoding="utf-8"?>
<a:theme xmlns:a="http://schemas.openxmlformats.org/drawingml/2006/main" name="1_Urbano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149</Words>
  <Application>Microsoft Office PowerPoint</Application>
  <PresentationFormat>Presentación en pantalla (4:3)</PresentationFormat>
  <Paragraphs>133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Noto Sans Symbols</vt:lpstr>
      <vt:lpstr>Trebuchet MS</vt:lpstr>
      <vt:lpstr>Verdana</vt:lpstr>
      <vt:lpstr>1_Urbano</vt:lpstr>
      <vt:lpstr>Urbano</vt:lpstr>
      <vt:lpstr>               Unit 1  Parts of the body and symptoms </vt:lpstr>
      <vt:lpstr>Presentación de PowerPoint</vt:lpstr>
      <vt:lpstr>Presentación de PowerPoint</vt:lpstr>
      <vt:lpstr>Body and Symptoms        </vt:lpstr>
      <vt:lpstr>Presentación de PowerPoint</vt:lpstr>
      <vt:lpstr>Presentación de PowerPoint</vt:lpstr>
      <vt:lpstr>Body and Symptoms        </vt:lpstr>
      <vt:lpstr>Presentación de PowerPoint</vt:lpstr>
      <vt:lpstr>And now, do the exercises on page 4.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Parts of the body and symptoms</dc:title>
  <dc:creator>Fac. de Medicina</dc:creator>
  <cp:lastModifiedBy>Usuario</cp:lastModifiedBy>
  <cp:revision>5</cp:revision>
  <dcterms:created xsi:type="dcterms:W3CDTF">2009-11-11T18:14:07Z</dcterms:created>
  <dcterms:modified xsi:type="dcterms:W3CDTF">2024-03-26T16:45:50Z</dcterms:modified>
</cp:coreProperties>
</file>