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755"/>
  </p:normalViewPr>
  <p:slideViewPr>
    <p:cSldViewPr snapToGrid="0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6677AD-DD55-0F43-A941-924F87308BC0}" type="doc">
      <dgm:prSet loTypeId="urn:microsoft.com/office/officeart/2005/8/layout/orgChart1" loCatId="" qsTypeId="urn:microsoft.com/office/officeart/2005/8/quickstyle/3d5" qsCatId="3D" csTypeId="urn:microsoft.com/office/officeart/2005/8/colors/accent6_5" csCatId="accent6" phldr="1"/>
      <dgm:spPr/>
      <dgm:t>
        <a:bodyPr/>
        <a:lstStyle/>
        <a:p>
          <a:endParaRPr lang="es-MX"/>
        </a:p>
      </dgm:t>
    </dgm:pt>
    <dgm:pt modelId="{DB4A8EEE-1821-864E-92CF-BDD68A5E4545}">
      <dgm:prSet phldrT="[Texto]"/>
      <dgm:spPr/>
      <dgm:t>
        <a:bodyPr/>
        <a:lstStyle/>
        <a:p>
          <a:r>
            <a:rPr lang="es-MX" dirty="0"/>
            <a:t>Ocupación</a:t>
          </a:r>
        </a:p>
      </dgm:t>
    </dgm:pt>
    <dgm:pt modelId="{CE96291F-BCA1-B34B-AF25-4A3C05D1B109}" type="parTrans" cxnId="{977ACD8E-E6F5-ED4E-ABE8-9341B517390A}">
      <dgm:prSet/>
      <dgm:spPr/>
      <dgm:t>
        <a:bodyPr/>
        <a:lstStyle/>
        <a:p>
          <a:endParaRPr lang="es-MX"/>
        </a:p>
      </dgm:t>
    </dgm:pt>
    <dgm:pt modelId="{F6475E70-D333-A240-A763-E598ACD7EE72}" type="sibTrans" cxnId="{977ACD8E-E6F5-ED4E-ABE8-9341B517390A}">
      <dgm:prSet/>
      <dgm:spPr/>
      <dgm:t>
        <a:bodyPr/>
        <a:lstStyle/>
        <a:p>
          <a:endParaRPr lang="es-MX"/>
        </a:p>
      </dgm:t>
    </dgm:pt>
    <dgm:pt modelId="{E8F4E9C2-478C-6F4D-B548-6534E739ECDC}">
      <dgm:prSet phldrT="[Texto]"/>
      <dgm:spPr/>
      <dgm:t>
        <a:bodyPr/>
        <a:lstStyle/>
        <a:p>
          <a:r>
            <a:rPr lang="es-MX" dirty="0"/>
            <a:t>Signficado</a:t>
          </a:r>
        </a:p>
      </dgm:t>
    </dgm:pt>
    <dgm:pt modelId="{C6A0B8A3-7053-C742-BFB8-925A1317B9BC}" type="parTrans" cxnId="{7E0105D1-D53F-6644-B7A5-2AE1EC67C4D8}">
      <dgm:prSet/>
      <dgm:spPr/>
      <dgm:t>
        <a:bodyPr/>
        <a:lstStyle/>
        <a:p>
          <a:endParaRPr lang="es-MX"/>
        </a:p>
      </dgm:t>
    </dgm:pt>
    <dgm:pt modelId="{AA33AD09-6FD8-754E-8622-FC6DB5A79E6C}" type="sibTrans" cxnId="{7E0105D1-D53F-6644-B7A5-2AE1EC67C4D8}">
      <dgm:prSet/>
      <dgm:spPr/>
      <dgm:t>
        <a:bodyPr/>
        <a:lstStyle/>
        <a:p>
          <a:endParaRPr lang="es-MX"/>
        </a:p>
      </dgm:t>
    </dgm:pt>
    <dgm:pt modelId="{50F4DFE6-9A25-4844-8B88-8EE716ABB550}">
      <dgm:prSet phldrT="[Texto]"/>
      <dgm:spPr/>
      <dgm:t>
        <a:bodyPr/>
        <a:lstStyle/>
        <a:p>
          <a:r>
            <a:rPr lang="es-MX" dirty="0"/>
            <a:t>Sentido</a:t>
          </a:r>
        </a:p>
      </dgm:t>
    </dgm:pt>
    <dgm:pt modelId="{7A921A7D-6BE8-9C4F-9D8F-6EBCAF4B4049}" type="parTrans" cxnId="{1B8FEDA5-6E1C-D748-B41C-B5F28A4AD32D}">
      <dgm:prSet/>
      <dgm:spPr/>
      <dgm:t>
        <a:bodyPr/>
        <a:lstStyle/>
        <a:p>
          <a:endParaRPr lang="es-MX"/>
        </a:p>
      </dgm:t>
    </dgm:pt>
    <dgm:pt modelId="{0C9E893D-0F6C-9D4E-BCF9-D9D47D09B8AC}" type="sibTrans" cxnId="{1B8FEDA5-6E1C-D748-B41C-B5F28A4AD32D}">
      <dgm:prSet/>
      <dgm:spPr/>
      <dgm:t>
        <a:bodyPr/>
        <a:lstStyle/>
        <a:p>
          <a:endParaRPr lang="es-MX"/>
        </a:p>
      </dgm:t>
    </dgm:pt>
    <dgm:pt modelId="{ACAEC7BF-82BA-8A46-A437-68B1E9368671}" type="pres">
      <dgm:prSet presAssocID="{566677AD-DD55-0F43-A941-924F87308BC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61EF519-F152-9F4C-985E-75166E519DDF}" type="pres">
      <dgm:prSet presAssocID="{DB4A8EEE-1821-864E-92CF-BDD68A5E4545}" presName="hierRoot1" presStyleCnt="0">
        <dgm:presLayoutVars>
          <dgm:hierBranch val="init"/>
        </dgm:presLayoutVars>
      </dgm:prSet>
      <dgm:spPr/>
    </dgm:pt>
    <dgm:pt modelId="{BBD468C9-D5EA-544D-86F2-B77C0720F08E}" type="pres">
      <dgm:prSet presAssocID="{DB4A8EEE-1821-864E-92CF-BDD68A5E4545}" presName="rootComposite1" presStyleCnt="0"/>
      <dgm:spPr/>
    </dgm:pt>
    <dgm:pt modelId="{262DF9A5-D35F-F44C-AA3F-B430966C8874}" type="pres">
      <dgm:prSet presAssocID="{DB4A8EEE-1821-864E-92CF-BDD68A5E4545}" presName="rootText1" presStyleLbl="node0" presStyleIdx="0" presStyleCnt="1">
        <dgm:presLayoutVars>
          <dgm:chPref val="3"/>
        </dgm:presLayoutVars>
      </dgm:prSet>
      <dgm:spPr/>
    </dgm:pt>
    <dgm:pt modelId="{0A2BC265-D641-0349-A52E-1FF992F36D60}" type="pres">
      <dgm:prSet presAssocID="{DB4A8EEE-1821-864E-92CF-BDD68A5E4545}" presName="rootConnector1" presStyleLbl="node1" presStyleIdx="0" presStyleCnt="0"/>
      <dgm:spPr/>
    </dgm:pt>
    <dgm:pt modelId="{AADCD397-8402-A44F-A209-B61F069CC7AF}" type="pres">
      <dgm:prSet presAssocID="{DB4A8EEE-1821-864E-92CF-BDD68A5E4545}" presName="hierChild2" presStyleCnt="0"/>
      <dgm:spPr/>
    </dgm:pt>
    <dgm:pt modelId="{D9C5C6D3-D193-044A-8E35-4C78A8562B5E}" type="pres">
      <dgm:prSet presAssocID="{7A921A7D-6BE8-9C4F-9D8F-6EBCAF4B4049}" presName="Name37" presStyleLbl="parChTrans1D2" presStyleIdx="0" presStyleCnt="2"/>
      <dgm:spPr/>
    </dgm:pt>
    <dgm:pt modelId="{C1F19531-3743-1F40-BFF8-9B1369D9B26E}" type="pres">
      <dgm:prSet presAssocID="{50F4DFE6-9A25-4844-8B88-8EE716ABB550}" presName="hierRoot2" presStyleCnt="0">
        <dgm:presLayoutVars>
          <dgm:hierBranch val="init"/>
        </dgm:presLayoutVars>
      </dgm:prSet>
      <dgm:spPr/>
    </dgm:pt>
    <dgm:pt modelId="{F3DF7E04-D6DB-9249-93A8-D881B485F1D2}" type="pres">
      <dgm:prSet presAssocID="{50F4DFE6-9A25-4844-8B88-8EE716ABB550}" presName="rootComposite" presStyleCnt="0"/>
      <dgm:spPr/>
    </dgm:pt>
    <dgm:pt modelId="{11680680-A57E-E849-A449-335A7B57BBBC}" type="pres">
      <dgm:prSet presAssocID="{50F4DFE6-9A25-4844-8B88-8EE716ABB550}" presName="rootText" presStyleLbl="node2" presStyleIdx="0" presStyleCnt="2">
        <dgm:presLayoutVars>
          <dgm:chPref val="3"/>
        </dgm:presLayoutVars>
      </dgm:prSet>
      <dgm:spPr/>
    </dgm:pt>
    <dgm:pt modelId="{CA58EA6E-4E17-4041-961C-19483F78B5CF}" type="pres">
      <dgm:prSet presAssocID="{50F4DFE6-9A25-4844-8B88-8EE716ABB550}" presName="rootConnector" presStyleLbl="node2" presStyleIdx="0" presStyleCnt="2"/>
      <dgm:spPr/>
    </dgm:pt>
    <dgm:pt modelId="{11FA1DE4-8C8F-1548-A0C3-BB22A72E14B4}" type="pres">
      <dgm:prSet presAssocID="{50F4DFE6-9A25-4844-8B88-8EE716ABB550}" presName="hierChild4" presStyleCnt="0"/>
      <dgm:spPr/>
    </dgm:pt>
    <dgm:pt modelId="{F8D802BE-5504-0D42-9282-F09AFA81CC78}" type="pres">
      <dgm:prSet presAssocID="{50F4DFE6-9A25-4844-8B88-8EE716ABB550}" presName="hierChild5" presStyleCnt="0"/>
      <dgm:spPr/>
    </dgm:pt>
    <dgm:pt modelId="{EC32C589-A2EF-3C43-AC9C-5F5D4D9150B9}" type="pres">
      <dgm:prSet presAssocID="{C6A0B8A3-7053-C742-BFB8-925A1317B9BC}" presName="Name37" presStyleLbl="parChTrans1D2" presStyleIdx="1" presStyleCnt="2"/>
      <dgm:spPr/>
    </dgm:pt>
    <dgm:pt modelId="{8164C2C3-248B-0F4B-AA33-3B2EA4CE1EE3}" type="pres">
      <dgm:prSet presAssocID="{E8F4E9C2-478C-6F4D-B548-6534E739ECDC}" presName="hierRoot2" presStyleCnt="0">
        <dgm:presLayoutVars>
          <dgm:hierBranch val="init"/>
        </dgm:presLayoutVars>
      </dgm:prSet>
      <dgm:spPr/>
    </dgm:pt>
    <dgm:pt modelId="{FF35AD5F-C250-B14D-82C0-44B33068F649}" type="pres">
      <dgm:prSet presAssocID="{E8F4E9C2-478C-6F4D-B548-6534E739ECDC}" presName="rootComposite" presStyleCnt="0"/>
      <dgm:spPr/>
    </dgm:pt>
    <dgm:pt modelId="{F31C5C9A-1516-6641-8DBC-53B1128A6EF6}" type="pres">
      <dgm:prSet presAssocID="{E8F4E9C2-478C-6F4D-B548-6534E739ECDC}" presName="rootText" presStyleLbl="node2" presStyleIdx="1" presStyleCnt="2">
        <dgm:presLayoutVars>
          <dgm:chPref val="3"/>
        </dgm:presLayoutVars>
      </dgm:prSet>
      <dgm:spPr/>
    </dgm:pt>
    <dgm:pt modelId="{46E9A8A6-1981-854A-B341-934AE8E3D561}" type="pres">
      <dgm:prSet presAssocID="{E8F4E9C2-478C-6F4D-B548-6534E739ECDC}" presName="rootConnector" presStyleLbl="node2" presStyleIdx="1" presStyleCnt="2"/>
      <dgm:spPr/>
    </dgm:pt>
    <dgm:pt modelId="{65E50BBC-4D59-DA4A-AACE-6F30F56285AA}" type="pres">
      <dgm:prSet presAssocID="{E8F4E9C2-478C-6F4D-B548-6534E739ECDC}" presName="hierChild4" presStyleCnt="0"/>
      <dgm:spPr/>
    </dgm:pt>
    <dgm:pt modelId="{4EB61EDB-3BF9-5B46-AA0F-BB2714E6BD37}" type="pres">
      <dgm:prSet presAssocID="{E8F4E9C2-478C-6F4D-B548-6534E739ECDC}" presName="hierChild5" presStyleCnt="0"/>
      <dgm:spPr/>
    </dgm:pt>
    <dgm:pt modelId="{778E45C1-BB74-E947-A854-D94E350F7EBF}" type="pres">
      <dgm:prSet presAssocID="{DB4A8EEE-1821-864E-92CF-BDD68A5E4545}" presName="hierChild3" presStyleCnt="0"/>
      <dgm:spPr/>
    </dgm:pt>
  </dgm:ptLst>
  <dgm:cxnLst>
    <dgm:cxn modelId="{C4E34D11-54BD-CD40-9174-F4A3A3330FF0}" type="presOf" srcId="{7A921A7D-6BE8-9C4F-9D8F-6EBCAF4B4049}" destId="{D9C5C6D3-D193-044A-8E35-4C78A8562B5E}" srcOrd="0" destOrd="0" presId="urn:microsoft.com/office/officeart/2005/8/layout/orgChart1"/>
    <dgm:cxn modelId="{CBBDC216-BD41-FF4B-B690-A5E57316DD4F}" type="presOf" srcId="{E8F4E9C2-478C-6F4D-B548-6534E739ECDC}" destId="{46E9A8A6-1981-854A-B341-934AE8E3D561}" srcOrd="1" destOrd="0" presId="urn:microsoft.com/office/officeart/2005/8/layout/orgChart1"/>
    <dgm:cxn modelId="{9DE6BB39-4418-E04C-AFD8-0BF3C5D123F3}" type="presOf" srcId="{50F4DFE6-9A25-4844-8B88-8EE716ABB550}" destId="{CA58EA6E-4E17-4041-961C-19483F78B5CF}" srcOrd="1" destOrd="0" presId="urn:microsoft.com/office/officeart/2005/8/layout/orgChart1"/>
    <dgm:cxn modelId="{015F2441-546C-8D49-B297-0CB717DEF8E4}" type="presOf" srcId="{50F4DFE6-9A25-4844-8B88-8EE716ABB550}" destId="{11680680-A57E-E849-A449-335A7B57BBBC}" srcOrd="0" destOrd="0" presId="urn:microsoft.com/office/officeart/2005/8/layout/orgChart1"/>
    <dgm:cxn modelId="{4D94D183-2D63-6443-ABE0-427BE7DF45C7}" type="presOf" srcId="{C6A0B8A3-7053-C742-BFB8-925A1317B9BC}" destId="{EC32C589-A2EF-3C43-AC9C-5F5D4D9150B9}" srcOrd="0" destOrd="0" presId="urn:microsoft.com/office/officeart/2005/8/layout/orgChart1"/>
    <dgm:cxn modelId="{977ACD8E-E6F5-ED4E-ABE8-9341B517390A}" srcId="{566677AD-DD55-0F43-A941-924F87308BC0}" destId="{DB4A8EEE-1821-864E-92CF-BDD68A5E4545}" srcOrd="0" destOrd="0" parTransId="{CE96291F-BCA1-B34B-AF25-4A3C05D1B109}" sibTransId="{F6475E70-D333-A240-A763-E598ACD7EE72}"/>
    <dgm:cxn modelId="{1B8FEDA5-6E1C-D748-B41C-B5F28A4AD32D}" srcId="{DB4A8EEE-1821-864E-92CF-BDD68A5E4545}" destId="{50F4DFE6-9A25-4844-8B88-8EE716ABB550}" srcOrd="0" destOrd="0" parTransId="{7A921A7D-6BE8-9C4F-9D8F-6EBCAF4B4049}" sibTransId="{0C9E893D-0F6C-9D4E-BCF9-D9D47D09B8AC}"/>
    <dgm:cxn modelId="{6C331EA8-0B13-E643-9EA9-5ABE5AD99304}" type="presOf" srcId="{E8F4E9C2-478C-6F4D-B548-6534E739ECDC}" destId="{F31C5C9A-1516-6641-8DBC-53B1128A6EF6}" srcOrd="0" destOrd="0" presId="urn:microsoft.com/office/officeart/2005/8/layout/orgChart1"/>
    <dgm:cxn modelId="{F1E94FAB-0DE7-5A48-8667-58E702A81F6A}" type="presOf" srcId="{DB4A8EEE-1821-864E-92CF-BDD68A5E4545}" destId="{0A2BC265-D641-0349-A52E-1FF992F36D60}" srcOrd="1" destOrd="0" presId="urn:microsoft.com/office/officeart/2005/8/layout/orgChart1"/>
    <dgm:cxn modelId="{ED7260B6-5924-FB40-A72D-E3F2F9B6165F}" type="presOf" srcId="{DB4A8EEE-1821-864E-92CF-BDD68A5E4545}" destId="{262DF9A5-D35F-F44C-AA3F-B430966C8874}" srcOrd="0" destOrd="0" presId="urn:microsoft.com/office/officeart/2005/8/layout/orgChart1"/>
    <dgm:cxn modelId="{F898BDCA-A1A8-804A-85A4-84B427BD3A41}" type="presOf" srcId="{566677AD-DD55-0F43-A941-924F87308BC0}" destId="{ACAEC7BF-82BA-8A46-A437-68B1E9368671}" srcOrd="0" destOrd="0" presId="urn:microsoft.com/office/officeart/2005/8/layout/orgChart1"/>
    <dgm:cxn modelId="{7E0105D1-D53F-6644-B7A5-2AE1EC67C4D8}" srcId="{DB4A8EEE-1821-864E-92CF-BDD68A5E4545}" destId="{E8F4E9C2-478C-6F4D-B548-6534E739ECDC}" srcOrd="1" destOrd="0" parTransId="{C6A0B8A3-7053-C742-BFB8-925A1317B9BC}" sibTransId="{AA33AD09-6FD8-754E-8622-FC6DB5A79E6C}"/>
    <dgm:cxn modelId="{90DF5623-7C89-7646-AE90-862615886607}" type="presParOf" srcId="{ACAEC7BF-82BA-8A46-A437-68B1E9368671}" destId="{361EF519-F152-9F4C-985E-75166E519DDF}" srcOrd="0" destOrd="0" presId="urn:microsoft.com/office/officeart/2005/8/layout/orgChart1"/>
    <dgm:cxn modelId="{EC532A14-14D0-B944-80CD-39ADF5701894}" type="presParOf" srcId="{361EF519-F152-9F4C-985E-75166E519DDF}" destId="{BBD468C9-D5EA-544D-86F2-B77C0720F08E}" srcOrd="0" destOrd="0" presId="urn:microsoft.com/office/officeart/2005/8/layout/orgChart1"/>
    <dgm:cxn modelId="{D2DF4AF4-AAB0-F04A-A2D4-3DCAA88AFFCC}" type="presParOf" srcId="{BBD468C9-D5EA-544D-86F2-B77C0720F08E}" destId="{262DF9A5-D35F-F44C-AA3F-B430966C8874}" srcOrd="0" destOrd="0" presId="urn:microsoft.com/office/officeart/2005/8/layout/orgChart1"/>
    <dgm:cxn modelId="{218F0556-3B23-094C-8A8C-4EF003311CEB}" type="presParOf" srcId="{BBD468C9-D5EA-544D-86F2-B77C0720F08E}" destId="{0A2BC265-D641-0349-A52E-1FF992F36D60}" srcOrd="1" destOrd="0" presId="urn:microsoft.com/office/officeart/2005/8/layout/orgChart1"/>
    <dgm:cxn modelId="{E76591A4-F3DD-4B4D-819B-FCCD220308A6}" type="presParOf" srcId="{361EF519-F152-9F4C-985E-75166E519DDF}" destId="{AADCD397-8402-A44F-A209-B61F069CC7AF}" srcOrd="1" destOrd="0" presId="urn:microsoft.com/office/officeart/2005/8/layout/orgChart1"/>
    <dgm:cxn modelId="{2CFF9643-EDF9-CE47-ABB2-F4E246C2E624}" type="presParOf" srcId="{AADCD397-8402-A44F-A209-B61F069CC7AF}" destId="{D9C5C6D3-D193-044A-8E35-4C78A8562B5E}" srcOrd="0" destOrd="0" presId="urn:microsoft.com/office/officeart/2005/8/layout/orgChart1"/>
    <dgm:cxn modelId="{EFB6EC07-49D8-D143-BC7B-8B3C4B5D44B1}" type="presParOf" srcId="{AADCD397-8402-A44F-A209-B61F069CC7AF}" destId="{C1F19531-3743-1F40-BFF8-9B1369D9B26E}" srcOrd="1" destOrd="0" presId="urn:microsoft.com/office/officeart/2005/8/layout/orgChart1"/>
    <dgm:cxn modelId="{E63584F7-95CC-4E4A-8626-0E8ECE2BB1FE}" type="presParOf" srcId="{C1F19531-3743-1F40-BFF8-9B1369D9B26E}" destId="{F3DF7E04-D6DB-9249-93A8-D881B485F1D2}" srcOrd="0" destOrd="0" presId="urn:microsoft.com/office/officeart/2005/8/layout/orgChart1"/>
    <dgm:cxn modelId="{B27207D4-3BE0-E443-BFE0-E3BA50AEC2E3}" type="presParOf" srcId="{F3DF7E04-D6DB-9249-93A8-D881B485F1D2}" destId="{11680680-A57E-E849-A449-335A7B57BBBC}" srcOrd="0" destOrd="0" presId="urn:microsoft.com/office/officeart/2005/8/layout/orgChart1"/>
    <dgm:cxn modelId="{F6C77FD7-C166-7B48-A8AA-BF82C188273A}" type="presParOf" srcId="{F3DF7E04-D6DB-9249-93A8-D881B485F1D2}" destId="{CA58EA6E-4E17-4041-961C-19483F78B5CF}" srcOrd="1" destOrd="0" presId="urn:microsoft.com/office/officeart/2005/8/layout/orgChart1"/>
    <dgm:cxn modelId="{B54D95A2-BB58-F642-A5FB-BB41A30C485E}" type="presParOf" srcId="{C1F19531-3743-1F40-BFF8-9B1369D9B26E}" destId="{11FA1DE4-8C8F-1548-A0C3-BB22A72E14B4}" srcOrd="1" destOrd="0" presId="urn:microsoft.com/office/officeart/2005/8/layout/orgChart1"/>
    <dgm:cxn modelId="{F3331ADD-9932-B948-92E3-0E3D9CB0D987}" type="presParOf" srcId="{C1F19531-3743-1F40-BFF8-9B1369D9B26E}" destId="{F8D802BE-5504-0D42-9282-F09AFA81CC78}" srcOrd="2" destOrd="0" presId="urn:microsoft.com/office/officeart/2005/8/layout/orgChart1"/>
    <dgm:cxn modelId="{574E7890-701F-7142-841A-BB26A684D805}" type="presParOf" srcId="{AADCD397-8402-A44F-A209-B61F069CC7AF}" destId="{EC32C589-A2EF-3C43-AC9C-5F5D4D9150B9}" srcOrd="2" destOrd="0" presId="urn:microsoft.com/office/officeart/2005/8/layout/orgChart1"/>
    <dgm:cxn modelId="{6DA8EEAE-8297-3B48-8BC7-EB777D93AC58}" type="presParOf" srcId="{AADCD397-8402-A44F-A209-B61F069CC7AF}" destId="{8164C2C3-248B-0F4B-AA33-3B2EA4CE1EE3}" srcOrd="3" destOrd="0" presId="urn:microsoft.com/office/officeart/2005/8/layout/orgChart1"/>
    <dgm:cxn modelId="{61AFB500-C47D-7E43-9FF7-A1BC37C5354A}" type="presParOf" srcId="{8164C2C3-248B-0F4B-AA33-3B2EA4CE1EE3}" destId="{FF35AD5F-C250-B14D-82C0-44B33068F649}" srcOrd="0" destOrd="0" presId="urn:microsoft.com/office/officeart/2005/8/layout/orgChart1"/>
    <dgm:cxn modelId="{4F1EBB79-069C-044C-BD15-ACBB79A84CFA}" type="presParOf" srcId="{FF35AD5F-C250-B14D-82C0-44B33068F649}" destId="{F31C5C9A-1516-6641-8DBC-53B1128A6EF6}" srcOrd="0" destOrd="0" presId="urn:microsoft.com/office/officeart/2005/8/layout/orgChart1"/>
    <dgm:cxn modelId="{DECE30D3-FD55-8449-96CA-88BFC51FE89D}" type="presParOf" srcId="{FF35AD5F-C250-B14D-82C0-44B33068F649}" destId="{46E9A8A6-1981-854A-B341-934AE8E3D561}" srcOrd="1" destOrd="0" presId="urn:microsoft.com/office/officeart/2005/8/layout/orgChart1"/>
    <dgm:cxn modelId="{294F5CF7-170B-BB4F-8F5C-2AF65DAF636B}" type="presParOf" srcId="{8164C2C3-248B-0F4B-AA33-3B2EA4CE1EE3}" destId="{65E50BBC-4D59-DA4A-AACE-6F30F56285AA}" srcOrd="1" destOrd="0" presId="urn:microsoft.com/office/officeart/2005/8/layout/orgChart1"/>
    <dgm:cxn modelId="{2440684E-3089-784A-928A-149D3E83C3FD}" type="presParOf" srcId="{8164C2C3-248B-0F4B-AA33-3B2EA4CE1EE3}" destId="{4EB61EDB-3BF9-5B46-AA0F-BB2714E6BD37}" srcOrd="2" destOrd="0" presId="urn:microsoft.com/office/officeart/2005/8/layout/orgChart1"/>
    <dgm:cxn modelId="{D1CBB014-1BBB-384A-8F43-556DDFF6A081}" type="presParOf" srcId="{361EF519-F152-9F4C-985E-75166E519DDF}" destId="{778E45C1-BB74-E947-A854-D94E350F7EB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6677AD-DD55-0F43-A941-924F87308BC0}" type="doc">
      <dgm:prSet loTypeId="urn:microsoft.com/office/officeart/2005/8/layout/orgChart1" loCatId="" qsTypeId="urn:microsoft.com/office/officeart/2005/8/quickstyle/3d5" qsCatId="3D" csTypeId="urn:microsoft.com/office/officeart/2005/8/colors/accent6_5" csCatId="accent6" phldr="1"/>
      <dgm:spPr/>
      <dgm:t>
        <a:bodyPr/>
        <a:lstStyle/>
        <a:p>
          <a:endParaRPr lang="es-MX"/>
        </a:p>
      </dgm:t>
    </dgm:pt>
    <dgm:pt modelId="{DB4A8EEE-1821-864E-92CF-BDD68A5E4545}">
      <dgm:prSet phldrT="[Texto]"/>
      <dgm:spPr/>
      <dgm:t>
        <a:bodyPr/>
        <a:lstStyle/>
        <a:p>
          <a:r>
            <a:rPr lang="es-MX" dirty="0"/>
            <a:t>Ocupación</a:t>
          </a:r>
        </a:p>
      </dgm:t>
    </dgm:pt>
    <dgm:pt modelId="{CE96291F-BCA1-B34B-AF25-4A3C05D1B109}" type="parTrans" cxnId="{977ACD8E-E6F5-ED4E-ABE8-9341B517390A}">
      <dgm:prSet/>
      <dgm:spPr/>
      <dgm:t>
        <a:bodyPr/>
        <a:lstStyle/>
        <a:p>
          <a:endParaRPr lang="es-MX"/>
        </a:p>
      </dgm:t>
    </dgm:pt>
    <dgm:pt modelId="{F6475E70-D333-A240-A763-E598ACD7EE72}" type="sibTrans" cxnId="{977ACD8E-E6F5-ED4E-ABE8-9341B517390A}">
      <dgm:prSet/>
      <dgm:spPr/>
      <dgm:t>
        <a:bodyPr/>
        <a:lstStyle/>
        <a:p>
          <a:endParaRPr lang="es-MX"/>
        </a:p>
      </dgm:t>
    </dgm:pt>
    <dgm:pt modelId="{E8F4E9C2-478C-6F4D-B548-6534E739ECDC}">
      <dgm:prSet phldrT="[Texto]"/>
      <dgm:spPr/>
      <dgm:t>
        <a:bodyPr/>
        <a:lstStyle/>
        <a:p>
          <a:r>
            <a:rPr lang="es-MX" dirty="0"/>
            <a:t>Signficado</a:t>
          </a:r>
        </a:p>
      </dgm:t>
    </dgm:pt>
    <dgm:pt modelId="{C6A0B8A3-7053-C742-BFB8-925A1317B9BC}" type="parTrans" cxnId="{7E0105D1-D53F-6644-B7A5-2AE1EC67C4D8}">
      <dgm:prSet/>
      <dgm:spPr/>
      <dgm:t>
        <a:bodyPr/>
        <a:lstStyle/>
        <a:p>
          <a:endParaRPr lang="es-MX"/>
        </a:p>
      </dgm:t>
    </dgm:pt>
    <dgm:pt modelId="{AA33AD09-6FD8-754E-8622-FC6DB5A79E6C}" type="sibTrans" cxnId="{7E0105D1-D53F-6644-B7A5-2AE1EC67C4D8}">
      <dgm:prSet/>
      <dgm:spPr/>
      <dgm:t>
        <a:bodyPr/>
        <a:lstStyle/>
        <a:p>
          <a:endParaRPr lang="es-MX"/>
        </a:p>
      </dgm:t>
    </dgm:pt>
    <dgm:pt modelId="{50F4DFE6-9A25-4844-8B88-8EE716ABB550}">
      <dgm:prSet phldrT="[Texto]"/>
      <dgm:spPr/>
      <dgm:t>
        <a:bodyPr/>
        <a:lstStyle/>
        <a:p>
          <a:r>
            <a:rPr lang="es-MX" dirty="0"/>
            <a:t>Sentido</a:t>
          </a:r>
        </a:p>
      </dgm:t>
    </dgm:pt>
    <dgm:pt modelId="{7A921A7D-6BE8-9C4F-9D8F-6EBCAF4B4049}" type="parTrans" cxnId="{1B8FEDA5-6E1C-D748-B41C-B5F28A4AD32D}">
      <dgm:prSet/>
      <dgm:spPr/>
      <dgm:t>
        <a:bodyPr/>
        <a:lstStyle/>
        <a:p>
          <a:endParaRPr lang="es-MX"/>
        </a:p>
      </dgm:t>
    </dgm:pt>
    <dgm:pt modelId="{0C9E893D-0F6C-9D4E-BCF9-D9D47D09B8AC}" type="sibTrans" cxnId="{1B8FEDA5-6E1C-D748-B41C-B5F28A4AD32D}">
      <dgm:prSet/>
      <dgm:spPr/>
      <dgm:t>
        <a:bodyPr/>
        <a:lstStyle/>
        <a:p>
          <a:endParaRPr lang="es-MX"/>
        </a:p>
      </dgm:t>
    </dgm:pt>
    <dgm:pt modelId="{ACAEC7BF-82BA-8A46-A437-68B1E9368671}" type="pres">
      <dgm:prSet presAssocID="{566677AD-DD55-0F43-A941-924F87308BC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61EF519-F152-9F4C-985E-75166E519DDF}" type="pres">
      <dgm:prSet presAssocID="{DB4A8EEE-1821-864E-92CF-BDD68A5E4545}" presName="hierRoot1" presStyleCnt="0">
        <dgm:presLayoutVars>
          <dgm:hierBranch val="init"/>
        </dgm:presLayoutVars>
      </dgm:prSet>
      <dgm:spPr/>
    </dgm:pt>
    <dgm:pt modelId="{BBD468C9-D5EA-544D-86F2-B77C0720F08E}" type="pres">
      <dgm:prSet presAssocID="{DB4A8EEE-1821-864E-92CF-BDD68A5E4545}" presName="rootComposite1" presStyleCnt="0"/>
      <dgm:spPr/>
    </dgm:pt>
    <dgm:pt modelId="{262DF9A5-D35F-F44C-AA3F-B430966C8874}" type="pres">
      <dgm:prSet presAssocID="{DB4A8EEE-1821-864E-92CF-BDD68A5E4545}" presName="rootText1" presStyleLbl="node0" presStyleIdx="0" presStyleCnt="1">
        <dgm:presLayoutVars>
          <dgm:chPref val="3"/>
        </dgm:presLayoutVars>
      </dgm:prSet>
      <dgm:spPr/>
    </dgm:pt>
    <dgm:pt modelId="{0A2BC265-D641-0349-A52E-1FF992F36D60}" type="pres">
      <dgm:prSet presAssocID="{DB4A8EEE-1821-864E-92CF-BDD68A5E4545}" presName="rootConnector1" presStyleLbl="node1" presStyleIdx="0" presStyleCnt="0"/>
      <dgm:spPr/>
    </dgm:pt>
    <dgm:pt modelId="{AADCD397-8402-A44F-A209-B61F069CC7AF}" type="pres">
      <dgm:prSet presAssocID="{DB4A8EEE-1821-864E-92CF-BDD68A5E4545}" presName="hierChild2" presStyleCnt="0"/>
      <dgm:spPr/>
    </dgm:pt>
    <dgm:pt modelId="{D9C5C6D3-D193-044A-8E35-4C78A8562B5E}" type="pres">
      <dgm:prSet presAssocID="{7A921A7D-6BE8-9C4F-9D8F-6EBCAF4B4049}" presName="Name37" presStyleLbl="parChTrans1D2" presStyleIdx="0" presStyleCnt="2"/>
      <dgm:spPr/>
    </dgm:pt>
    <dgm:pt modelId="{C1F19531-3743-1F40-BFF8-9B1369D9B26E}" type="pres">
      <dgm:prSet presAssocID="{50F4DFE6-9A25-4844-8B88-8EE716ABB550}" presName="hierRoot2" presStyleCnt="0">
        <dgm:presLayoutVars>
          <dgm:hierBranch val="init"/>
        </dgm:presLayoutVars>
      </dgm:prSet>
      <dgm:spPr/>
    </dgm:pt>
    <dgm:pt modelId="{F3DF7E04-D6DB-9249-93A8-D881B485F1D2}" type="pres">
      <dgm:prSet presAssocID="{50F4DFE6-9A25-4844-8B88-8EE716ABB550}" presName="rootComposite" presStyleCnt="0"/>
      <dgm:spPr/>
    </dgm:pt>
    <dgm:pt modelId="{11680680-A57E-E849-A449-335A7B57BBBC}" type="pres">
      <dgm:prSet presAssocID="{50F4DFE6-9A25-4844-8B88-8EE716ABB550}" presName="rootText" presStyleLbl="node2" presStyleIdx="0" presStyleCnt="2">
        <dgm:presLayoutVars>
          <dgm:chPref val="3"/>
        </dgm:presLayoutVars>
      </dgm:prSet>
      <dgm:spPr/>
    </dgm:pt>
    <dgm:pt modelId="{CA58EA6E-4E17-4041-961C-19483F78B5CF}" type="pres">
      <dgm:prSet presAssocID="{50F4DFE6-9A25-4844-8B88-8EE716ABB550}" presName="rootConnector" presStyleLbl="node2" presStyleIdx="0" presStyleCnt="2"/>
      <dgm:spPr/>
    </dgm:pt>
    <dgm:pt modelId="{11FA1DE4-8C8F-1548-A0C3-BB22A72E14B4}" type="pres">
      <dgm:prSet presAssocID="{50F4DFE6-9A25-4844-8B88-8EE716ABB550}" presName="hierChild4" presStyleCnt="0"/>
      <dgm:spPr/>
    </dgm:pt>
    <dgm:pt modelId="{F8D802BE-5504-0D42-9282-F09AFA81CC78}" type="pres">
      <dgm:prSet presAssocID="{50F4DFE6-9A25-4844-8B88-8EE716ABB550}" presName="hierChild5" presStyleCnt="0"/>
      <dgm:spPr/>
    </dgm:pt>
    <dgm:pt modelId="{EC32C589-A2EF-3C43-AC9C-5F5D4D9150B9}" type="pres">
      <dgm:prSet presAssocID="{C6A0B8A3-7053-C742-BFB8-925A1317B9BC}" presName="Name37" presStyleLbl="parChTrans1D2" presStyleIdx="1" presStyleCnt="2"/>
      <dgm:spPr/>
    </dgm:pt>
    <dgm:pt modelId="{8164C2C3-248B-0F4B-AA33-3B2EA4CE1EE3}" type="pres">
      <dgm:prSet presAssocID="{E8F4E9C2-478C-6F4D-B548-6534E739ECDC}" presName="hierRoot2" presStyleCnt="0">
        <dgm:presLayoutVars>
          <dgm:hierBranch val="init"/>
        </dgm:presLayoutVars>
      </dgm:prSet>
      <dgm:spPr/>
    </dgm:pt>
    <dgm:pt modelId="{FF35AD5F-C250-B14D-82C0-44B33068F649}" type="pres">
      <dgm:prSet presAssocID="{E8F4E9C2-478C-6F4D-B548-6534E739ECDC}" presName="rootComposite" presStyleCnt="0"/>
      <dgm:spPr/>
    </dgm:pt>
    <dgm:pt modelId="{F31C5C9A-1516-6641-8DBC-53B1128A6EF6}" type="pres">
      <dgm:prSet presAssocID="{E8F4E9C2-478C-6F4D-B548-6534E739ECDC}" presName="rootText" presStyleLbl="node2" presStyleIdx="1" presStyleCnt="2">
        <dgm:presLayoutVars>
          <dgm:chPref val="3"/>
        </dgm:presLayoutVars>
      </dgm:prSet>
      <dgm:spPr/>
    </dgm:pt>
    <dgm:pt modelId="{46E9A8A6-1981-854A-B341-934AE8E3D561}" type="pres">
      <dgm:prSet presAssocID="{E8F4E9C2-478C-6F4D-B548-6534E739ECDC}" presName="rootConnector" presStyleLbl="node2" presStyleIdx="1" presStyleCnt="2"/>
      <dgm:spPr/>
    </dgm:pt>
    <dgm:pt modelId="{65E50BBC-4D59-DA4A-AACE-6F30F56285AA}" type="pres">
      <dgm:prSet presAssocID="{E8F4E9C2-478C-6F4D-B548-6534E739ECDC}" presName="hierChild4" presStyleCnt="0"/>
      <dgm:spPr/>
    </dgm:pt>
    <dgm:pt modelId="{4EB61EDB-3BF9-5B46-AA0F-BB2714E6BD37}" type="pres">
      <dgm:prSet presAssocID="{E8F4E9C2-478C-6F4D-B548-6534E739ECDC}" presName="hierChild5" presStyleCnt="0"/>
      <dgm:spPr/>
    </dgm:pt>
    <dgm:pt modelId="{778E45C1-BB74-E947-A854-D94E350F7EBF}" type="pres">
      <dgm:prSet presAssocID="{DB4A8EEE-1821-864E-92CF-BDD68A5E4545}" presName="hierChild3" presStyleCnt="0"/>
      <dgm:spPr/>
    </dgm:pt>
  </dgm:ptLst>
  <dgm:cxnLst>
    <dgm:cxn modelId="{C4E34D11-54BD-CD40-9174-F4A3A3330FF0}" type="presOf" srcId="{7A921A7D-6BE8-9C4F-9D8F-6EBCAF4B4049}" destId="{D9C5C6D3-D193-044A-8E35-4C78A8562B5E}" srcOrd="0" destOrd="0" presId="urn:microsoft.com/office/officeart/2005/8/layout/orgChart1"/>
    <dgm:cxn modelId="{CBBDC216-BD41-FF4B-B690-A5E57316DD4F}" type="presOf" srcId="{E8F4E9C2-478C-6F4D-B548-6534E739ECDC}" destId="{46E9A8A6-1981-854A-B341-934AE8E3D561}" srcOrd="1" destOrd="0" presId="urn:microsoft.com/office/officeart/2005/8/layout/orgChart1"/>
    <dgm:cxn modelId="{9DE6BB39-4418-E04C-AFD8-0BF3C5D123F3}" type="presOf" srcId="{50F4DFE6-9A25-4844-8B88-8EE716ABB550}" destId="{CA58EA6E-4E17-4041-961C-19483F78B5CF}" srcOrd="1" destOrd="0" presId="urn:microsoft.com/office/officeart/2005/8/layout/orgChart1"/>
    <dgm:cxn modelId="{015F2441-546C-8D49-B297-0CB717DEF8E4}" type="presOf" srcId="{50F4DFE6-9A25-4844-8B88-8EE716ABB550}" destId="{11680680-A57E-E849-A449-335A7B57BBBC}" srcOrd="0" destOrd="0" presId="urn:microsoft.com/office/officeart/2005/8/layout/orgChart1"/>
    <dgm:cxn modelId="{4D94D183-2D63-6443-ABE0-427BE7DF45C7}" type="presOf" srcId="{C6A0B8A3-7053-C742-BFB8-925A1317B9BC}" destId="{EC32C589-A2EF-3C43-AC9C-5F5D4D9150B9}" srcOrd="0" destOrd="0" presId="urn:microsoft.com/office/officeart/2005/8/layout/orgChart1"/>
    <dgm:cxn modelId="{977ACD8E-E6F5-ED4E-ABE8-9341B517390A}" srcId="{566677AD-DD55-0F43-A941-924F87308BC0}" destId="{DB4A8EEE-1821-864E-92CF-BDD68A5E4545}" srcOrd="0" destOrd="0" parTransId="{CE96291F-BCA1-B34B-AF25-4A3C05D1B109}" sibTransId="{F6475E70-D333-A240-A763-E598ACD7EE72}"/>
    <dgm:cxn modelId="{1B8FEDA5-6E1C-D748-B41C-B5F28A4AD32D}" srcId="{DB4A8EEE-1821-864E-92CF-BDD68A5E4545}" destId="{50F4DFE6-9A25-4844-8B88-8EE716ABB550}" srcOrd="0" destOrd="0" parTransId="{7A921A7D-6BE8-9C4F-9D8F-6EBCAF4B4049}" sibTransId="{0C9E893D-0F6C-9D4E-BCF9-D9D47D09B8AC}"/>
    <dgm:cxn modelId="{6C331EA8-0B13-E643-9EA9-5ABE5AD99304}" type="presOf" srcId="{E8F4E9C2-478C-6F4D-B548-6534E739ECDC}" destId="{F31C5C9A-1516-6641-8DBC-53B1128A6EF6}" srcOrd="0" destOrd="0" presId="urn:microsoft.com/office/officeart/2005/8/layout/orgChart1"/>
    <dgm:cxn modelId="{F1E94FAB-0DE7-5A48-8667-58E702A81F6A}" type="presOf" srcId="{DB4A8EEE-1821-864E-92CF-BDD68A5E4545}" destId="{0A2BC265-D641-0349-A52E-1FF992F36D60}" srcOrd="1" destOrd="0" presId="urn:microsoft.com/office/officeart/2005/8/layout/orgChart1"/>
    <dgm:cxn modelId="{ED7260B6-5924-FB40-A72D-E3F2F9B6165F}" type="presOf" srcId="{DB4A8EEE-1821-864E-92CF-BDD68A5E4545}" destId="{262DF9A5-D35F-F44C-AA3F-B430966C8874}" srcOrd="0" destOrd="0" presId="urn:microsoft.com/office/officeart/2005/8/layout/orgChart1"/>
    <dgm:cxn modelId="{F898BDCA-A1A8-804A-85A4-84B427BD3A41}" type="presOf" srcId="{566677AD-DD55-0F43-A941-924F87308BC0}" destId="{ACAEC7BF-82BA-8A46-A437-68B1E9368671}" srcOrd="0" destOrd="0" presId="urn:microsoft.com/office/officeart/2005/8/layout/orgChart1"/>
    <dgm:cxn modelId="{7E0105D1-D53F-6644-B7A5-2AE1EC67C4D8}" srcId="{DB4A8EEE-1821-864E-92CF-BDD68A5E4545}" destId="{E8F4E9C2-478C-6F4D-B548-6534E739ECDC}" srcOrd="1" destOrd="0" parTransId="{C6A0B8A3-7053-C742-BFB8-925A1317B9BC}" sibTransId="{AA33AD09-6FD8-754E-8622-FC6DB5A79E6C}"/>
    <dgm:cxn modelId="{90DF5623-7C89-7646-AE90-862615886607}" type="presParOf" srcId="{ACAEC7BF-82BA-8A46-A437-68B1E9368671}" destId="{361EF519-F152-9F4C-985E-75166E519DDF}" srcOrd="0" destOrd="0" presId="urn:microsoft.com/office/officeart/2005/8/layout/orgChart1"/>
    <dgm:cxn modelId="{EC532A14-14D0-B944-80CD-39ADF5701894}" type="presParOf" srcId="{361EF519-F152-9F4C-985E-75166E519DDF}" destId="{BBD468C9-D5EA-544D-86F2-B77C0720F08E}" srcOrd="0" destOrd="0" presId="urn:microsoft.com/office/officeart/2005/8/layout/orgChart1"/>
    <dgm:cxn modelId="{D2DF4AF4-AAB0-F04A-A2D4-3DCAA88AFFCC}" type="presParOf" srcId="{BBD468C9-D5EA-544D-86F2-B77C0720F08E}" destId="{262DF9A5-D35F-F44C-AA3F-B430966C8874}" srcOrd="0" destOrd="0" presId="urn:microsoft.com/office/officeart/2005/8/layout/orgChart1"/>
    <dgm:cxn modelId="{218F0556-3B23-094C-8A8C-4EF003311CEB}" type="presParOf" srcId="{BBD468C9-D5EA-544D-86F2-B77C0720F08E}" destId="{0A2BC265-D641-0349-A52E-1FF992F36D60}" srcOrd="1" destOrd="0" presId="urn:microsoft.com/office/officeart/2005/8/layout/orgChart1"/>
    <dgm:cxn modelId="{E76591A4-F3DD-4B4D-819B-FCCD220308A6}" type="presParOf" srcId="{361EF519-F152-9F4C-985E-75166E519DDF}" destId="{AADCD397-8402-A44F-A209-B61F069CC7AF}" srcOrd="1" destOrd="0" presId="urn:microsoft.com/office/officeart/2005/8/layout/orgChart1"/>
    <dgm:cxn modelId="{2CFF9643-EDF9-CE47-ABB2-F4E246C2E624}" type="presParOf" srcId="{AADCD397-8402-A44F-A209-B61F069CC7AF}" destId="{D9C5C6D3-D193-044A-8E35-4C78A8562B5E}" srcOrd="0" destOrd="0" presId="urn:microsoft.com/office/officeart/2005/8/layout/orgChart1"/>
    <dgm:cxn modelId="{EFB6EC07-49D8-D143-BC7B-8B3C4B5D44B1}" type="presParOf" srcId="{AADCD397-8402-A44F-A209-B61F069CC7AF}" destId="{C1F19531-3743-1F40-BFF8-9B1369D9B26E}" srcOrd="1" destOrd="0" presId="urn:microsoft.com/office/officeart/2005/8/layout/orgChart1"/>
    <dgm:cxn modelId="{E63584F7-95CC-4E4A-8626-0E8ECE2BB1FE}" type="presParOf" srcId="{C1F19531-3743-1F40-BFF8-9B1369D9B26E}" destId="{F3DF7E04-D6DB-9249-93A8-D881B485F1D2}" srcOrd="0" destOrd="0" presId="urn:microsoft.com/office/officeart/2005/8/layout/orgChart1"/>
    <dgm:cxn modelId="{B27207D4-3BE0-E443-BFE0-E3BA50AEC2E3}" type="presParOf" srcId="{F3DF7E04-D6DB-9249-93A8-D881B485F1D2}" destId="{11680680-A57E-E849-A449-335A7B57BBBC}" srcOrd="0" destOrd="0" presId="urn:microsoft.com/office/officeart/2005/8/layout/orgChart1"/>
    <dgm:cxn modelId="{F6C77FD7-C166-7B48-A8AA-BF82C188273A}" type="presParOf" srcId="{F3DF7E04-D6DB-9249-93A8-D881B485F1D2}" destId="{CA58EA6E-4E17-4041-961C-19483F78B5CF}" srcOrd="1" destOrd="0" presId="urn:microsoft.com/office/officeart/2005/8/layout/orgChart1"/>
    <dgm:cxn modelId="{B54D95A2-BB58-F642-A5FB-BB41A30C485E}" type="presParOf" srcId="{C1F19531-3743-1F40-BFF8-9B1369D9B26E}" destId="{11FA1DE4-8C8F-1548-A0C3-BB22A72E14B4}" srcOrd="1" destOrd="0" presId="urn:microsoft.com/office/officeart/2005/8/layout/orgChart1"/>
    <dgm:cxn modelId="{F3331ADD-9932-B948-92E3-0E3D9CB0D987}" type="presParOf" srcId="{C1F19531-3743-1F40-BFF8-9B1369D9B26E}" destId="{F8D802BE-5504-0D42-9282-F09AFA81CC78}" srcOrd="2" destOrd="0" presId="urn:microsoft.com/office/officeart/2005/8/layout/orgChart1"/>
    <dgm:cxn modelId="{574E7890-701F-7142-841A-BB26A684D805}" type="presParOf" srcId="{AADCD397-8402-A44F-A209-B61F069CC7AF}" destId="{EC32C589-A2EF-3C43-AC9C-5F5D4D9150B9}" srcOrd="2" destOrd="0" presId="urn:microsoft.com/office/officeart/2005/8/layout/orgChart1"/>
    <dgm:cxn modelId="{6DA8EEAE-8297-3B48-8BC7-EB777D93AC58}" type="presParOf" srcId="{AADCD397-8402-A44F-A209-B61F069CC7AF}" destId="{8164C2C3-248B-0F4B-AA33-3B2EA4CE1EE3}" srcOrd="3" destOrd="0" presId="urn:microsoft.com/office/officeart/2005/8/layout/orgChart1"/>
    <dgm:cxn modelId="{61AFB500-C47D-7E43-9FF7-A1BC37C5354A}" type="presParOf" srcId="{8164C2C3-248B-0F4B-AA33-3B2EA4CE1EE3}" destId="{FF35AD5F-C250-B14D-82C0-44B33068F649}" srcOrd="0" destOrd="0" presId="urn:microsoft.com/office/officeart/2005/8/layout/orgChart1"/>
    <dgm:cxn modelId="{4F1EBB79-069C-044C-BD15-ACBB79A84CFA}" type="presParOf" srcId="{FF35AD5F-C250-B14D-82C0-44B33068F649}" destId="{F31C5C9A-1516-6641-8DBC-53B1128A6EF6}" srcOrd="0" destOrd="0" presId="urn:microsoft.com/office/officeart/2005/8/layout/orgChart1"/>
    <dgm:cxn modelId="{DECE30D3-FD55-8449-96CA-88BFC51FE89D}" type="presParOf" srcId="{FF35AD5F-C250-B14D-82C0-44B33068F649}" destId="{46E9A8A6-1981-854A-B341-934AE8E3D561}" srcOrd="1" destOrd="0" presId="urn:microsoft.com/office/officeart/2005/8/layout/orgChart1"/>
    <dgm:cxn modelId="{294F5CF7-170B-BB4F-8F5C-2AF65DAF636B}" type="presParOf" srcId="{8164C2C3-248B-0F4B-AA33-3B2EA4CE1EE3}" destId="{65E50BBC-4D59-DA4A-AACE-6F30F56285AA}" srcOrd="1" destOrd="0" presId="urn:microsoft.com/office/officeart/2005/8/layout/orgChart1"/>
    <dgm:cxn modelId="{2440684E-3089-784A-928A-149D3E83C3FD}" type="presParOf" srcId="{8164C2C3-248B-0F4B-AA33-3B2EA4CE1EE3}" destId="{4EB61EDB-3BF9-5B46-AA0F-BB2714E6BD37}" srcOrd="2" destOrd="0" presId="urn:microsoft.com/office/officeart/2005/8/layout/orgChart1"/>
    <dgm:cxn modelId="{D1CBB014-1BBB-384A-8F43-556DDFF6A081}" type="presParOf" srcId="{361EF519-F152-9F4C-985E-75166E519DDF}" destId="{778E45C1-BB74-E947-A854-D94E350F7EB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32C589-A2EF-3C43-AC9C-5F5D4D9150B9}">
      <dsp:nvSpPr>
        <dsp:cNvPr id="0" name=""/>
        <dsp:cNvSpPr/>
      </dsp:nvSpPr>
      <dsp:spPr>
        <a:xfrm>
          <a:off x="5257800" y="1798278"/>
          <a:ext cx="2174490" cy="754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390"/>
              </a:lnTo>
              <a:lnTo>
                <a:pt x="2174490" y="377390"/>
              </a:lnTo>
              <a:lnTo>
                <a:pt x="2174490" y="754781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C5C6D3-D193-044A-8E35-4C78A8562B5E}">
      <dsp:nvSpPr>
        <dsp:cNvPr id="0" name=""/>
        <dsp:cNvSpPr/>
      </dsp:nvSpPr>
      <dsp:spPr>
        <a:xfrm>
          <a:off x="3083309" y="1798278"/>
          <a:ext cx="2174490" cy="754781"/>
        </a:xfrm>
        <a:custGeom>
          <a:avLst/>
          <a:gdLst/>
          <a:ahLst/>
          <a:cxnLst/>
          <a:rect l="0" t="0" r="0" b="0"/>
          <a:pathLst>
            <a:path>
              <a:moveTo>
                <a:pt x="2174490" y="0"/>
              </a:moveTo>
              <a:lnTo>
                <a:pt x="2174490" y="377390"/>
              </a:lnTo>
              <a:lnTo>
                <a:pt x="0" y="377390"/>
              </a:lnTo>
              <a:lnTo>
                <a:pt x="0" y="754781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2DF9A5-D35F-F44C-AA3F-B430966C8874}">
      <dsp:nvSpPr>
        <dsp:cNvPr id="0" name=""/>
        <dsp:cNvSpPr/>
      </dsp:nvSpPr>
      <dsp:spPr>
        <a:xfrm>
          <a:off x="3460700" y="1178"/>
          <a:ext cx="3594199" cy="1797099"/>
        </a:xfrm>
        <a:prstGeom prst="rect">
          <a:avLst/>
        </a:prstGeom>
        <a:solidFill>
          <a:schemeClr val="accent6">
            <a:alpha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6400" kern="1200" dirty="0"/>
            <a:t>Ocupación</a:t>
          </a:r>
        </a:p>
      </dsp:txBody>
      <dsp:txXfrm>
        <a:off x="3460700" y="1178"/>
        <a:ext cx="3594199" cy="1797099"/>
      </dsp:txXfrm>
    </dsp:sp>
    <dsp:sp modelId="{11680680-A57E-E849-A449-335A7B57BBBC}">
      <dsp:nvSpPr>
        <dsp:cNvPr id="0" name=""/>
        <dsp:cNvSpPr/>
      </dsp:nvSpPr>
      <dsp:spPr>
        <a:xfrm>
          <a:off x="1286209" y="2553059"/>
          <a:ext cx="3594199" cy="1797099"/>
        </a:xfrm>
        <a:prstGeom prst="rect">
          <a:avLst/>
        </a:prstGeom>
        <a:solidFill>
          <a:schemeClr val="accent6">
            <a:alpha val="7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6400" kern="1200" dirty="0"/>
            <a:t>Sentido</a:t>
          </a:r>
        </a:p>
      </dsp:txBody>
      <dsp:txXfrm>
        <a:off x="1286209" y="2553059"/>
        <a:ext cx="3594199" cy="1797099"/>
      </dsp:txXfrm>
    </dsp:sp>
    <dsp:sp modelId="{F31C5C9A-1516-6641-8DBC-53B1128A6EF6}">
      <dsp:nvSpPr>
        <dsp:cNvPr id="0" name=""/>
        <dsp:cNvSpPr/>
      </dsp:nvSpPr>
      <dsp:spPr>
        <a:xfrm>
          <a:off x="5635190" y="2553059"/>
          <a:ext cx="3594199" cy="1797099"/>
        </a:xfrm>
        <a:prstGeom prst="rect">
          <a:avLst/>
        </a:prstGeom>
        <a:solidFill>
          <a:schemeClr val="accent6">
            <a:alpha val="7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6400" kern="1200" dirty="0"/>
            <a:t>Signficado</a:t>
          </a:r>
        </a:p>
      </dsp:txBody>
      <dsp:txXfrm>
        <a:off x="5635190" y="2553059"/>
        <a:ext cx="3594199" cy="17970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32C589-A2EF-3C43-AC9C-5F5D4D9150B9}">
      <dsp:nvSpPr>
        <dsp:cNvPr id="0" name=""/>
        <dsp:cNvSpPr/>
      </dsp:nvSpPr>
      <dsp:spPr>
        <a:xfrm>
          <a:off x="5257800" y="1798278"/>
          <a:ext cx="2174490" cy="754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390"/>
              </a:lnTo>
              <a:lnTo>
                <a:pt x="2174490" y="377390"/>
              </a:lnTo>
              <a:lnTo>
                <a:pt x="2174490" y="754781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C5C6D3-D193-044A-8E35-4C78A8562B5E}">
      <dsp:nvSpPr>
        <dsp:cNvPr id="0" name=""/>
        <dsp:cNvSpPr/>
      </dsp:nvSpPr>
      <dsp:spPr>
        <a:xfrm>
          <a:off x="3083309" y="1798278"/>
          <a:ext cx="2174490" cy="754781"/>
        </a:xfrm>
        <a:custGeom>
          <a:avLst/>
          <a:gdLst/>
          <a:ahLst/>
          <a:cxnLst/>
          <a:rect l="0" t="0" r="0" b="0"/>
          <a:pathLst>
            <a:path>
              <a:moveTo>
                <a:pt x="2174490" y="0"/>
              </a:moveTo>
              <a:lnTo>
                <a:pt x="2174490" y="377390"/>
              </a:lnTo>
              <a:lnTo>
                <a:pt x="0" y="377390"/>
              </a:lnTo>
              <a:lnTo>
                <a:pt x="0" y="754781"/>
              </a:lnTo>
            </a:path>
          </a:pathLst>
        </a:custGeom>
        <a:noFill/>
        <a:ln w="12700" cap="flat" cmpd="sng" algn="ctr">
          <a:solidFill>
            <a:schemeClr val="accent6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2DF9A5-D35F-F44C-AA3F-B430966C8874}">
      <dsp:nvSpPr>
        <dsp:cNvPr id="0" name=""/>
        <dsp:cNvSpPr/>
      </dsp:nvSpPr>
      <dsp:spPr>
        <a:xfrm>
          <a:off x="3460700" y="1178"/>
          <a:ext cx="3594199" cy="1797099"/>
        </a:xfrm>
        <a:prstGeom prst="rect">
          <a:avLst/>
        </a:prstGeom>
        <a:solidFill>
          <a:schemeClr val="accent6">
            <a:alpha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6400" kern="1200" dirty="0"/>
            <a:t>Ocupación</a:t>
          </a:r>
        </a:p>
      </dsp:txBody>
      <dsp:txXfrm>
        <a:off x="3460700" y="1178"/>
        <a:ext cx="3594199" cy="1797099"/>
      </dsp:txXfrm>
    </dsp:sp>
    <dsp:sp modelId="{11680680-A57E-E849-A449-335A7B57BBBC}">
      <dsp:nvSpPr>
        <dsp:cNvPr id="0" name=""/>
        <dsp:cNvSpPr/>
      </dsp:nvSpPr>
      <dsp:spPr>
        <a:xfrm>
          <a:off x="1286209" y="2553059"/>
          <a:ext cx="3594199" cy="1797099"/>
        </a:xfrm>
        <a:prstGeom prst="rect">
          <a:avLst/>
        </a:prstGeom>
        <a:solidFill>
          <a:schemeClr val="accent6">
            <a:alpha val="7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6400" kern="1200" dirty="0"/>
            <a:t>Sentido</a:t>
          </a:r>
        </a:p>
      </dsp:txBody>
      <dsp:txXfrm>
        <a:off x="1286209" y="2553059"/>
        <a:ext cx="3594199" cy="1797099"/>
      </dsp:txXfrm>
    </dsp:sp>
    <dsp:sp modelId="{F31C5C9A-1516-6641-8DBC-53B1128A6EF6}">
      <dsp:nvSpPr>
        <dsp:cNvPr id="0" name=""/>
        <dsp:cNvSpPr/>
      </dsp:nvSpPr>
      <dsp:spPr>
        <a:xfrm>
          <a:off x="5635190" y="2553059"/>
          <a:ext cx="3594199" cy="1797099"/>
        </a:xfrm>
        <a:prstGeom prst="rect">
          <a:avLst/>
        </a:prstGeom>
        <a:solidFill>
          <a:schemeClr val="accent6">
            <a:alpha val="7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6400" kern="1200" dirty="0"/>
            <a:t>Signficado</a:t>
          </a:r>
        </a:p>
      </dsp:txBody>
      <dsp:txXfrm>
        <a:off x="5635190" y="2553059"/>
        <a:ext cx="3594199" cy="17970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69F10A-F896-7098-1FF3-17BAAE529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1B4B510-227B-B18C-3E13-37F1AE4174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EBE911-3B95-E754-4B46-3E16E5C43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C8D8-E05C-BB48-9CE6-11E449808578}" type="datetimeFigureOut">
              <a:rPr lang="es-CL" smtClean="0"/>
              <a:t>01-09-23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399152-65C1-4033-1431-8950E5977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382435-478E-76D7-A316-29E481DE3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8B09-B8DC-0845-B09A-60CE5190303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12029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F91D13-9BCB-D4EF-5197-34FF619AA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CC0D3FB-99BD-BCA8-035A-ACC1042EF7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A84B2F1-3596-8386-FDE8-28D1315FF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C8D8-E05C-BB48-9CE6-11E449808578}" type="datetimeFigureOut">
              <a:rPr lang="es-CL" smtClean="0"/>
              <a:t>01-09-23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12E4E9-B279-993A-BE3D-5E6782F7D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956B2F-C45B-2AA7-A580-A297BB936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8B09-B8DC-0845-B09A-60CE5190303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49238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A010FD3-241E-2258-6338-9B2099273A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8B18CE2-0C66-7D19-FBDE-8CE67CDFED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C45AC64-AFD7-60F3-5DDB-9AEA7C1C4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C8D8-E05C-BB48-9CE6-11E449808578}" type="datetimeFigureOut">
              <a:rPr lang="es-CL" smtClean="0"/>
              <a:t>01-09-23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484154-DD77-80D0-A116-3747077F8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9B3792-206F-7014-E641-5465DF0E4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8B09-B8DC-0845-B09A-60CE5190303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16971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55D671-28EB-4AC1-D21C-953838C8F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EBDF67-3706-E62A-6726-83A86394E1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DA850D-7F75-6AFE-EE1B-27606B34C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C8D8-E05C-BB48-9CE6-11E449808578}" type="datetimeFigureOut">
              <a:rPr lang="es-CL" smtClean="0"/>
              <a:t>01-09-23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58FD57-6DD9-0A88-DB41-8365A983E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A76311-9138-ECC7-6CA1-C5FFA459D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8B09-B8DC-0845-B09A-60CE5190303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4954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394E52-1756-7FD7-218C-120A3DD20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37A9C3-65AD-787B-8780-3268260585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8E3F6D-ADB6-7110-4EE9-04D3EA0CA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C8D8-E05C-BB48-9CE6-11E449808578}" type="datetimeFigureOut">
              <a:rPr lang="es-CL" smtClean="0"/>
              <a:t>01-09-23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17B976-7D1F-D3CE-A20D-B4B5A1335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94B925-3EC9-8B72-31B2-5C9E06624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8B09-B8DC-0845-B09A-60CE5190303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27881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6E21C9-1798-978D-B70A-3F4AEDE2D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69EA37-D977-DF9C-ABF3-FA855733F6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8838AB2-5FF4-5520-BFC6-CC1AA7EFA2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35381B3-0D32-FD6C-6B73-49A5E953E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C8D8-E05C-BB48-9CE6-11E449808578}" type="datetimeFigureOut">
              <a:rPr lang="es-CL" smtClean="0"/>
              <a:t>01-09-23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FEC5254-A927-D8A4-5BE7-5F94E6507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76889E0-BA49-F115-7733-B1B49C958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8B09-B8DC-0845-B09A-60CE5190303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3080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FD827E-A602-276A-C831-CA4CE130D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4C578FD-E1B7-BBB1-DE82-A11BE5CCF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2849ED8-3DB4-E97B-8F1A-19321DA36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F0167F5-E732-4EEF-F967-961A2B489D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DDC8660-B88C-49B9-CAC6-B3879A0EE1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569BDFB-6E4F-16F6-7FEF-53EE7AE47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C8D8-E05C-BB48-9CE6-11E449808578}" type="datetimeFigureOut">
              <a:rPr lang="es-CL" smtClean="0"/>
              <a:t>01-09-23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47DD8C9-E2ED-91F4-2F0A-B2ED4D269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4B74FCC-7E2A-DCE1-2116-699DC7757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8B09-B8DC-0845-B09A-60CE5190303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408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391C9-8903-0712-883F-7D36472B8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AEB055E-50FC-0E2B-DA4E-0B41F4F96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C8D8-E05C-BB48-9CE6-11E449808578}" type="datetimeFigureOut">
              <a:rPr lang="es-CL" smtClean="0"/>
              <a:t>01-09-23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24008A5-2E2D-4C1D-734B-4FAFA8E01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20E88EA-6D2E-67DB-68AC-00A403F98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8B09-B8DC-0845-B09A-60CE5190303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940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B23145D-33A9-932F-CF78-0C5C3198C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C8D8-E05C-BB48-9CE6-11E449808578}" type="datetimeFigureOut">
              <a:rPr lang="es-CL" smtClean="0"/>
              <a:t>01-09-23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D00E1FA-0C40-AFD2-FE83-4F410B192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BB2D9CF-ACEA-EFFE-2755-2857D8116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8B09-B8DC-0845-B09A-60CE5190303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46184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C33DFB-D9E5-E51F-E488-084363D52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0980C1-517F-C011-9300-B0A9C1EB4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C527D03-A2FA-5F12-2383-649F248213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5C9318F-F235-C2FE-5DED-09D50F030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C8D8-E05C-BB48-9CE6-11E449808578}" type="datetimeFigureOut">
              <a:rPr lang="es-CL" smtClean="0"/>
              <a:t>01-09-23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D490C72-76ED-A59C-E0A7-3B2033C58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96FF5CD-3868-522B-8F75-D9B16AC3F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8B09-B8DC-0845-B09A-60CE5190303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24979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6D64DC-1E08-13F7-50D8-D3D0B4867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64AC8C7-66B3-6A5A-F61D-11ACD3E48F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E6A82FB-4AC0-49F5-9164-E73774CB24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03BD4D9-33E0-1484-4102-DAD2DCF89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3C8D8-E05C-BB48-9CE6-11E449808578}" type="datetimeFigureOut">
              <a:rPr lang="es-CL" smtClean="0"/>
              <a:t>01-09-23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21EAD34-E58F-F610-A0A4-5D2A70265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F6F9648-212F-BC5C-F962-17DC529BD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8B09-B8DC-0845-B09A-60CE5190303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4445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FBCDA70-B903-0D80-71F9-758CEFBA0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4A9F911-B01E-6E57-18EA-8482E180E5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D95E8D-C12C-5B83-8AAB-B56B2D3EEA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3C8D8-E05C-BB48-9CE6-11E449808578}" type="datetimeFigureOut">
              <a:rPr lang="es-CL" smtClean="0"/>
              <a:t>01-09-23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8C28C0-A440-69B6-3EA6-F9287F81F4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FBB923-DC2B-5FF1-B12F-450EF617C2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F8B09-B8DC-0845-B09A-60CE5190303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02918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5A222C-50DF-5D6B-C1A8-52125914B9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20432"/>
          </a:xfrm>
        </p:spPr>
        <p:txBody>
          <a:bodyPr>
            <a:normAutofit fontScale="90000"/>
          </a:bodyPr>
          <a:lstStyle/>
          <a:p>
            <a:r>
              <a:rPr lang="es-CL" dirty="0"/>
              <a:t>Ocupación como proceso social y cultural</a:t>
            </a:r>
            <a:br>
              <a:rPr lang="es-CL" dirty="0"/>
            </a:br>
            <a:r>
              <a:rPr lang="es-CL" sz="3600" dirty="0"/>
              <a:t>(Grupo de Investigación Ocupación y Realización Humana)</a:t>
            </a: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A509C74-C4DD-6054-1675-D73FD21ED1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/>
          <a:p>
            <a:r>
              <a:rPr lang="es-CL" dirty="0"/>
              <a:t>Ocupación y Cultura</a:t>
            </a:r>
          </a:p>
          <a:p>
            <a:r>
              <a:rPr lang="es-CL" dirty="0"/>
              <a:t>Terapia Ocupacional </a:t>
            </a:r>
            <a:r>
              <a:rPr lang="es-CL" dirty="0" err="1"/>
              <a:t>UChile</a:t>
            </a:r>
            <a:endParaRPr lang="es-CL" dirty="0"/>
          </a:p>
          <a:p>
            <a:r>
              <a:rPr lang="es-CL" dirty="0"/>
              <a:t>1 de septiembre de 2023</a:t>
            </a:r>
          </a:p>
        </p:txBody>
      </p:sp>
    </p:spTree>
    <p:extLst>
      <p:ext uri="{BB962C8B-B14F-4D97-AF65-F5344CB8AC3E}">
        <p14:creationId xmlns:p14="http://schemas.microsoft.com/office/powerpoint/2010/main" val="2303753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DC851B-9D86-D261-7BF7-91D7EAD77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6136"/>
            <a:ext cx="10515600" cy="619245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CL" b="1" dirty="0"/>
              <a:t>Ocupación (</a:t>
            </a:r>
            <a:r>
              <a:rPr lang="es-CL" b="1" dirty="0" err="1"/>
              <a:t>Wilcock</a:t>
            </a:r>
            <a:r>
              <a:rPr lang="es-CL" b="1" dirty="0"/>
              <a:t>, 2006).</a:t>
            </a:r>
          </a:p>
          <a:p>
            <a:pPr marL="0" indent="0">
              <a:buNone/>
            </a:pPr>
            <a:r>
              <a:rPr lang="es-CL" dirty="0"/>
              <a:t>+ La ocupación es todo lo que las personas necesitan, quieren o están obligadas a hacer.</a:t>
            </a:r>
          </a:p>
          <a:p>
            <a:pPr marL="0" indent="0">
              <a:buNone/>
            </a:pPr>
            <a:r>
              <a:rPr lang="es-CL" dirty="0"/>
              <a:t>+ La ocupación ocupa una gran parte de la vida de las personas. Se vinculan a ella con un propósito.</a:t>
            </a:r>
          </a:p>
          <a:p>
            <a:pPr marL="0" indent="0">
              <a:buNone/>
            </a:pPr>
            <a:r>
              <a:rPr lang="es-CL" dirty="0"/>
              <a:t>+ La ocupación muestra atributos valorables por otros.</a:t>
            </a:r>
          </a:p>
          <a:p>
            <a:pPr marL="0" indent="0">
              <a:buNone/>
            </a:pPr>
            <a:r>
              <a:rPr lang="es-CL" dirty="0"/>
              <a:t>+ La ocupación proporciona un mecanismo para la interacción social, siendo el fundamento de la comunidad.</a:t>
            </a:r>
          </a:p>
          <a:p>
            <a:pPr marL="0" indent="0">
              <a:buNone/>
            </a:pPr>
            <a:r>
              <a:rPr lang="es-CL" dirty="0"/>
              <a:t>+ La ocupación se relaciona con el cómo y el por qué las personas utilizan el tiempo.</a:t>
            </a:r>
          </a:p>
          <a:p>
            <a:pPr marL="0" indent="0">
              <a:buNone/>
            </a:pPr>
            <a:r>
              <a:rPr lang="es-CL" dirty="0"/>
              <a:t>+ La ocupación refiere al “uso intencional del tiempo, la energía, el interés y la atención”.</a:t>
            </a:r>
          </a:p>
          <a:p>
            <a:pPr marL="0" indent="0">
              <a:buNone/>
            </a:pPr>
            <a:r>
              <a:rPr lang="es-CL" dirty="0"/>
              <a:t>+ La ocupación es llevada a cabo por individuos con sus propias historias de socialización e influyen sobre ellas.</a:t>
            </a:r>
          </a:p>
          <a:p>
            <a:pPr marL="0" indent="0">
              <a:buNone/>
            </a:pPr>
            <a:r>
              <a:rPr lang="es-CL" dirty="0"/>
              <a:t>+ La ocupación es central para la experiencia humana asumido como una “fábrica de las vidas diarias”.</a:t>
            </a:r>
          </a:p>
          <a:p>
            <a:pPr marL="0" indent="0">
              <a:buNone/>
            </a:pPr>
            <a:r>
              <a:rPr lang="es-CL" dirty="0"/>
              <a:t>+ La ocupación es parte de la identidad social de las personas.</a:t>
            </a:r>
          </a:p>
        </p:txBody>
      </p:sp>
    </p:spTree>
    <p:extLst>
      <p:ext uri="{BB962C8B-B14F-4D97-AF65-F5344CB8AC3E}">
        <p14:creationId xmlns:p14="http://schemas.microsoft.com/office/powerpoint/2010/main" val="3586489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FF8899-A8CC-A852-9790-C71573DE3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8428" y="2103417"/>
            <a:ext cx="8201628" cy="1924572"/>
          </a:xfrm>
        </p:spPr>
        <p:txBody>
          <a:bodyPr/>
          <a:lstStyle/>
          <a:p>
            <a:pPr marL="0" indent="0">
              <a:buNone/>
            </a:pPr>
            <a:r>
              <a:rPr lang="es-CL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++ Ocupación</a:t>
            </a:r>
          </a:p>
          <a:p>
            <a:pPr marL="0" indent="0">
              <a:buNone/>
            </a:pPr>
            <a:r>
              <a:rPr lang="es-C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+++ La ocupación ofrece un sentido.</a:t>
            </a:r>
          </a:p>
          <a:p>
            <a:pPr marL="0" indent="0">
              <a:buNone/>
            </a:pPr>
            <a:r>
              <a:rPr lang="es-CL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+++ La ocupación es una identidad social.</a:t>
            </a:r>
          </a:p>
        </p:txBody>
      </p:sp>
    </p:spTree>
    <p:extLst>
      <p:ext uri="{BB962C8B-B14F-4D97-AF65-F5344CB8AC3E}">
        <p14:creationId xmlns:p14="http://schemas.microsoft.com/office/powerpoint/2010/main" val="19745199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779175-C309-E7D4-A336-1F528A0CC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79903"/>
            <a:ext cx="10515600" cy="2098193"/>
          </a:xfrm>
        </p:spPr>
        <p:txBody>
          <a:bodyPr/>
          <a:lstStyle/>
          <a:p>
            <a:pPr marL="0" indent="0" algn="ctr">
              <a:buNone/>
            </a:pPr>
            <a:r>
              <a:rPr lang="es-CL" dirty="0"/>
              <a:t>+ Maturana y </a:t>
            </a:r>
            <a:r>
              <a:rPr lang="es-CL" dirty="0" err="1"/>
              <a:t>Wilcock</a:t>
            </a:r>
            <a:r>
              <a:rPr lang="es-CL" dirty="0"/>
              <a:t> aportarían una concepción holística de lo humano y lo ocupacional.</a:t>
            </a:r>
          </a:p>
        </p:txBody>
      </p:sp>
    </p:spTree>
    <p:extLst>
      <p:ext uri="{BB962C8B-B14F-4D97-AF65-F5344CB8AC3E}">
        <p14:creationId xmlns:p14="http://schemas.microsoft.com/office/powerpoint/2010/main" val="3836822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0761E8-30B2-F5F5-7718-3E331AD67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5034"/>
            <a:ext cx="10515600" cy="582206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CL" b="1" dirty="0"/>
              <a:t>+ Maturana:</a:t>
            </a:r>
          </a:p>
          <a:p>
            <a:pPr marL="0" indent="0">
              <a:buNone/>
            </a:pPr>
            <a:r>
              <a:rPr lang="es-CL" dirty="0"/>
              <a:t>++ </a:t>
            </a:r>
            <a:r>
              <a:rPr lang="es-CL" b="1" dirty="0"/>
              <a:t>El amor </a:t>
            </a:r>
            <a:r>
              <a:rPr lang="es-CL" dirty="0"/>
              <a:t>es un “dominio de disposiciones corporales, un dominio de acción”.</a:t>
            </a:r>
          </a:p>
          <a:p>
            <a:pPr marL="0" indent="0">
              <a:buNone/>
            </a:pPr>
            <a:r>
              <a:rPr lang="es-CL" dirty="0"/>
              <a:t>++ “Todo sistema racional se funda en premisas fundamentales aceptadas a priori”.</a:t>
            </a:r>
          </a:p>
          <a:p>
            <a:pPr marL="0" indent="0">
              <a:buNone/>
            </a:pPr>
            <a:r>
              <a:rPr lang="es-CL" dirty="0"/>
              <a:t>++ Resulta clave definir los dominios de acción (a </a:t>
            </a:r>
            <a:r>
              <a:rPr lang="es-CL" dirty="0" err="1"/>
              <a:t>prioris</a:t>
            </a:r>
            <a:r>
              <a:rPr lang="es-CL" dirty="0"/>
              <a:t>).</a:t>
            </a:r>
          </a:p>
          <a:p>
            <a:pPr marL="0" indent="0">
              <a:buNone/>
            </a:pPr>
            <a:r>
              <a:rPr lang="es-CL" dirty="0"/>
              <a:t>++ Existen dos tipos de conflicto:</a:t>
            </a:r>
          </a:p>
          <a:p>
            <a:pPr marL="0" indent="0">
              <a:buNone/>
            </a:pPr>
            <a:r>
              <a:rPr lang="es-CL" dirty="0"/>
              <a:t>+++ Errores dentro de un mismo dominio.</a:t>
            </a:r>
          </a:p>
          <a:p>
            <a:pPr marL="0" indent="0">
              <a:buNone/>
            </a:pPr>
            <a:r>
              <a:rPr lang="es-CL" dirty="0"/>
              <a:t>+++ Errores que corresponden a diferencias de dominio.</a:t>
            </a:r>
          </a:p>
          <a:p>
            <a:pPr marL="0" indent="0">
              <a:buNone/>
            </a:pPr>
            <a:r>
              <a:rPr lang="es-CL" dirty="0"/>
              <a:t>+++ Ejemplo: un conflicto religioso.</a:t>
            </a:r>
          </a:p>
          <a:p>
            <a:pPr marL="0" indent="0">
              <a:buNone/>
            </a:pPr>
            <a:r>
              <a:rPr lang="es-CL" dirty="0"/>
              <a:t>+++ Por tanto, lo humano es el entrecruzamiento entre emociones y razón.</a:t>
            </a:r>
          </a:p>
          <a:p>
            <a:pPr marL="0" indent="0">
              <a:buNone/>
            </a:pPr>
            <a:r>
              <a:rPr lang="es-CL" dirty="0"/>
              <a:t>+++ Dicho entrecruzamiento se llama “Lenguajear”.</a:t>
            </a:r>
          </a:p>
          <a:p>
            <a:pPr marL="0" indent="0">
              <a:buNone/>
            </a:pPr>
            <a:r>
              <a:rPr lang="es-CL" dirty="0"/>
              <a:t>+++ El lenguaje humano es la “coordinación consensual de coordinaciones consensuales”.</a:t>
            </a:r>
          </a:p>
          <a:p>
            <a:pPr marL="0" indent="0">
              <a:buNone/>
            </a:pPr>
            <a:r>
              <a:rPr lang="es-CL" dirty="0"/>
              <a:t>+++ Dado que es consensual, surge de la cooperación y no de la competencia.</a:t>
            </a:r>
          </a:p>
          <a:p>
            <a:pPr marL="0" indent="0">
              <a:buNone/>
            </a:pPr>
            <a:r>
              <a:rPr lang="es-CL" dirty="0"/>
              <a:t>++ </a:t>
            </a:r>
            <a:r>
              <a:rPr lang="es-CL" b="1" dirty="0"/>
              <a:t>El amor, además</a:t>
            </a:r>
            <a:r>
              <a:rPr lang="es-CL" dirty="0"/>
              <a:t>, es reconocer al otro como legítimo.</a:t>
            </a:r>
          </a:p>
          <a:p>
            <a:pPr marL="0" indent="0">
              <a:buNone/>
            </a:pPr>
            <a:r>
              <a:rPr lang="es-CL" dirty="0"/>
              <a:t>+++ La conflictividad se constituye en oportunidad de lenguajear.</a:t>
            </a:r>
          </a:p>
        </p:txBody>
      </p:sp>
    </p:spTree>
    <p:extLst>
      <p:ext uri="{BB962C8B-B14F-4D97-AF65-F5344CB8AC3E}">
        <p14:creationId xmlns:p14="http://schemas.microsoft.com/office/powerpoint/2010/main" val="1551606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E9E180-8DF3-C512-C9AC-687D98BEE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s-CL" b="1" dirty="0"/>
              <a:t>Aplicación</a:t>
            </a:r>
          </a:p>
          <a:p>
            <a:pPr marL="0" indent="0">
              <a:buNone/>
            </a:pPr>
            <a:r>
              <a:rPr lang="es-CL" dirty="0"/>
              <a:t>+ La ocupación expresa un dominio de acción (dentro de otros posibles), y atraviesa diversas emociones.</a:t>
            </a:r>
          </a:p>
          <a:p>
            <a:pPr marL="0" indent="0">
              <a:buNone/>
            </a:pPr>
            <a:r>
              <a:rPr lang="es-CL" dirty="0"/>
              <a:t>+ El lenguajear ocupacional no alude exclusivamente a las construcciones de sentido, sino a las tensiones entre los dominios de acción. // Articular en el lenguaje el sentido permite identificar su carácter originario o impuesto.</a:t>
            </a:r>
          </a:p>
          <a:p>
            <a:pPr marL="0" indent="0">
              <a:buNone/>
            </a:pPr>
            <a:r>
              <a:rPr lang="es-CL" dirty="0"/>
              <a:t>+ Este ejercicio constituye una vía para el análisis de la </a:t>
            </a:r>
            <a:r>
              <a:rPr lang="es-CL" b="1" dirty="0"/>
              <a:t>justicia ocupacional</a:t>
            </a:r>
            <a:r>
              <a:rPr lang="es-C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90871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349584-7C31-3F22-AF4A-7999A175A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7387"/>
            <a:ext cx="10515600" cy="2723226"/>
          </a:xfrm>
        </p:spPr>
        <p:txBody>
          <a:bodyPr/>
          <a:lstStyle/>
          <a:p>
            <a:pPr marL="0" indent="0">
              <a:buNone/>
            </a:pPr>
            <a:r>
              <a:rPr lang="es-CL" b="1" dirty="0"/>
              <a:t>Justicia Ocupacional</a:t>
            </a:r>
          </a:p>
          <a:p>
            <a:pPr marL="0" indent="0">
              <a:buNone/>
            </a:pPr>
            <a:r>
              <a:rPr lang="es-CL" dirty="0" err="1"/>
              <a:t>Wilcock</a:t>
            </a:r>
            <a:r>
              <a:rPr lang="es-CL" dirty="0"/>
              <a:t> (2006) como el “fomento de condiciones </a:t>
            </a:r>
            <a:r>
              <a:rPr lang="es-CL" dirty="0" err="1"/>
              <a:t>socioeconómicas</a:t>
            </a:r>
            <a:r>
              <a:rPr lang="es-CL" dirty="0"/>
              <a:t> y políticas para incrementar la conciencia individual, poblacional y política, recursos y oportunidades para que las personas participen en el hacer, ser y llegar a ser a través del compromiso con sus ocupaciones”. 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49255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4F3C13-D20E-8726-84FA-88E548EBC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6916"/>
            <a:ext cx="10515600" cy="4950047"/>
          </a:xfrm>
        </p:spPr>
        <p:txBody>
          <a:bodyPr/>
          <a:lstStyle/>
          <a:p>
            <a:pPr marL="0" indent="0">
              <a:buNone/>
            </a:pPr>
            <a:r>
              <a:rPr lang="es-CL" b="1" dirty="0" err="1"/>
              <a:t>Wilcock</a:t>
            </a:r>
            <a:r>
              <a:rPr lang="es-CL" b="1" dirty="0"/>
              <a:t> (2006) </a:t>
            </a:r>
            <a:r>
              <a:rPr lang="es-CL" dirty="0"/>
              <a:t>los sentidos de la ciencia ocupacional es contribuir en la </a:t>
            </a:r>
            <a:r>
              <a:rPr lang="es-CL" dirty="0" err="1"/>
              <a:t>generación</a:t>
            </a:r>
            <a:r>
              <a:rPr lang="es-CL" dirty="0"/>
              <a:t> de condiciones para que los diferentes sujetos y actores sociales participen de la construcción de acuerdos interculturales que faciliten pactos sociales equitativos. 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Este ideario de pacto social equitativo se instala como deseable en la socie- dad </a:t>
            </a:r>
            <a:r>
              <a:rPr lang="es-CL" dirty="0" err="1"/>
              <a:t>contemporánea</a:t>
            </a:r>
            <a:r>
              <a:rPr lang="es-CL" dirty="0"/>
              <a:t>, donde las ocupaciones han adquirido los valores </a:t>
            </a:r>
            <a:r>
              <a:rPr lang="es-CL" dirty="0" err="1"/>
              <a:t>acor</a:t>
            </a:r>
            <a:r>
              <a:rPr lang="es-CL" dirty="0"/>
              <a:t>- dados socialmente y se han separado radicalmente de las satisfacciones personales.</a:t>
            </a:r>
          </a:p>
        </p:txBody>
      </p:sp>
    </p:spTree>
    <p:extLst>
      <p:ext uri="{BB962C8B-B14F-4D97-AF65-F5344CB8AC3E}">
        <p14:creationId xmlns:p14="http://schemas.microsoft.com/office/powerpoint/2010/main" val="38192433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74D582-25A7-51FF-508F-D90BF84B2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4023"/>
            <a:ext cx="10515600" cy="440995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CL" b="1" dirty="0" err="1"/>
              <a:t>Wilcock</a:t>
            </a:r>
            <a:r>
              <a:rPr lang="es-CL" b="1" dirty="0"/>
              <a:t> (2006): la Justicia Ocupacional es </a:t>
            </a:r>
          </a:p>
          <a:p>
            <a:pPr marL="0" indent="0" algn="ctr">
              <a:buNone/>
            </a:pPr>
            <a:r>
              <a:rPr lang="es-CL" b="1" dirty="0"/>
              <a:t>determinante de la Salud Pública</a:t>
            </a:r>
          </a:p>
          <a:p>
            <a:pPr marL="0" indent="0" algn="ctr">
              <a:buNone/>
            </a:pPr>
            <a:endParaRPr lang="es-CL" b="1" dirty="0"/>
          </a:p>
          <a:p>
            <a:pPr marL="0" indent="0" algn="ctr">
              <a:buNone/>
            </a:pPr>
            <a:r>
              <a:rPr lang="es-CL" dirty="0"/>
              <a:t>Para esta autora, las acciones a seguir para lograr la justicia ocupacional deben estar dirigidas a crear conciencia y participación popular sobre la naturaleza de las ocupaciones y de la desigualdad de oportunidades que existe en las sociedades. </a:t>
            </a:r>
          </a:p>
          <a:p>
            <a:pPr marL="0" indent="0" algn="ctr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299266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CA0454-3CD0-5331-1F9B-D19FF6EF8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0524"/>
            <a:ext cx="10515600" cy="5416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b="1" dirty="0"/>
              <a:t>Derivados:</a:t>
            </a:r>
          </a:p>
          <a:p>
            <a:pPr marL="0" indent="0">
              <a:buNone/>
            </a:pPr>
            <a:r>
              <a:rPr lang="es-CL" dirty="0"/>
              <a:t>+ Creatividad y flujo (</a:t>
            </a:r>
            <a:r>
              <a:rPr lang="es-CL" dirty="0" err="1"/>
              <a:t>Csikszentmihalyi</a:t>
            </a:r>
            <a:r>
              <a:rPr lang="es-CL" dirty="0"/>
              <a:t>): </a:t>
            </a:r>
          </a:p>
          <a:p>
            <a:pPr marL="0" indent="0">
              <a:buNone/>
            </a:pPr>
            <a:r>
              <a:rPr lang="es-CL" dirty="0"/>
              <a:t>++ Potenciar ocupaciones  contrahegemónicas</a:t>
            </a:r>
          </a:p>
          <a:p>
            <a:pPr marL="0" indent="0">
              <a:buNone/>
            </a:pPr>
            <a:r>
              <a:rPr lang="es-CL" dirty="0"/>
              <a:t>+ Enfoque ocupacional eco-sostenible (</a:t>
            </a:r>
            <a:r>
              <a:rPr lang="es-CL" dirty="0" err="1"/>
              <a:t>Wilcock</a:t>
            </a:r>
            <a:r>
              <a:rPr lang="es-CL" dirty="0"/>
              <a:t>):</a:t>
            </a:r>
          </a:p>
          <a:p>
            <a:pPr marL="0" indent="0">
              <a:buNone/>
            </a:pPr>
            <a:r>
              <a:rPr lang="es-CL" dirty="0"/>
              <a:t>++ Acción política ecosostenible orientada al bienestar colectivo</a:t>
            </a:r>
          </a:p>
          <a:p>
            <a:pPr marL="0" indent="0">
              <a:buNone/>
            </a:pPr>
            <a:r>
              <a:rPr lang="es-CL" dirty="0"/>
              <a:t>+ Carácter comunitario de la ocupación (</a:t>
            </a:r>
            <a:r>
              <a:rPr lang="es-CL" dirty="0" err="1"/>
              <a:t>Wilcock</a:t>
            </a:r>
            <a:r>
              <a:rPr lang="es-CL" dirty="0"/>
              <a:t>, Humphry):</a:t>
            </a:r>
          </a:p>
          <a:p>
            <a:pPr marL="0" indent="0">
              <a:buNone/>
            </a:pPr>
            <a:r>
              <a:rPr lang="es-CL" dirty="0"/>
              <a:t>++ Desarrollo y transformación de las ocupaciones en prácticas compartidas</a:t>
            </a:r>
          </a:p>
          <a:p>
            <a:pPr marL="0" indent="0">
              <a:buNone/>
            </a:pPr>
            <a:r>
              <a:rPr lang="es-CL" dirty="0"/>
              <a:t>+ Dimensión política de la ocupación (</a:t>
            </a:r>
            <a:r>
              <a:rPr lang="es-CL" dirty="0" err="1"/>
              <a:t>Kronenberg</a:t>
            </a:r>
            <a:r>
              <a:rPr lang="es-CL" dirty="0"/>
              <a:t>)</a:t>
            </a:r>
          </a:p>
          <a:p>
            <a:pPr marL="0" indent="0">
              <a:buNone/>
            </a:pPr>
            <a:r>
              <a:rPr lang="es-CL" dirty="0"/>
              <a:t>++ Injusticia ocupacional, apartheid </a:t>
            </a:r>
            <a:r>
              <a:rPr lang="es-CL" dirty="0" err="1"/>
              <a:t>ocup</a:t>
            </a:r>
            <a:r>
              <a:rPr lang="es-CL" dirty="0"/>
              <a:t>. Requiere articulación de vínculos pasar de la micropolítica a la transformación social 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660167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730685-CB13-71C3-A788-576711410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27312"/>
            <a:ext cx="10515600" cy="1603375"/>
          </a:xfrm>
        </p:spPr>
        <p:txBody>
          <a:bodyPr/>
          <a:lstStyle/>
          <a:p>
            <a:pPr marL="0" indent="0" algn="ctr">
              <a:buNone/>
            </a:pPr>
            <a:r>
              <a:rPr lang="es-CL" b="1" dirty="0"/>
              <a:t>Gracias</a:t>
            </a:r>
          </a:p>
        </p:txBody>
      </p:sp>
    </p:spTree>
    <p:extLst>
      <p:ext uri="{BB962C8B-B14F-4D97-AF65-F5344CB8AC3E}">
        <p14:creationId xmlns:p14="http://schemas.microsoft.com/office/powerpoint/2010/main" val="701013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E20A6F-AC99-5CB0-AEED-396ABA65C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8863"/>
            <a:ext cx="10515600" cy="594453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CL" b="1" dirty="0"/>
              <a:t>1 Premisas:</a:t>
            </a:r>
          </a:p>
          <a:p>
            <a:pPr marL="0" indent="0">
              <a:buNone/>
            </a:pPr>
            <a:r>
              <a:rPr lang="es-CL" dirty="0"/>
              <a:t>+ La ocupación no es manifestación de una interioridad intrínseca, sino más bien un proceso que se expresa “como ser-en-el-mundo, como actividad de vivir en el mundo”.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+ El sujeto como materialización de procesos </a:t>
            </a:r>
            <a:r>
              <a:rPr lang="es-CL" dirty="0" err="1"/>
              <a:t>subjetivantes</a:t>
            </a:r>
            <a:r>
              <a:rPr lang="es-CL" dirty="0"/>
              <a:t> en las relaciones sociales.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+ La subjetivación no como algo individual sino como producción social.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++ Puede derivar en situaciones de alienación de los mismo o autoconciencia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++ Consecuencias políticas de explotación o liberación.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++ Lo representacional (constructivismo) puede atraparnos en un positivismo.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67666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195931-666D-DCAD-9397-6A398BB09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b="1" dirty="0"/>
              <a:t>2 Propuesta</a:t>
            </a:r>
          </a:p>
          <a:p>
            <a:pPr marL="0" indent="0">
              <a:buNone/>
            </a:pPr>
            <a:r>
              <a:rPr lang="es-CL" dirty="0"/>
              <a:t>+ Sujeto y ocupación como unidad.</a:t>
            </a:r>
          </a:p>
          <a:p>
            <a:pPr marL="0" indent="0">
              <a:buNone/>
            </a:pPr>
            <a:r>
              <a:rPr lang="es-CL" dirty="0"/>
              <a:t>+ Movimiento (existencia) y proceso (lazos sociales, modos de vida) como unidad.</a:t>
            </a:r>
          </a:p>
          <a:p>
            <a:pPr marL="0" indent="0">
              <a:buNone/>
            </a:pPr>
            <a:r>
              <a:rPr lang="es-CL" dirty="0"/>
              <a:t>+ No hay nada más allá de la práctica humana (el trabajo o las relaciones de explotación como determinantes de la historia).</a:t>
            </a:r>
          </a:p>
        </p:txBody>
      </p:sp>
    </p:spTree>
    <p:extLst>
      <p:ext uri="{BB962C8B-B14F-4D97-AF65-F5344CB8AC3E}">
        <p14:creationId xmlns:p14="http://schemas.microsoft.com/office/powerpoint/2010/main" val="3502543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5211DCB-F148-622B-E3E9-32BF5B3CD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001018"/>
          </a:xfrm>
        </p:spPr>
        <p:txBody>
          <a:bodyPr/>
          <a:lstStyle/>
          <a:p>
            <a:pPr marL="0" indent="0">
              <a:buNone/>
            </a:pPr>
            <a:r>
              <a:rPr lang="es-CL" b="1" dirty="0"/>
              <a:t>3 Síntesis: Una ocupación humana: Ocupación, sentido, realización y libertad.</a:t>
            </a:r>
          </a:p>
          <a:p>
            <a:pPr marL="0" indent="0">
              <a:buNone/>
            </a:pPr>
            <a:r>
              <a:rPr lang="es-CL" dirty="0"/>
              <a:t>+ Ocupación como proceso </a:t>
            </a:r>
            <a:r>
              <a:rPr lang="es-CL" dirty="0" err="1"/>
              <a:t>subjetivante</a:t>
            </a:r>
            <a:r>
              <a:rPr lang="es-CL" dirty="0"/>
              <a:t>.</a:t>
            </a:r>
          </a:p>
          <a:p>
            <a:pPr marL="0" indent="0">
              <a:buNone/>
            </a:pPr>
            <a:r>
              <a:rPr lang="es-CL" dirty="0"/>
              <a:t>+ Ocupación como proceso social y cultural.</a:t>
            </a:r>
          </a:p>
          <a:p>
            <a:pPr marL="0" indent="0">
              <a:buNone/>
            </a:pPr>
            <a:r>
              <a:rPr lang="es-CL" dirty="0"/>
              <a:t>+ Ocupación como proceso ecológico.</a:t>
            </a:r>
          </a:p>
        </p:txBody>
      </p:sp>
    </p:spTree>
    <p:extLst>
      <p:ext uri="{BB962C8B-B14F-4D97-AF65-F5344CB8AC3E}">
        <p14:creationId xmlns:p14="http://schemas.microsoft.com/office/powerpoint/2010/main" val="3768911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4E7C9CC0-0857-3841-AF00-51B958875F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607313"/>
              </p:ext>
            </p:extLst>
          </p:nvPr>
        </p:nvGraphicFramePr>
        <p:xfrm>
          <a:off x="838200" y="110799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2588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E71212-FE01-F611-B138-9425543AB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99134"/>
          </a:xfrm>
        </p:spPr>
        <p:txBody>
          <a:bodyPr/>
          <a:lstStyle/>
          <a:p>
            <a:pPr marL="0" indent="0">
              <a:buNone/>
            </a:pPr>
            <a:r>
              <a:rPr lang="es-CL" b="1" dirty="0"/>
              <a:t>+ Sentido</a:t>
            </a:r>
          </a:p>
          <a:p>
            <a:pPr marL="0" indent="0">
              <a:buNone/>
            </a:pPr>
            <a:r>
              <a:rPr lang="es-CL" dirty="0"/>
              <a:t>++ Horizonte de posibilidades.</a:t>
            </a:r>
          </a:p>
          <a:p>
            <a:pPr marL="0" indent="0">
              <a:buNone/>
            </a:pPr>
            <a:r>
              <a:rPr lang="es-CL" dirty="0"/>
              <a:t>++ Elementos desde donde se habla.</a:t>
            </a:r>
          </a:p>
          <a:p>
            <a:pPr marL="0" indent="0">
              <a:buNone/>
            </a:pPr>
            <a:r>
              <a:rPr lang="es-CL" dirty="0"/>
              <a:t>++ La tendencia de los acontecimientos.</a:t>
            </a:r>
          </a:p>
        </p:txBody>
      </p:sp>
    </p:spTree>
    <p:extLst>
      <p:ext uri="{BB962C8B-B14F-4D97-AF65-F5344CB8AC3E}">
        <p14:creationId xmlns:p14="http://schemas.microsoft.com/office/powerpoint/2010/main" val="2515096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C6772E-6839-638E-2F1A-E4451BA7B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08826"/>
          </a:xfrm>
        </p:spPr>
        <p:txBody>
          <a:bodyPr/>
          <a:lstStyle/>
          <a:p>
            <a:pPr marL="0" indent="0">
              <a:buNone/>
            </a:pPr>
            <a:r>
              <a:rPr lang="es-CL" b="1" dirty="0"/>
              <a:t>+ Significado</a:t>
            </a:r>
          </a:p>
          <a:p>
            <a:pPr marL="0" indent="0">
              <a:buNone/>
            </a:pPr>
            <a:r>
              <a:rPr lang="es-CL" dirty="0"/>
              <a:t>++ Acuerdo en el lenguaje para referirse a algo.</a:t>
            </a:r>
          </a:p>
          <a:p>
            <a:pPr marL="0" indent="0">
              <a:buNone/>
            </a:pPr>
            <a:r>
              <a:rPr lang="es-CL" dirty="0"/>
              <a:t>++ Conformado por significante y significado.</a:t>
            </a:r>
          </a:p>
        </p:txBody>
      </p:sp>
    </p:spTree>
    <p:extLst>
      <p:ext uri="{BB962C8B-B14F-4D97-AF65-F5344CB8AC3E}">
        <p14:creationId xmlns:p14="http://schemas.microsoft.com/office/powerpoint/2010/main" val="1791972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4E7C9CC0-0857-3841-AF00-51B958875F8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10799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1123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39430C-F946-28DA-A8AA-738FD6789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0671"/>
            <a:ext cx="10515600" cy="33566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b="1" dirty="0"/>
              <a:t>+ Ambos pueden ser vehículos de hegemonías sociales y luchas ideológicas.</a:t>
            </a:r>
          </a:p>
          <a:p>
            <a:pPr marL="0" indent="0">
              <a:buNone/>
            </a:pPr>
            <a:r>
              <a:rPr lang="es-CL" dirty="0"/>
              <a:t>++ Surgen de ella formas de dominación.</a:t>
            </a:r>
          </a:p>
          <a:p>
            <a:pPr marL="0" indent="0">
              <a:buNone/>
            </a:pPr>
            <a:r>
              <a:rPr lang="es-CL" dirty="0"/>
              <a:t>++ Los grupos subalternos entran en relación de complicidad, interpelación y de resistencia con los grupos hegemónicos.</a:t>
            </a:r>
          </a:p>
          <a:p>
            <a:pPr marL="0" indent="0">
              <a:buNone/>
            </a:pPr>
            <a:r>
              <a:rPr lang="es-CL" dirty="0"/>
              <a:t>+ La deconstrucción (análisis crítico) permite desmotar relaciones de poder.</a:t>
            </a:r>
          </a:p>
        </p:txBody>
      </p:sp>
    </p:spTree>
    <p:extLst>
      <p:ext uri="{BB962C8B-B14F-4D97-AF65-F5344CB8AC3E}">
        <p14:creationId xmlns:p14="http://schemas.microsoft.com/office/powerpoint/2010/main" val="10819295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974</Words>
  <Application>Microsoft Macintosh PowerPoint</Application>
  <PresentationFormat>Panorámica</PresentationFormat>
  <Paragraphs>92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Tema de Office</vt:lpstr>
      <vt:lpstr>Ocupación como proceso social y cultural (Grupo de Investigación Ocupación y Realización Humana)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Ocupación como proceso social y cultural (Grupo de Investigación Ocupación y Realización Humana)</dc:title>
  <dc:creator>Marcelo Urra</dc:creator>
  <cp:lastModifiedBy>Marcelo Urra</cp:lastModifiedBy>
  <cp:revision>1</cp:revision>
  <dcterms:created xsi:type="dcterms:W3CDTF">2023-09-01T06:25:14Z</dcterms:created>
  <dcterms:modified xsi:type="dcterms:W3CDTF">2023-09-01T07:19:06Z</dcterms:modified>
</cp:coreProperties>
</file>